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13"/>
  </p:notesMasterIdLst>
  <p:handoutMasterIdLst>
    <p:handoutMasterId r:id="rId14"/>
  </p:handoutMasterIdLst>
  <p:sldIdLst>
    <p:sldId id="961" r:id="rId2"/>
    <p:sldId id="962" r:id="rId3"/>
    <p:sldId id="963" r:id="rId4"/>
    <p:sldId id="1006" r:id="rId5"/>
    <p:sldId id="1012" r:id="rId6"/>
    <p:sldId id="1011" r:id="rId7"/>
    <p:sldId id="1010" r:id="rId8"/>
    <p:sldId id="1007" r:id="rId9"/>
    <p:sldId id="1008" r:id="rId10"/>
    <p:sldId id="1009" r:id="rId11"/>
    <p:sldId id="1002" r:id="rId12"/>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5" autoAdjust="0"/>
    <p:restoredTop sz="84615" autoAdjust="0"/>
  </p:normalViewPr>
  <p:slideViewPr>
    <p:cSldViewPr snapToGrid="0" snapToObjects="1">
      <p:cViewPr varScale="1">
        <p:scale>
          <a:sx n="48" d="100"/>
          <a:sy n="48" d="100"/>
        </p:scale>
        <p:origin x="-672" y="-77"/>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43"/>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21-13-0012</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21-13-</a:t>
            </a:r>
            <a:r>
              <a:rPr lang="en-US" altLang="ko-KR" sz="2400" dirty="0" smtClean="0">
                <a:solidFill>
                  <a:srgbClr val="FF0000"/>
                </a:solidFill>
                <a:latin typeface="Times New Roman" pitchFamily="18" charset="0"/>
                <a:cs typeface="Times New Roman" pitchFamily="18" charset="0"/>
              </a:rPr>
              <a:t>0081</a:t>
            </a:r>
            <a:endParaRPr lang="en-US" altLang="ko-KR"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zh-CN" sz="2400" dirty="0" smtClean="0">
                <a:solidFill>
                  <a:srgbClr val="FF0000"/>
                </a:solidFill>
                <a:latin typeface="Times New Roman" pitchFamily="18" charset="0"/>
                <a:cs typeface="Times New Roman" pitchFamily="18" charset="0"/>
              </a:rPr>
              <a:t>May </a:t>
            </a:r>
            <a:r>
              <a:rPr lang="en-US" altLang="zh-CN" sz="2400" dirty="0" smtClean="0">
                <a:solidFill>
                  <a:srgbClr val="FF0000"/>
                </a:solidFill>
                <a:latin typeface="Times New Roman" pitchFamily="18" charset="0"/>
                <a:cs typeface="Times New Roman" pitchFamily="18" charset="0"/>
              </a:rPr>
              <a:t>2013 </a:t>
            </a:r>
            <a:r>
              <a:rPr lang="en-US" altLang="ko-KR" sz="2400" dirty="0" smtClean="0">
                <a:latin typeface="Times New Roman" pitchFamily="18" charset="0"/>
                <a:cs typeface="Times New Roman" pitchFamily="18" charset="0"/>
              </a:rPr>
              <a:t>Report and Agenda</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May </a:t>
            </a:r>
            <a:r>
              <a:rPr lang="en-US" altLang="zh-CN" sz="2400" b="0" dirty="0" smtClean="0">
                <a:solidFill>
                  <a:srgbClr val="FF0000"/>
                </a:solidFill>
                <a:latin typeface="Times New Roman" pitchFamily="18" charset="0"/>
                <a:cs typeface="Times New Roman" pitchFamily="18" charset="0"/>
              </a:rPr>
              <a:t>2013</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a:t>
            </a:r>
            <a:r>
              <a:rPr lang="en-US" altLang="ja-JP" sz="2400" b="0" dirty="0" smtClean="0">
                <a:solidFill>
                  <a:srgbClr val="FF0000"/>
                </a:solidFill>
                <a:latin typeface="Times New Roman" pitchFamily="18" charset="0"/>
                <a:cs typeface="Times New Roman" pitchFamily="18" charset="0"/>
              </a:rPr>
              <a:t>#</a:t>
            </a:r>
            <a:r>
              <a:rPr lang="en-US" altLang="ja-JP" sz="2400" b="0" dirty="0" smtClean="0">
                <a:solidFill>
                  <a:srgbClr val="FF0000"/>
                </a:solidFill>
                <a:latin typeface="Times New Roman" pitchFamily="18" charset="0"/>
                <a:cs typeface="Times New Roman" pitchFamily="18" charset="0"/>
              </a:rPr>
              <a:t>56 </a:t>
            </a:r>
            <a:r>
              <a:rPr lang="en-US" altLang="ja-JP" sz="2400" b="0" dirty="0" smtClean="0">
                <a:solidFill>
                  <a:srgbClr val="FF0000"/>
                </a:solidFill>
                <a:latin typeface="Times New Roman" pitchFamily="18" charset="0"/>
                <a:cs typeface="Times New Roman" pitchFamily="18" charset="0"/>
              </a:rPr>
              <a:t>in </a:t>
            </a:r>
            <a:r>
              <a:rPr lang="en-US" altLang="ja-JP" sz="2400" b="0" dirty="0" smtClean="0">
                <a:solidFill>
                  <a:srgbClr val="FF0000"/>
                </a:solidFill>
                <a:latin typeface="Times New Roman" pitchFamily="18" charset="0"/>
                <a:cs typeface="Times New Roman" pitchFamily="18" charset="0"/>
              </a:rPr>
              <a:t>Big Island</a:t>
            </a:r>
            <a:r>
              <a:rPr lang="en-US" altLang="zh-CN" sz="2400" b="0" dirty="0" smtClean="0">
                <a:solidFill>
                  <a:srgbClr val="FF0000"/>
                </a:solidFill>
                <a:latin typeface="Times New Roman" pitchFamily="18" charset="0"/>
                <a:cs typeface="Times New Roman" pitchFamily="18" charset="0"/>
              </a:rPr>
              <a:t>, </a:t>
            </a:r>
            <a:r>
              <a:rPr lang="en-US" altLang="zh-CN" sz="2400" b="0" dirty="0" smtClean="0">
                <a:solidFill>
                  <a:srgbClr val="FF0000"/>
                </a:solidFill>
                <a:latin typeface="Times New Roman" pitchFamily="18" charset="0"/>
                <a:cs typeface="Times New Roman" pitchFamily="18" charset="0"/>
              </a:rPr>
              <a:t>USA</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initiate a LB</a:t>
            </a:r>
            <a:r>
              <a:rPr lang="en-US" altLang="zh-CN" dirty="0" smtClean="0"/>
              <a:t>#6 </a:t>
            </a:r>
            <a:r>
              <a:rPr lang="en-US" altLang="ko-KR" dirty="0" smtClean="0"/>
              <a:t>re</a:t>
            </a:r>
            <a:r>
              <a:rPr lang="en-US" altLang="zh-CN" dirty="0" smtClean="0"/>
              <a:t>-circulation </a:t>
            </a:r>
            <a:r>
              <a:rPr lang="en-US" altLang="ko-KR" dirty="0" smtClean="0"/>
              <a:t>Letter Ballot on the question </a:t>
            </a:r>
            <a:r>
              <a:rPr lang="en-US" altLang="zh-CN" dirty="0" smtClean="0"/>
              <a:t>“</a:t>
            </a:r>
            <a:r>
              <a:rPr lang="en-US" altLang="ko-KR" dirty="0" smtClean="0"/>
              <a:t>Should P802.21c</a:t>
            </a:r>
            <a:r>
              <a:rPr lang="en-US" altLang="zh-CN" dirty="0" smtClean="0"/>
              <a:t>/</a:t>
            </a:r>
            <a:r>
              <a:rPr lang="en-US" altLang="ko-KR" dirty="0" smtClean="0"/>
              <a:t>D03 be forwarded to Sponsor Ballot?</a:t>
            </a:r>
            <a:r>
              <a:rPr lang="en-US" altLang="zh-CN" dirty="0" smtClean="0"/>
              <a:t>”</a:t>
            </a:r>
            <a:endParaRPr lang="ko-KR" altLang="ko-KR" dirty="0" smtClean="0"/>
          </a:p>
          <a:p>
            <a:pPr lvl="1"/>
            <a:r>
              <a:rPr lang="en-US" altLang="ko-KR" dirty="0" smtClean="0"/>
              <a:t>Moved by</a:t>
            </a:r>
            <a:r>
              <a:rPr lang="en-US" altLang="ko-KR" dirty="0" smtClean="0"/>
              <a:t>:</a:t>
            </a:r>
            <a:endParaRPr lang="ko-KR" altLang="ko-KR" dirty="0" smtClean="0"/>
          </a:p>
          <a:p>
            <a:pPr lvl="1"/>
            <a:r>
              <a:rPr lang="en-US" altLang="ko-KR" dirty="0" smtClean="0"/>
              <a:t>Second by</a:t>
            </a:r>
            <a:r>
              <a:rPr lang="en-US" altLang="ko-KR" dirty="0" smtClean="0"/>
              <a:t>:</a:t>
            </a:r>
            <a:endParaRPr lang="en-US" altLang="ko-KR" dirty="0" smtClean="0"/>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request EC to extend the deadline of the 802.21c PAR for 2 years.</a:t>
            </a:r>
            <a:endParaRPr lang="ko-KR" altLang="ko-KR" dirty="0" smtClean="0"/>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altLang="ko-KR" dirty="0" smtClean="0"/>
              <a:t>March </a:t>
            </a:r>
            <a:r>
              <a:rPr lang="en-US" altLang="ko-KR" dirty="0" smtClean="0"/>
              <a:t>2013</a:t>
            </a:r>
          </a:p>
          <a:p>
            <a:r>
              <a:rPr lang="en-US" altLang="zh-CN" dirty="0" smtClean="0"/>
              <a:t>Teleconference minutes</a:t>
            </a:r>
          </a:p>
          <a:p>
            <a:pPr lvl="1"/>
            <a:r>
              <a:rPr lang="en-US" altLang="ko-KR" dirty="0" smtClean="0"/>
              <a:t>21</a:t>
            </a:r>
            <a:r>
              <a:rPr lang="en-US" altLang="zh-CN" dirty="0" smtClean="0"/>
              <a:t>-13-0037-00 Feb 26 teleconference minutes is adopted</a:t>
            </a:r>
          </a:p>
          <a:p>
            <a:pPr lvl="1"/>
            <a:r>
              <a:rPr lang="en-US" altLang="ko-KR" dirty="0" smtClean="0"/>
              <a:t>21</a:t>
            </a:r>
            <a:r>
              <a:rPr lang="en-US" altLang="zh-CN" dirty="0" smtClean="0"/>
              <a:t>-13-0039-01 March 5 teleconference minutes is adopted</a:t>
            </a:r>
          </a:p>
          <a:p>
            <a:r>
              <a:rPr lang="en-US" altLang="ko-KR" dirty="0" smtClean="0"/>
              <a:t>Completed WG ballot comment resolution</a:t>
            </a:r>
          </a:p>
          <a:p>
            <a:r>
              <a:rPr lang="en-US" altLang="ko-KR" dirty="0" smtClean="0"/>
              <a:t>WG ballot </a:t>
            </a:r>
            <a:r>
              <a:rPr lang="en-US" altLang="ko-KR" dirty="0" err="1" smtClean="0"/>
              <a:t>recir</a:t>
            </a:r>
            <a:r>
              <a:rPr lang="en-US" altLang="ko-KR" dirty="0" smtClean="0"/>
              <a:t> on</a:t>
            </a:r>
            <a:r>
              <a:rPr lang="en-US" altLang="zh-CN" dirty="0" smtClean="0"/>
              <a:t>: IEEE P802.21c/D02 from Feb 1 to Feb 22</a:t>
            </a:r>
          </a:p>
          <a:p>
            <a:pPr lvl="1"/>
            <a:r>
              <a:rPr lang="en-US" altLang="zh-CN" dirty="0" smtClean="0"/>
              <a:t>11 approve, 7 disapprove, 3 abstain. Result: not approved.</a:t>
            </a:r>
          </a:p>
          <a:p>
            <a:pPr lvl="1"/>
            <a:r>
              <a:rPr lang="en-US" altLang="zh-CN" dirty="0" smtClean="0"/>
              <a:t>252 comments: 134 editorial, 118 technical</a:t>
            </a:r>
          </a:p>
          <a:p>
            <a:r>
              <a:rPr lang="en-US" altLang="zh-CN" dirty="0" smtClean="0"/>
              <a:t>Finished all the comments except 5 which need email discussion to resolve in this meeting.</a:t>
            </a:r>
          </a:p>
          <a:p>
            <a:pPr lvl="1"/>
            <a:r>
              <a:rPr lang="en-US" altLang="zh-CN" dirty="0" smtClean="0"/>
              <a:t>https://</a:t>
            </a:r>
            <a:r>
              <a:rPr lang="en-US" altLang="zh-CN" dirty="0" smtClean="0"/>
              <a:t>mentor.ieee.org/802.21/dcn/13/21-13-0033-03-srho-lb-comments-and-resolution.xlsx</a:t>
            </a:r>
            <a:endParaRPr lang="en-US" altLang="zh-CN" dirty="0" smtClean="0"/>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Progress so far (15)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zh-CN" dirty="0" smtClean="0"/>
              <a:t>April 2013</a:t>
            </a:r>
          </a:p>
          <a:p>
            <a:pPr lvl="1"/>
            <a:r>
              <a:rPr lang="en-US" altLang="ko-KR" dirty="0" smtClean="0"/>
              <a:t>Completed all </a:t>
            </a:r>
            <a:r>
              <a:rPr lang="en-US" altLang="ko-KR" dirty="0" smtClean="0"/>
              <a:t>comments </a:t>
            </a:r>
            <a:r>
              <a:rPr lang="en-US" altLang="ko-KR" dirty="0" smtClean="0"/>
              <a:t>resolution at March plenary and with emails afterwards, </a:t>
            </a:r>
            <a:r>
              <a:rPr lang="en-US" altLang="ko-KR" dirty="0" smtClean="0"/>
              <a:t>and </a:t>
            </a:r>
            <a:r>
              <a:rPr lang="en-US" altLang="ko-KR" dirty="0" smtClean="0"/>
              <a:t>the resulting updated </a:t>
            </a:r>
            <a:r>
              <a:rPr lang="en-US" altLang="ko-KR" dirty="0" smtClean="0"/>
              <a:t>draft </a:t>
            </a:r>
            <a:r>
              <a:rPr lang="en-US" altLang="ko-KR" dirty="0" smtClean="0"/>
              <a:t>specification is </a:t>
            </a:r>
            <a:r>
              <a:rPr lang="en-US" altLang="ko-KR" dirty="0" smtClean="0"/>
              <a:t>IEEE_P802.21c_D03</a:t>
            </a:r>
          </a:p>
          <a:p>
            <a:pPr lvl="1"/>
            <a:r>
              <a:rPr lang="en-US" altLang="ko-KR" dirty="0" smtClean="0"/>
              <a:t>Begin ballot recirculation on April 26, and close on May 13 2013. </a:t>
            </a:r>
          </a:p>
          <a:p>
            <a:endParaRPr lang="en-US" altLang="zh-CN" dirty="0" smtClean="0"/>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Progress so far (16)</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normAutofit fontScale="92500" lnSpcReduction="20000"/>
          </a:bodyPr>
          <a:lstStyle/>
          <a:p>
            <a:r>
              <a:rPr lang="en-US" altLang="ko-KR" dirty="0" smtClean="0"/>
              <a:t>WG ballot on: IEEE P802.21c/D01 from October 10 to November </a:t>
            </a:r>
            <a:r>
              <a:rPr lang="en-US" altLang="ko-KR" dirty="0" smtClean="0"/>
              <a:t>9, 2012</a:t>
            </a:r>
            <a:endParaRPr lang="en-US" altLang="ko-KR" dirty="0" smtClean="0"/>
          </a:p>
          <a:p>
            <a:pPr lvl="1"/>
            <a:r>
              <a:rPr lang="en-US" altLang="ko-KR" dirty="0" smtClean="0"/>
              <a:t>46.7% approval;.</a:t>
            </a:r>
          </a:p>
          <a:p>
            <a:pPr lvl="1"/>
            <a:r>
              <a:rPr lang="en-US" altLang="ko-KR" dirty="0" smtClean="0"/>
              <a:t>283 comments: 130 editorial, 153 technical</a:t>
            </a:r>
          </a:p>
          <a:p>
            <a:r>
              <a:rPr lang="en-US" altLang="ko-KR" dirty="0" smtClean="0"/>
              <a:t>WG ballot </a:t>
            </a:r>
            <a:r>
              <a:rPr lang="en-US" altLang="ko-KR" dirty="0" err="1" smtClean="0"/>
              <a:t>recir</a:t>
            </a:r>
            <a:r>
              <a:rPr lang="en-US" altLang="ko-KR" dirty="0" smtClean="0"/>
              <a:t> on: IEEE P802.21c/D02 from Feb 1 to Feb </a:t>
            </a:r>
            <a:r>
              <a:rPr lang="en-US" altLang="ko-KR" dirty="0" smtClean="0"/>
              <a:t>22, 2013</a:t>
            </a:r>
            <a:endParaRPr lang="en-US" altLang="ko-KR" dirty="0" smtClean="0"/>
          </a:p>
          <a:p>
            <a:pPr lvl="1"/>
            <a:r>
              <a:rPr lang="en-US" altLang="ko-KR" dirty="0" smtClean="0"/>
              <a:t>61.1% approval</a:t>
            </a:r>
          </a:p>
          <a:p>
            <a:pPr lvl="1"/>
            <a:r>
              <a:rPr lang="en-US" altLang="ko-KR" dirty="0" smtClean="0"/>
              <a:t>252 comments: 134 editorial, 118 </a:t>
            </a:r>
            <a:r>
              <a:rPr lang="en-US" altLang="ko-KR" dirty="0" smtClean="0"/>
              <a:t>technical</a:t>
            </a:r>
          </a:p>
          <a:p>
            <a:r>
              <a:rPr lang="en-US" altLang="ko-KR" dirty="0" smtClean="0"/>
              <a:t>WG ballot </a:t>
            </a:r>
            <a:r>
              <a:rPr lang="en-US" altLang="ko-KR" dirty="0" err="1" smtClean="0"/>
              <a:t>recir</a:t>
            </a:r>
            <a:r>
              <a:rPr lang="en-US" altLang="ko-KR" dirty="0" smtClean="0"/>
              <a:t> on: IEEE </a:t>
            </a:r>
            <a:r>
              <a:rPr lang="en-US" altLang="ko-KR" dirty="0" smtClean="0"/>
              <a:t>P802.21c/D03 </a:t>
            </a:r>
            <a:r>
              <a:rPr lang="en-US" altLang="ko-KR" dirty="0" smtClean="0"/>
              <a:t>from </a:t>
            </a:r>
            <a:r>
              <a:rPr lang="en-US" altLang="ko-KR" dirty="0" smtClean="0"/>
              <a:t>April 26 </a:t>
            </a:r>
            <a:r>
              <a:rPr lang="en-US" altLang="ko-KR" dirty="0" smtClean="0"/>
              <a:t>1 to </a:t>
            </a:r>
            <a:r>
              <a:rPr lang="en-US" altLang="ko-KR" dirty="0" smtClean="0"/>
              <a:t>May 13, 2013</a:t>
            </a:r>
            <a:endParaRPr lang="en-US" altLang="ko-KR" dirty="0" smtClean="0"/>
          </a:p>
          <a:p>
            <a:pPr lvl="1"/>
            <a:r>
              <a:rPr lang="en-US" altLang="ko-KR" dirty="0" smtClean="0"/>
              <a:t>?% </a:t>
            </a:r>
            <a:r>
              <a:rPr lang="en-US" altLang="ko-KR" dirty="0" smtClean="0"/>
              <a:t>approval</a:t>
            </a:r>
          </a:p>
          <a:p>
            <a:pPr lvl="1"/>
            <a:r>
              <a:rPr lang="en-US" altLang="ko-KR" dirty="0" smtClean="0"/>
              <a:t>? </a:t>
            </a:r>
            <a:r>
              <a:rPr lang="en-US" altLang="ko-KR" dirty="0" smtClean="0"/>
              <a:t>comments: ?</a:t>
            </a:r>
            <a:r>
              <a:rPr lang="en-US" altLang="ko-KR" dirty="0" smtClean="0"/>
              <a:t> </a:t>
            </a:r>
            <a:r>
              <a:rPr lang="en-US" altLang="ko-KR" dirty="0" smtClean="0"/>
              <a:t>editorial, </a:t>
            </a:r>
            <a:r>
              <a:rPr lang="en-US" altLang="ko-KR" dirty="0" smtClean="0"/>
              <a:t>? </a:t>
            </a:r>
            <a:r>
              <a:rPr lang="en-US" altLang="ko-KR" dirty="0" smtClean="0"/>
              <a:t>technical</a:t>
            </a:r>
            <a:endParaRPr lang="en-US" altLang="ko-KR" dirty="0" smtClean="0"/>
          </a:p>
          <a:p>
            <a:endParaRPr lang="en-US"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Ballot #6</a:t>
            </a:r>
            <a:endParaRPr lang="ko-KR"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ko-KR" dirty="0" smtClean="0"/>
              <a:t>May 2013</a:t>
            </a:r>
            <a:endParaRPr lang="en-US" altLang="ko-KR" dirty="0" smtClean="0"/>
          </a:p>
          <a:p>
            <a:r>
              <a:rPr lang="en-US" altLang="zh-CN" dirty="0" smtClean="0"/>
              <a:t>Sessions: </a:t>
            </a:r>
            <a:r>
              <a:rPr lang="en-US" altLang="zh-CN" b="1" dirty="0" smtClean="0"/>
              <a:t>Tue AM2, PM2?; Wed PM2; </a:t>
            </a:r>
            <a:r>
              <a:rPr lang="en-US" altLang="zh-CN" b="1" dirty="0" err="1" smtClean="0"/>
              <a:t>Thur</a:t>
            </a:r>
            <a:r>
              <a:rPr lang="en-US" altLang="zh-CN" b="1" dirty="0" smtClean="0"/>
              <a:t> PM1</a:t>
            </a:r>
          </a:p>
          <a:p>
            <a:r>
              <a:rPr lang="en-US" altLang="zh-CN" dirty="0" smtClean="0"/>
              <a:t>Comments resolution</a:t>
            </a:r>
            <a:endParaRPr lang="en-US" altLang="zh-CN" dirty="0" smtClean="0"/>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for this week</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zh-CN" dirty="0" smtClean="0"/>
              <a:t>May 28 Tue</a:t>
            </a:r>
            <a:r>
              <a:rPr lang="en-US" altLang="ko-KR" dirty="0" smtClean="0"/>
              <a:t> </a:t>
            </a:r>
            <a:r>
              <a:rPr lang="en-US" altLang="ko-KR" dirty="0" smtClean="0"/>
              <a:t>8PM ET</a:t>
            </a:r>
            <a:r>
              <a:rPr lang="en-US" altLang="zh-CN" dirty="0" smtClean="0"/>
              <a:t> (morning in Asia)</a:t>
            </a:r>
          </a:p>
          <a:p>
            <a:r>
              <a:rPr lang="en-US" altLang="zh-CN" dirty="0" smtClean="0"/>
              <a:t>June 4 </a:t>
            </a:r>
            <a:r>
              <a:rPr lang="en-US" altLang="zh-CN" dirty="0" smtClean="0"/>
              <a:t>Tue</a:t>
            </a:r>
            <a:r>
              <a:rPr lang="en-US" altLang="ko-KR" dirty="0" smtClean="0"/>
              <a:t> 8AM ET</a:t>
            </a:r>
            <a:r>
              <a:rPr lang="en-US" altLang="zh-CN" dirty="0" smtClean="0"/>
              <a:t> (evening in Asia)</a:t>
            </a:r>
          </a:p>
          <a:p>
            <a:r>
              <a:rPr lang="en-US" altLang="zh-CN" dirty="0" smtClean="0"/>
              <a:t>June 11 </a:t>
            </a:r>
            <a:r>
              <a:rPr lang="en-US" altLang="zh-CN" dirty="0" smtClean="0"/>
              <a:t>Tue</a:t>
            </a:r>
            <a:r>
              <a:rPr lang="en-US" altLang="ko-KR" dirty="0" smtClean="0"/>
              <a:t> </a:t>
            </a:r>
            <a:r>
              <a:rPr lang="en-US" altLang="ko-KR" dirty="0" smtClean="0"/>
              <a:t>8PM ET</a:t>
            </a:r>
            <a:r>
              <a:rPr lang="en-US" altLang="zh-CN" dirty="0" smtClean="0"/>
              <a:t> (morning in Asia)</a:t>
            </a:r>
            <a:endParaRPr lang="en-US" altLang="zh-CN" dirty="0" smtClean="0"/>
          </a:p>
          <a:p>
            <a:r>
              <a:rPr lang="en-US" altLang="zh-CN" dirty="0" smtClean="0"/>
              <a:t>June </a:t>
            </a:r>
            <a:r>
              <a:rPr lang="en-US" altLang="zh-CN" dirty="0" smtClean="0"/>
              <a:t>25 </a:t>
            </a:r>
            <a:r>
              <a:rPr lang="en-US" altLang="zh-CN" dirty="0" smtClean="0"/>
              <a:t>Tue</a:t>
            </a:r>
            <a:r>
              <a:rPr lang="en-US" altLang="ko-KR" dirty="0" smtClean="0"/>
              <a:t> 8AM ET</a:t>
            </a:r>
            <a:r>
              <a:rPr lang="en-US" altLang="zh-CN" dirty="0" smtClean="0"/>
              <a:t> (evening in Asia)</a:t>
            </a:r>
          </a:p>
          <a:p>
            <a:r>
              <a:rPr lang="en-US" altLang="zh-CN" dirty="0" smtClean="0"/>
              <a:t>July 9 Tue</a:t>
            </a:r>
            <a:r>
              <a:rPr lang="en-US" altLang="ko-KR" dirty="0" smtClean="0"/>
              <a:t> </a:t>
            </a:r>
            <a:r>
              <a:rPr lang="en-US" altLang="ko-KR" dirty="0" smtClean="0"/>
              <a:t>8PM ET</a:t>
            </a:r>
            <a:r>
              <a:rPr lang="en-US" altLang="zh-CN" dirty="0" smtClean="0"/>
              <a:t> (morning in Asia)</a:t>
            </a:r>
          </a:p>
          <a:p>
            <a:endParaRPr lang="en-US" altLang="zh-CN"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Teleconference (Tentative)</a:t>
            </a:r>
            <a:endParaRPr lang="ko-KR"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GB" dirty="0" smtClean="0">
                <a:ea typeface="PMingLiU" charset="-120"/>
              </a:rPr>
              <a:t>Move to authorize</a:t>
            </a:r>
            <a:r>
              <a:rPr lang="en-US" altLang="ko-KR" dirty="0" smtClean="0"/>
              <a:t> the P802.21c  Editor to incorporate all the resolutions of letter ballot </a:t>
            </a:r>
            <a:r>
              <a:rPr lang="en-US" altLang="zh-CN" dirty="0" smtClean="0"/>
              <a:t>#6 comments in</a:t>
            </a:r>
            <a:r>
              <a:rPr lang="en-US" altLang="ko-KR" dirty="0" smtClean="0"/>
              <a:t>to P802.21c </a:t>
            </a:r>
            <a:r>
              <a:rPr lang="en-US" altLang="zh-CN" dirty="0" smtClean="0"/>
              <a:t>/</a:t>
            </a:r>
            <a:r>
              <a:rPr lang="en-US" altLang="ko-KR" dirty="0" smtClean="0"/>
              <a:t>D03 </a:t>
            </a:r>
            <a:r>
              <a:rPr lang="en-US" altLang="ko-KR" dirty="0" smtClean="0"/>
              <a:t>and produce </a:t>
            </a:r>
            <a:r>
              <a:rPr lang="en-US" altLang="ko-KR" dirty="0" smtClean="0"/>
              <a:t>P802</a:t>
            </a:r>
            <a:r>
              <a:rPr lang="en-US" altLang="zh-CN" dirty="0" smtClean="0"/>
              <a:t>.21c/D04</a:t>
            </a:r>
            <a:r>
              <a:rPr lang="en-US" altLang="ko-KR" dirty="0" smtClean="0"/>
              <a:t> </a:t>
            </a:r>
            <a:endParaRPr lang="en-US" altLang="ko-KR" dirty="0" smtClean="0"/>
          </a:p>
          <a:p>
            <a:pPr lvl="1"/>
            <a:r>
              <a:rPr lang="en-US" altLang="ko-KR" dirty="0" smtClean="0"/>
              <a:t>Moved by</a:t>
            </a:r>
            <a:r>
              <a:rPr lang="en-US" altLang="ko-KR" dirty="0" smtClean="0"/>
              <a:t>:</a:t>
            </a:r>
            <a:endParaRPr lang="ko-KR" altLang="ko-KR" dirty="0" smtClean="0"/>
          </a:p>
          <a:p>
            <a:pPr lvl="1"/>
            <a:r>
              <a:rPr lang="en-US" altLang="ko-KR" dirty="0" smtClean="0"/>
              <a:t>Second by</a:t>
            </a:r>
            <a:r>
              <a:rPr lang="en-US" altLang="ko-KR" dirty="0" smtClean="0"/>
              <a:t>:</a:t>
            </a:r>
            <a:endParaRPr lang="en-US" altLang="ko-KR" dirty="0" smtClean="0"/>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35579</TotalTime>
  <Words>741</Words>
  <Application>Microsoft Office PowerPoint</Application>
  <PresentationFormat>On-screen Show (4:3)</PresentationFormat>
  <Paragraphs>86</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2_SAM TEMPLATE</vt:lpstr>
      <vt:lpstr>Slide 1</vt:lpstr>
      <vt:lpstr>Slide 2</vt:lpstr>
      <vt:lpstr>IEEE 802.21c: Single Radio Handovers Task Group </vt:lpstr>
      <vt:lpstr>Progress so far (15)</vt:lpstr>
      <vt:lpstr>Progress so far (16)</vt:lpstr>
      <vt:lpstr>WG Ballot #6</vt:lpstr>
      <vt:lpstr>Agenda for this week</vt:lpstr>
      <vt:lpstr>Teleconference (Tentative)</vt:lpstr>
      <vt:lpstr>WG Motion</vt:lpstr>
      <vt:lpstr>WG Motion</vt:lpstr>
      <vt:lpstr>WG Motion</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1079</cp:revision>
  <cp:lastPrinted>2000-04-10T21:29:30Z</cp:lastPrinted>
  <dcterms:created xsi:type="dcterms:W3CDTF">2000-03-13T21:22:56Z</dcterms:created>
  <dcterms:modified xsi:type="dcterms:W3CDTF">2013-05-13T20:43:54Z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(2)R0psI4C9oiRYfDLHwbbvNBTzNyU+sq9QMLea2Or2Xyxa7UeRfaVDql/sNBT8RVG13VjtFzGP_x000d_
kHGqvd0hOP/2x3nfNJa4m+H2GHda66UG4nEFLTvNc1FdnHp4D6zatRtXiQUvTbnqnWu0XAse_x000d_
AjLz9/sD1sfygKN3AFugbpGNOMQsJ54uxCqI3tYfVGHzmAwd9jEnFUbnMguPyMn+7awKgbZJ_x000d_
0z/Re9DFp11ekJRCLr</vt:lpwstr>
  </property>
  <property fmtid="{D5CDD505-2E9C-101B-9397-08002B2CF9AE}" pid="4" name="_ms_pID_7253431">
    <vt:lpwstr>AaujtNNQTZwrkFaex9ShMbRSLp8LmfH96qzz/42VvQqumA3SFmypoi_x000d_
qipNniVN+wyYhWLlnpQVz1vD14ChmCYhpXk5W5CJUkJ9KglF13eCnS8xuHthuxkMeCA6q746_x000d_
KR5r7tmqTdGTbPg0bACPwkxxSCaPJegxpevOHITDCmxkfQ==</vt:lpwstr>
  </property>
</Properties>
</file>