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96" r:id="rId2"/>
    <p:sldId id="389" r:id="rId3"/>
    <p:sldId id="403" r:id="rId4"/>
    <p:sldId id="40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21-13-0079-00-0000-Joint_Plenary_Opening_Report.ppt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56, May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2013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Big Island, Hawaii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609600" y="5715000"/>
            <a:ext cx="6781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</a:t>
            </a:r>
            <a:r>
              <a:rPr lang="en-US" sz="1600" dirty="0" smtClean="0"/>
              <a:t>Kona 2; </a:t>
            </a:r>
            <a:r>
              <a:rPr lang="en-US" sz="1600" dirty="0" err="1" smtClean="0"/>
              <a:t>OmniRAN</a:t>
            </a:r>
            <a:r>
              <a:rPr lang="en-US" sz="1600" dirty="0" smtClean="0"/>
              <a:t> ECSG: King’s 1 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57200" y="1752599"/>
          <a:ext cx="7848599" cy="3886200"/>
        </p:xfrm>
        <a:graphic>
          <a:graphicData uri="http://schemas.openxmlformats.org/drawingml/2006/table">
            <a:tbl>
              <a:tblPr/>
              <a:tblGrid>
                <a:gridCol w="1419489"/>
                <a:gridCol w="1723429"/>
                <a:gridCol w="1416176"/>
                <a:gridCol w="1619079"/>
                <a:gridCol w="1670426"/>
              </a:tblGrid>
              <a:tr h="7857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(May 13, 2013)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Tuesday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(May 14, 2013)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(May 15, 2013)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Thursday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(May 16, 2013)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8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 joint wireless Opening Plenary (8:00-9:00a)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5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OmniRAN ECSG Opening Session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 802.21.1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OmniRAN (ECSG)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OmniRAN (ECSG)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802.21m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6:30 – 9:30p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TBD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802.21m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 Event (7:00- 9:00 pm)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533400" y="60960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22 </a:t>
            </a:r>
            <a:r>
              <a:rPr lang="en-US" sz="1600" dirty="0">
                <a:latin typeface="Arial" charset="0"/>
              </a:rPr>
              <a:t>voting members as of this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 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</a:t>
            </a:r>
            <a:r>
              <a:rPr lang="en-US" sz="2000" dirty="0" smtClean="0">
                <a:latin typeface="Arial" charset="0"/>
              </a:rPr>
              <a:t>Handovers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Resolve WG LB6b Comments </a:t>
            </a: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: Group Management </a:t>
            </a:r>
            <a:endParaRPr lang="en-US" sz="2200" dirty="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Developing Draft Specification </a:t>
            </a:r>
            <a:r>
              <a:rPr lang="en-US" sz="1800" dirty="0" smtClean="0">
                <a:latin typeface="Arial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issues and document structure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</a:t>
            </a:r>
            <a:r>
              <a:rPr lang="en-US" sz="2200" smtClean="0">
                <a:solidFill>
                  <a:srgbClr val="000000"/>
                </a:solidFill>
                <a:latin typeface="Arial" charset="0"/>
              </a:rPr>
              <a:t>Independent Services </a:t>
            </a:r>
            <a:endParaRPr lang="en-US" sz="2200" dirty="0" smtClean="0">
              <a:solidFill>
                <a:srgbClr val="000000"/>
              </a:solidFill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use cases and requirements   </a:t>
            </a:r>
          </a:p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  <a:cs typeface="Arial" charset="0"/>
              </a:rPr>
              <a:t>Participate in </a:t>
            </a:r>
            <a:r>
              <a:rPr lang="en-US" sz="2600" dirty="0" err="1" smtClean="0">
                <a:latin typeface="Arial" charset="0"/>
                <a:cs typeface="Arial" charset="0"/>
              </a:rPr>
              <a:t>OmniRAN</a:t>
            </a:r>
            <a:r>
              <a:rPr lang="en-US" sz="2600" dirty="0" smtClean="0">
                <a:latin typeface="Arial" charset="0"/>
                <a:cs typeface="Arial" charset="0"/>
              </a:rPr>
              <a:t> </a:t>
            </a:r>
            <a:r>
              <a:rPr lang="en-US" sz="2600" dirty="0" smtClean="0">
                <a:latin typeface="Arial" charset="0"/>
                <a:cs typeface="Arial" charset="0"/>
              </a:rPr>
              <a:t>ECSG </a:t>
            </a: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 Nanjing </a:t>
            </a:r>
            <a:r>
              <a:rPr lang="en-US" sz="2400" b="1" dirty="0" err="1" smtClean="0">
                <a:solidFill>
                  <a:srgbClr val="0000FF"/>
                </a:solidFill>
              </a:rPr>
              <a:t>Zhong</a:t>
            </a:r>
            <a:r>
              <a:rPr lang="en-US" sz="2400" b="1" dirty="0" smtClean="0">
                <a:solidFill>
                  <a:srgbClr val="0000FF"/>
                </a:solidFill>
              </a:rPr>
              <a:t> Shan Hotel,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38755</TotalTime>
  <Words>332</Words>
  <Application>Microsoft Office PowerPoint</Application>
  <PresentationFormat>On-screen Show (4:3)</PresentationFormat>
  <Paragraphs>88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802.11PowerPointTemplate-Landscape</vt:lpstr>
      <vt:lpstr>Joint Opening Plenary  IEEE 802.21  Media Independent Handover Services Session #56, May 2013 Big Island, Hawaii</vt:lpstr>
      <vt:lpstr>Session Time and Location   </vt:lpstr>
      <vt:lpstr>Objectives for the May   Meeting</vt:lpstr>
      <vt:lpstr>Future Sessions – 2013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469</cp:revision>
  <cp:lastPrinted>1998-02-10T13:28:06Z</cp:lastPrinted>
  <dcterms:created xsi:type="dcterms:W3CDTF">2002-07-08T22:03:28Z</dcterms:created>
  <dcterms:modified xsi:type="dcterms:W3CDTF">2013-05-13T18:41:18Z</dcterms:modified>
</cp:coreProperties>
</file>