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0"/>
  </p:notesMasterIdLst>
  <p:sldIdLst>
    <p:sldId id="331" r:id="rId2"/>
    <p:sldId id="332" r:id="rId3"/>
    <p:sldId id="424" r:id="rId4"/>
    <p:sldId id="429" r:id="rId5"/>
    <p:sldId id="425" r:id="rId6"/>
    <p:sldId id="426" r:id="rId7"/>
    <p:sldId id="427" r:id="rId8"/>
    <p:sldId id="428" r:id="rId9"/>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66"/>
    <a:srgbClr val="FF0000"/>
    <a:srgbClr val="CC0000"/>
    <a:srgbClr val="66FF99"/>
    <a:srgbClr val="FF993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9" autoAdjust="0"/>
    <p:restoredTop sz="86495" autoAdjust="0"/>
  </p:normalViewPr>
  <p:slideViewPr>
    <p:cSldViewPr>
      <p:cViewPr>
        <p:scale>
          <a:sx n="75" d="100"/>
          <a:sy n="75" d="100"/>
        </p:scale>
        <p:origin x="-78" y="-90"/>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0EBFAD7-C6BC-4D4D-8EFD-99092A4245B2}" type="slidenum">
              <a:rPr lang="ja-JP" altLang="en-US" smtClean="0"/>
              <a:pPr>
                <a:defRPr/>
              </a:pPr>
              <a:t>3</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21-13-0078-0000 802-21m-Agenda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21-13-0078-0000 802-21m-Agenda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21-13-0078-0000 802-21m-Agenda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1512168" cy="480131"/>
          </a:xfrm>
          <a:ln/>
        </p:spPr>
        <p:txBody>
          <a:bodyPr/>
          <a:lstStyle>
            <a:lvl1pPr>
              <a:defRPr/>
            </a:lvl1pPr>
          </a:lstStyle>
          <a:p>
            <a:pPr>
              <a:defRPr/>
            </a:pPr>
            <a:r>
              <a:rPr lang="en-US" dirty="0" smtClean="0"/>
              <a:t>21-13-0078-0000 802-21m-Agenda</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21-13-0078-0000 802-21m-Agenda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21-13-0078-0000 802-21m-Agenda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21-13-0078-0000 802-21m-Agenda</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21-13-0078-0000 802-21m-Agenda</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21-13-0078-0000 802-21m-Agenda</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21-13-0078-0000 802-21m-Agenda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21-13-0078-0000 802-21m-Agenda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905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21-13-0078-0000 802-21m-Agenda</a:t>
            </a:r>
            <a:endParaRPr lang="en-US"/>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altLang="ja-JP" dirty="0" smtClean="0">
                <a:latin typeface="Times New Roman" pitchFamily="18" charset="0"/>
                <a:cs typeface="Times New Roman" pitchFamily="18" charset="0"/>
              </a:rPr>
              <a:t>21-13-0078-00-0000-802-21m-Draft-Agenda</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a:t>
            </a:r>
            <a:r>
              <a:rPr lang="en-US" altLang="ja-JP" b="1" dirty="0" smtClean="0">
                <a:latin typeface="Times New Roman" pitchFamily="18" charset="0"/>
                <a:cs typeface="Times New Roman" pitchFamily="18" charset="0"/>
              </a:rPr>
              <a:t>Draft Agenda</a:t>
            </a:r>
            <a:endParaRPr lang="en-US" altLang="ja-JP" b="1"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May 13</a:t>
            </a:r>
            <a:r>
              <a:rPr lang="en-US" altLang="ja-JP" baseline="30000" dirty="0" smtClean="0">
                <a:latin typeface="Times New Roman" pitchFamily="18" charset="0"/>
                <a:cs typeface="Times New Roman" pitchFamily="18" charset="0"/>
              </a:rPr>
              <a:t>th</a:t>
            </a:r>
            <a:r>
              <a:rPr lang="en-US" altLang="ja-JP"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2013</a:t>
            </a:r>
          </a:p>
          <a:p>
            <a:pPr eaLnBrk="1" hangingPunct="1">
              <a:buClr>
                <a:srgbClr val="FAFD00"/>
              </a:buClr>
              <a:buFontTx/>
              <a:buNone/>
            </a:pPr>
            <a:r>
              <a:rPr lang="en-US" altLang="ja-JP" dirty="0" smtClean="0">
                <a:latin typeface="Times New Roman" pitchFamily="18" charset="0"/>
                <a:cs typeface="Times New Roman" pitchFamily="18" charset="0"/>
              </a:rPr>
              <a:t>To be presented at IEEE 802.21m </a:t>
            </a:r>
            <a:r>
              <a:rPr lang="en-US" altLang="ja-JP" dirty="0" smtClean="0">
                <a:latin typeface="Times New Roman" pitchFamily="18" charset="0"/>
                <a:cs typeface="Times New Roman" pitchFamily="18" charset="0"/>
              </a:rPr>
              <a:t>TG, Kona Wireless Interim</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Authors or Source(s): Charlie Perkins</a:t>
            </a:r>
          </a:p>
          <a:p>
            <a:pPr eaLnBrk="1" hangingPunct="1">
              <a:buClr>
                <a:srgbClr val="FAFD00"/>
              </a:buClr>
              <a:buFontTx/>
              <a:buNone/>
            </a:pPr>
            <a:r>
              <a:rPr lang="en-US" altLang="ja-JP" dirty="0" smtClean="0">
                <a:latin typeface="Times New Roman" pitchFamily="18" charset="0"/>
                <a:cs typeface="Times New Roman" pitchFamily="18" charset="0"/>
              </a:rPr>
              <a:t>Abstract: This contribution proposes </a:t>
            </a:r>
            <a:r>
              <a:rPr lang="en-US" altLang="ja-JP" dirty="0" smtClean="0">
                <a:latin typeface="Times New Roman" pitchFamily="18" charset="0"/>
                <a:cs typeface="Times New Roman" pitchFamily="18" charset="0"/>
              </a:rPr>
              <a:t>an agenda </a:t>
            </a:r>
            <a:r>
              <a:rPr lang="en-US" altLang="ja-JP" dirty="0" smtClean="0">
                <a:latin typeface="Times New Roman" pitchFamily="18" charset="0"/>
                <a:cs typeface="Times New Roman" pitchFamily="18" charset="0"/>
              </a:rPr>
              <a:t>for the </a:t>
            </a:r>
            <a:r>
              <a:rPr lang="en-US" altLang="ja-JP" dirty="0" smtClean="0">
                <a:latin typeface="Times New Roman" pitchFamily="18" charset="0"/>
                <a:cs typeface="Times New Roman" pitchFamily="18" charset="0"/>
              </a:rPr>
              <a:t>meeting </a:t>
            </a:r>
            <a:r>
              <a:rPr lang="en-US" altLang="ja-JP" dirty="0" smtClean="0">
                <a:latin typeface="Times New Roman" pitchFamily="18" charset="0"/>
                <a:cs typeface="Times New Roman" pitchFamily="18" charset="0"/>
              </a:rPr>
              <a:t>of the 802.21m task group</a:t>
            </a: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
        <p:nvSpPr>
          <p:cNvPr id="4" name="Footer Placeholder 3"/>
          <p:cNvSpPr>
            <a:spLocks noGrp="1"/>
          </p:cNvSpPr>
          <p:nvPr>
            <p:ph type="ftr" sz="quarter" idx="10"/>
          </p:nvPr>
        </p:nvSpPr>
        <p:spPr/>
        <p:txBody>
          <a:bodyPr/>
          <a:lstStyle/>
          <a:p>
            <a:pPr>
              <a:defRPr/>
            </a:pPr>
            <a:r>
              <a:rPr lang="en-US" smtClean="0"/>
              <a:t>21-13-0078-0000 802-21m-Agenda</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
        <p:nvSpPr>
          <p:cNvPr id="4" name="Footer Placeholder 3"/>
          <p:cNvSpPr>
            <a:spLocks noGrp="1"/>
          </p:cNvSpPr>
          <p:nvPr>
            <p:ph type="ftr" sz="quarter" idx="10"/>
          </p:nvPr>
        </p:nvSpPr>
        <p:spPr/>
        <p:txBody>
          <a:bodyPr/>
          <a:lstStyle/>
          <a:p>
            <a:pPr>
              <a:defRPr/>
            </a:pPr>
            <a:r>
              <a:rPr lang="en-US" smtClean="0"/>
              <a:t>21-13-0078-0000 802-21m-Agenda</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802.21m charter and mission</a:t>
            </a:r>
            <a:endParaRPr lang="en-US" dirty="0"/>
          </a:p>
        </p:txBody>
      </p:sp>
      <p:sp>
        <p:nvSpPr>
          <p:cNvPr id="3" name="Content Placeholder 2"/>
          <p:cNvSpPr>
            <a:spLocks noGrp="1"/>
          </p:cNvSpPr>
          <p:nvPr>
            <p:ph idx="1"/>
          </p:nvPr>
        </p:nvSpPr>
        <p:spPr/>
        <p:txBody>
          <a:bodyPr/>
          <a:lstStyle/>
          <a:p>
            <a:r>
              <a:rPr lang="en-US" dirty="0" smtClean="0"/>
              <a:t>802.21m is chartered to update the 802.21-2008 specification by incorporating amendments and carrying out other changes that may be deemed necessary for currency and clarity</a:t>
            </a:r>
          </a:p>
          <a:p>
            <a:r>
              <a:rPr lang="en-US" dirty="0" smtClean="0"/>
              <a:t>802.21m work will proceed co-continuously with work in the 802.21.1 task group</a:t>
            </a:r>
          </a:p>
          <a:p>
            <a:r>
              <a:rPr lang="en-US" dirty="0" smtClean="0"/>
              <a:t>802.21-2008 will be reviewed for:</a:t>
            </a:r>
          </a:p>
          <a:p>
            <a:pPr lvl="1">
              <a:buClr>
                <a:srgbClr val="FF9933"/>
              </a:buClr>
            </a:pPr>
            <a:r>
              <a:rPr lang="en-US" dirty="0" smtClean="0"/>
              <a:t> Protocol</a:t>
            </a:r>
          </a:p>
          <a:p>
            <a:pPr lvl="1">
              <a:buClr>
                <a:srgbClr val="FF9933"/>
              </a:buClr>
            </a:pPr>
            <a:r>
              <a:rPr lang="en-US" dirty="0" smtClean="0"/>
              <a:t> Protocol Mandates</a:t>
            </a:r>
            <a:endParaRPr lang="en-US" dirty="0" smtClean="0"/>
          </a:p>
          <a:p>
            <a:pPr lvl="1">
              <a:buClr>
                <a:srgbClr val="FF9933"/>
              </a:buClr>
            </a:pPr>
            <a:r>
              <a:rPr lang="en-US" dirty="0" smtClean="0"/>
              <a:t> </a:t>
            </a:r>
            <a:r>
              <a:rPr lang="en-US" dirty="0" smtClean="0"/>
              <a:t>State machine</a:t>
            </a:r>
            <a:endParaRPr lang="en-US" dirty="0" smtClean="0"/>
          </a:p>
          <a:p>
            <a:pPr lvl="1">
              <a:buClr>
                <a:srgbClr val="FF9933"/>
              </a:buClr>
            </a:pPr>
            <a:r>
              <a:rPr lang="en-US" dirty="0" smtClean="0"/>
              <a:t> Gap analysis</a:t>
            </a:r>
          </a:p>
          <a:p>
            <a:pPr lvl="1">
              <a:buClr>
                <a:srgbClr val="FF9933"/>
              </a:buClr>
            </a:pPr>
            <a:r>
              <a:rPr lang="en-US" dirty="0" smtClean="0"/>
              <a:t> Compatibility with service orientation of </a:t>
            </a:r>
            <a:r>
              <a:rPr lang="en-US" dirty="0" smtClean="0"/>
              <a:t>802.21.1</a:t>
            </a:r>
          </a:p>
          <a:p>
            <a:pPr>
              <a:buClr>
                <a:schemeClr val="accent1">
                  <a:lumMod val="75000"/>
                </a:schemeClr>
              </a:buClr>
            </a:pPr>
            <a:r>
              <a:rPr lang="en-US" dirty="0" smtClean="0"/>
              <a:t>Method for including 802.21a, 802.21b, 802.21c, and 802.21d</a:t>
            </a:r>
            <a:endParaRPr lang="en-US" dirty="0" smtClean="0"/>
          </a:p>
        </p:txBody>
      </p:sp>
      <p:sp>
        <p:nvSpPr>
          <p:cNvPr id="4" name="Footer Placeholder 3"/>
          <p:cNvSpPr>
            <a:spLocks noGrp="1"/>
          </p:cNvSpPr>
          <p:nvPr>
            <p:ph type="ftr" sz="quarter" idx="10"/>
          </p:nvPr>
        </p:nvSpPr>
        <p:spPr>
          <a:xfrm>
            <a:off x="395536" y="6165304"/>
            <a:ext cx="1598712" cy="480131"/>
          </a:xfrm>
        </p:spPr>
        <p:txBody>
          <a:bodyPr/>
          <a:lstStyle/>
          <a:p>
            <a:pPr>
              <a:defRPr/>
            </a:pPr>
            <a:r>
              <a:rPr lang="en-US" dirty="0" smtClean="0"/>
              <a:t>21-13-0078-0000 </a:t>
            </a:r>
            <a:r>
              <a:rPr lang="en-US" dirty="0" smtClean="0"/>
              <a:t>802-21m-Agenda</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#56 802.21m Agenda</a:t>
            </a:r>
            <a:endParaRPr lang="en-US" dirty="0"/>
          </a:p>
        </p:txBody>
      </p:sp>
      <p:sp>
        <p:nvSpPr>
          <p:cNvPr id="3" name="Content Placeholder 2"/>
          <p:cNvSpPr>
            <a:spLocks noGrp="1"/>
          </p:cNvSpPr>
          <p:nvPr>
            <p:ph idx="1"/>
          </p:nvPr>
        </p:nvSpPr>
        <p:spPr/>
        <p:txBody>
          <a:bodyPr/>
          <a:lstStyle/>
          <a:p>
            <a:r>
              <a:rPr lang="en-US" dirty="0" smtClean="0"/>
              <a:t>Proposals for new Table of </a:t>
            </a:r>
            <a:r>
              <a:rPr lang="en-US" dirty="0" smtClean="0"/>
              <a:t>Contents</a:t>
            </a:r>
          </a:p>
          <a:p>
            <a:r>
              <a:rPr lang="en-US" dirty="0" smtClean="0"/>
              <a:t>Discussion of Protocol </a:t>
            </a:r>
            <a:r>
              <a:rPr lang="en-US" dirty="0" smtClean="0"/>
              <a:t>Mandates</a:t>
            </a:r>
          </a:p>
          <a:p>
            <a:r>
              <a:rPr lang="en-US" dirty="0" smtClean="0"/>
              <a:t>Gap </a:t>
            </a:r>
            <a:r>
              <a:rPr lang="en-US" dirty="0" smtClean="0"/>
              <a:t>Analysis</a:t>
            </a:r>
          </a:p>
          <a:p>
            <a:r>
              <a:rPr lang="en-US" dirty="0" smtClean="0"/>
              <a:t>Teleconference schedule, next steps</a:t>
            </a:r>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smtClean="0"/>
              <a:t>21-13-0078-0000 802-21m-Agenda</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4</a:t>
            </a:fld>
            <a:endParaRPr lang="en-US" altLang="ja-JP"/>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Proposals for new Table of Contents</a:t>
            </a:r>
            <a:endParaRPr lang="en-US" dirty="0"/>
          </a:p>
        </p:txBody>
      </p:sp>
      <p:sp>
        <p:nvSpPr>
          <p:cNvPr id="3" name="Content Placeholder 2"/>
          <p:cNvSpPr>
            <a:spLocks noGrp="1"/>
          </p:cNvSpPr>
          <p:nvPr>
            <p:ph idx="1"/>
          </p:nvPr>
        </p:nvSpPr>
        <p:spPr/>
        <p:txBody>
          <a:bodyPr/>
          <a:lstStyle/>
          <a:p>
            <a:r>
              <a:rPr lang="en-US" dirty="0" smtClean="0"/>
              <a:t>Review alternate proposals</a:t>
            </a:r>
          </a:p>
          <a:p>
            <a:r>
              <a:rPr lang="en-US" dirty="0" smtClean="0"/>
              <a:t>Review existing </a:t>
            </a:r>
            <a:r>
              <a:rPr lang="en-US" dirty="0" err="1" smtClean="0"/>
              <a:t>ToC</a:t>
            </a:r>
            <a:endParaRPr lang="en-US" dirty="0" smtClean="0"/>
          </a:p>
        </p:txBody>
      </p:sp>
      <p:sp>
        <p:nvSpPr>
          <p:cNvPr id="4" name="Footer Placeholder 3"/>
          <p:cNvSpPr>
            <a:spLocks noGrp="1"/>
          </p:cNvSpPr>
          <p:nvPr>
            <p:ph type="ftr" sz="quarter" idx="10"/>
          </p:nvPr>
        </p:nvSpPr>
        <p:spPr/>
        <p:txBody>
          <a:bodyPr/>
          <a:lstStyle/>
          <a:p>
            <a:pPr>
              <a:defRPr/>
            </a:pPr>
            <a:r>
              <a:rPr lang="en-US" smtClean="0"/>
              <a:t>21-13-0078-0000 802-21m-Agenda</a:t>
            </a:r>
            <a:endParaRPr lang="en-US"/>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5</a:t>
            </a:fld>
            <a:endParaRPr lang="en-US" altLang="ja-JP"/>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of Protocol Mandates</a:t>
            </a:r>
            <a:endParaRPr lang="en-US" dirty="0"/>
          </a:p>
        </p:txBody>
      </p:sp>
      <p:sp>
        <p:nvSpPr>
          <p:cNvPr id="3" name="Content Placeholder 2"/>
          <p:cNvSpPr>
            <a:spLocks noGrp="1"/>
          </p:cNvSpPr>
          <p:nvPr>
            <p:ph idx="1"/>
          </p:nvPr>
        </p:nvSpPr>
        <p:spPr/>
        <p:txBody>
          <a:bodyPr/>
          <a:lstStyle/>
          <a:p>
            <a:r>
              <a:rPr lang="en-US" dirty="0" smtClean="0"/>
              <a:t>Review of Annex M of document “802.21-2008-Updated”</a:t>
            </a:r>
          </a:p>
          <a:p>
            <a:pPr>
              <a:spcAft>
                <a:spcPts val="1200"/>
              </a:spcAft>
            </a:pPr>
            <a:r>
              <a:rPr lang="en-US" dirty="0" smtClean="0"/>
              <a:t>Determination of meaning of the following PICS sentence:</a:t>
            </a:r>
          </a:p>
          <a:p>
            <a:pPr lvl="1"/>
            <a:r>
              <a:rPr lang="en-US" dirty="0" smtClean="0"/>
              <a:t>“</a:t>
            </a:r>
            <a:r>
              <a:rPr lang="en-US" dirty="0" smtClean="0"/>
              <a:t>The supplier of a protocol implementation that is claimed to conform to IEEE Std 802.21, shall complete </a:t>
            </a:r>
            <a:r>
              <a:rPr lang="en-US" dirty="0" smtClean="0"/>
              <a:t>the following </a:t>
            </a:r>
            <a:r>
              <a:rPr lang="en-US" dirty="0" smtClean="0"/>
              <a:t>protocol implementation conformance statement (PICS) </a:t>
            </a:r>
            <a:r>
              <a:rPr lang="en-US" dirty="0" err="1" smtClean="0"/>
              <a:t>proforma</a:t>
            </a:r>
            <a:r>
              <a:rPr lang="en-US" dirty="0" smtClean="0"/>
              <a:t>.”</a:t>
            </a:r>
          </a:p>
          <a:p>
            <a:r>
              <a:rPr lang="en-US" dirty="0" smtClean="0"/>
              <a:t>Proposal: determine a minimal set of protocol mandates, and create groupings for optional commands</a:t>
            </a:r>
          </a:p>
        </p:txBody>
      </p:sp>
      <p:sp>
        <p:nvSpPr>
          <p:cNvPr id="4" name="Footer Placeholder 3"/>
          <p:cNvSpPr>
            <a:spLocks noGrp="1"/>
          </p:cNvSpPr>
          <p:nvPr>
            <p:ph type="ftr" sz="quarter" idx="10"/>
          </p:nvPr>
        </p:nvSpPr>
        <p:spPr/>
        <p:txBody>
          <a:bodyPr/>
          <a:lstStyle/>
          <a:p>
            <a:pPr>
              <a:defRPr/>
            </a:pPr>
            <a:r>
              <a:rPr lang="en-US" smtClean="0"/>
              <a:t>21-13-0078-0000 802-21m-Agenda</a:t>
            </a:r>
            <a:endParaRPr lang="en-US"/>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6</a:t>
            </a:fld>
            <a:endParaRPr lang="en-US" altLang="ja-JP"/>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Gap Analysis</a:t>
            </a:r>
            <a:endParaRPr lang="en-US" dirty="0"/>
          </a:p>
        </p:txBody>
      </p:sp>
      <p:sp>
        <p:nvSpPr>
          <p:cNvPr id="3" name="Content Placeholder 2"/>
          <p:cNvSpPr>
            <a:spLocks noGrp="1"/>
          </p:cNvSpPr>
          <p:nvPr>
            <p:ph idx="1"/>
          </p:nvPr>
        </p:nvSpPr>
        <p:spPr/>
        <p:txBody>
          <a:bodyPr/>
          <a:lstStyle/>
          <a:p>
            <a:r>
              <a:rPr lang="en-US" dirty="0" smtClean="0"/>
              <a:t>What has prevented deployment?</a:t>
            </a:r>
          </a:p>
          <a:p>
            <a:r>
              <a:rPr lang="en-US" dirty="0" smtClean="0"/>
              <a:t>Are there missing features, or too many mandatory features?</a:t>
            </a:r>
          </a:p>
          <a:p>
            <a:r>
              <a:rPr lang="en-US" dirty="0" smtClean="0"/>
              <a:t>How to solicit input from other 802 wireless task groups?</a:t>
            </a:r>
            <a:endParaRPr lang="en-US" dirty="0"/>
          </a:p>
        </p:txBody>
      </p:sp>
      <p:sp>
        <p:nvSpPr>
          <p:cNvPr id="4" name="Footer Placeholder 3"/>
          <p:cNvSpPr>
            <a:spLocks noGrp="1"/>
          </p:cNvSpPr>
          <p:nvPr>
            <p:ph type="ftr" sz="quarter" idx="10"/>
          </p:nvPr>
        </p:nvSpPr>
        <p:spPr/>
        <p:txBody>
          <a:bodyPr/>
          <a:lstStyle/>
          <a:p>
            <a:pPr>
              <a:defRPr/>
            </a:pPr>
            <a:r>
              <a:rPr lang="en-US" smtClean="0"/>
              <a:t>21-13-0078-0000 802-21m-Agenda</a:t>
            </a:r>
            <a:endParaRPr lang="en-US"/>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7</a:t>
            </a:fld>
            <a:endParaRPr lang="en-US" altLang="ja-JP"/>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Teleconference schedule, next steps</a:t>
            </a:r>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r>
              <a:rPr lang="en-US" smtClean="0"/>
              <a:t>21-13-0078-0000 802-21m-Agenda</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8</a:t>
            </a:fld>
            <a:endParaRPr lang="en-US" altLang="ja-JP"/>
          </a:p>
        </p:txBody>
      </p:sp>
    </p:spTree>
  </p:cSld>
  <p:clrMapOvr>
    <a:masterClrMapping/>
  </p:clrMapOvr>
  <p:transition/>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28136</TotalTime>
  <Words>492</Words>
  <Application>Microsoft Office PowerPoint</Application>
  <PresentationFormat>On-screen Show (4:3)</PresentationFormat>
  <Paragraphs>58</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blank presentation</vt:lpstr>
      <vt:lpstr>Slide 1</vt:lpstr>
      <vt:lpstr>Slide 2</vt:lpstr>
      <vt:lpstr>802.21m charter and mission</vt:lpstr>
      <vt:lpstr>Session #56 802.21m Agenda</vt:lpstr>
      <vt:lpstr>Proposals for new Table of Contents</vt:lpstr>
      <vt:lpstr>Discussion of Protocol Mandates</vt:lpstr>
      <vt:lpstr>Gap Analysis</vt:lpstr>
      <vt:lpstr>Teleconference schedule, next steps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c00904532</cp:lastModifiedBy>
  <cp:revision>1610</cp:revision>
  <cp:lastPrinted>2012-06-25T07:51:33Z</cp:lastPrinted>
  <dcterms:created xsi:type="dcterms:W3CDTF">1601-01-01T00:00:00Z</dcterms:created>
  <dcterms:modified xsi:type="dcterms:W3CDTF">2013-05-13T11:21:11Z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(2)TrSU9hmaz5JnX4CK5DjZzfazFL05afnpgf4/tsCschFBKGLoepY1b8a7Nmk9tiwepmnmx7hT_x000d_
Xbg4l+OLaRIShv07S2ibXAYUvc4ZHvexD0tx9COtQYXBDpwl9/htVdI6Y0jmOhqCFSpA1ApW_x000d_
VBZ5XLBhxoOW/8rlqgw2HwtsSzwAaZOJ5I/W/GZkDbAuLzMPU+pUiwSj/7nok7uucJ9L4USH_x000d_
MNU16dQmCSYA10qJz4</vt:lpwstr>
  </property>
  <property fmtid="{D5CDD505-2E9C-101B-9397-08002B2CF9AE}" pid="3" name="_ms_pID_7253431">
    <vt:lpwstr>EBqUbMU14Ot50GPzDDurSkdEI2hnhW08t4zo1DZ6GK2g4htCJyqQmf_x000d_
pAxX8TM3OYZfI3Q9wsMkynIdZyM3Mz8YH3Vtl/hdDuphZb2PUUheIQ==</vt:lpwstr>
  </property>
  <property fmtid="{D5CDD505-2E9C-101B-9397-08002B2CF9AE}" pid="4" name="sflag">
    <vt:lpwstr>1368440108</vt:lpwstr>
  </property>
</Properties>
</file>