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5"/>
  </p:notesMasterIdLst>
  <p:sldIdLst>
    <p:sldId id="331" r:id="rId2"/>
    <p:sldId id="332" r:id="rId3"/>
    <p:sldId id="424" r:id="rId4"/>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66"/>
    <a:srgbClr val="FF0000"/>
    <a:srgbClr val="CC0000"/>
    <a:srgbClr val="66FF99"/>
    <a:srgbClr val="FF99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71" autoAdjust="0"/>
  </p:normalViewPr>
  <p:slideViewPr>
    <p:cSldViewPr>
      <p:cViewPr>
        <p:scale>
          <a:sx n="75" d="100"/>
          <a:sy n="75" d="100"/>
        </p:scale>
        <p:origin x="-96" y="378"/>
      </p:cViewPr>
      <p:guideLst>
        <p:guide orient="horz" pos="2160"/>
        <p:guide pos="2880"/>
      </p:guideLst>
    </p:cSldViewPr>
  </p:slideViewPr>
  <p:outlineViewPr>
    <p:cViewPr>
      <p:scale>
        <a:sx n="33" d="100"/>
        <a:sy n="33" d="100"/>
      </p:scale>
      <p:origin x="0" y="2318"/>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a:t>21-11-0198-00-srho</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altLang="ja-JP" dirty="0" smtClean="0">
                <a:latin typeface="Times New Roman" pitchFamily="18" charset="0"/>
                <a:cs typeface="Times New Roman" pitchFamily="18" charset="0"/>
              </a:rPr>
              <a:t>21-13-0048-00-0000-802-21m-Agenda</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802.21m Agenda</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Mar 18</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2013</a:t>
            </a:r>
          </a:p>
          <a:p>
            <a:pPr eaLnBrk="1" hangingPunct="1">
              <a:buClr>
                <a:srgbClr val="FAFD00"/>
              </a:buClr>
              <a:buFontTx/>
              <a:buNone/>
            </a:pPr>
            <a:r>
              <a:rPr lang="en-US" altLang="ja-JP" dirty="0" smtClean="0">
                <a:latin typeface="Times New Roman" pitchFamily="18" charset="0"/>
                <a:cs typeface="Times New Roman" pitchFamily="18" charset="0"/>
              </a:rPr>
              <a:t>To be presented at IEEE </a:t>
            </a:r>
            <a:r>
              <a:rPr lang="en-US" altLang="ja-JP" dirty="0" smtClean="0">
                <a:latin typeface="Times New Roman" pitchFamily="18" charset="0"/>
                <a:cs typeface="Times New Roman" pitchFamily="18" charset="0"/>
              </a:rPr>
              <a:t>802.21m </a:t>
            </a:r>
            <a:r>
              <a:rPr lang="en-US" altLang="ja-JP" dirty="0" smtClean="0">
                <a:latin typeface="Times New Roman" pitchFamily="18" charset="0"/>
                <a:cs typeface="Times New Roman" pitchFamily="18" charset="0"/>
              </a:rPr>
              <a:t>TG</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t>
            </a:r>
            <a:r>
              <a:rPr lang="en-US" altLang="ja-JP" dirty="0" smtClean="0">
                <a:latin typeface="Times New Roman" pitchFamily="18" charset="0"/>
                <a:cs typeface="Times New Roman" pitchFamily="18" charset="0"/>
              </a:rPr>
              <a:t>a tentative agenda for the initial meeting of the 802.21m task group</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State machine</a:t>
            </a:r>
          </a:p>
          <a:p>
            <a:pPr lvl="1">
              <a:buClr>
                <a:srgbClr val="FF9933"/>
              </a:buClr>
            </a:pPr>
            <a:r>
              <a:rPr lang="en-US" dirty="0" smtClean="0"/>
              <a:t> Protocol</a:t>
            </a:r>
          </a:p>
          <a:p>
            <a:pPr lvl="1">
              <a:buClr>
                <a:srgbClr val="FF9933"/>
              </a:buClr>
            </a:pPr>
            <a:r>
              <a:rPr lang="en-US" dirty="0" smtClean="0"/>
              <a:t> Gap analysis</a:t>
            </a:r>
          </a:p>
          <a:p>
            <a:pPr lvl="1">
              <a:buClr>
                <a:srgbClr val="FF9933"/>
              </a:buClr>
            </a:pPr>
            <a:r>
              <a:rPr lang="en-US" dirty="0" smtClean="0"/>
              <a:t> </a:t>
            </a:r>
            <a:r>
              <a:rPr lang="en-US" dirty="0" smtClean="0"/>
              <a:t>C</a:t>
            </a:r>
            <a:r>
              <a:rPr lang="en-US" dirty="0" smtClean="0"/>
              <a:t>ompatibility with service orientation of 802.21.1</a:t>
            </a:r>
          </a:p>
          <a:p>
            <a:r>
              <a:rPr lang="en-US" dirty="0" smtClean="0"/>
              <a:t>Input is solicited for organizing the effort and identifying all the relevant parts of the work to be done</a:t>
            </a:r>
            <a:endParaRPr lang="en-US" dirty="0"/>
          </a:p>
        </p:txBody>
      </p:sp>
      <p:sp>
        <p:nvSpPr>
          <p:cNvPr id="4" name="Footer Placeholder 3"/>
          <p:cNvSpPr>
            <a:spLocks noGrp="1"/>
          </p:cNvSpPr>
          <p:nvPr>
            <p:ph type="ftr" sz="quarter" idx="10"/>
          </p:nvPr>
        </p:nvSpPr>
        <p:spPr>
          <a:xfrm>
            <a:off x="395536" y="6165304"/>
            <a:ext cx="1598712" cy="480131"/>
          </a:xfrm>
        </p:spPr>
        <p:txBody>
          <a:bodyPr/>
          <a:lstStyle/>
          <a:p>
            <a:pPr>
              <a:defRPr/>
            </a:pPr>
            <a:r>
              <a:rPr lang="en-US" dirty="0" smtClean="0"/>
              <a:t>21-13-0048-0000 802-21m-Agenda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28070</TotalTime>
  <Words>339</Words>
  <Application>Microsoft Office PowerPoint</Application>
  <PresentationFormat>On-screen Show (4:3)</PresentationFormat>
  <Paragraphs>27</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blank presentation</vt:lpstr>
      <vt:lpstr>Slide 1</vt:lpstr>
      <vt:lpstr>Slide 2</vt:lpstr>
      <vt:lpstr>802.21m charter and mission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hyunho</dc:creator>
  <cp:lastModifiedBy>c00904532</cp:lastModifiedBy>
  <cp:revision>1598</cp:revision>
  <cp:lastPrinted>2012-06-25T07:51:33Z</cp:lastPrinted>
  <dcterms:created xsi:type="dcterms:W3CDTF">1601-01-01T00:00:00Z</dcterms:created>
  <dcterms:modified xsi:type="dcterms:W3CDTF">2013-03-18T17:19:18Z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1363625870</vt:lpwstr>
  </property>
</Properties>
</file>