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6" r:id="rId2"/>
    <p:sldId id="357" r:id="rId3"/>
    <p:sldId id="311" r:id="rId4"/>
    <p:sldId id="389" r:id="rId5"/>
    <p:sldId id="397" r:id="rId6"/>
    <p:sldId id="400" r:id="rId7"/>
    <p:sldId id="403" r:id="rId8"/>
    <p:sldId id="409" r:id="rId9"/>
    <p:sldId id="41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21-12-0044-00-0000-Joint_Plenary_Opening_Report.ppt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55, March 2013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Orlando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FL </a:t>
            </a:r>
            <a:endParaRPr lang="en-US" sz="3200" b="1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2613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Charles E. Perkins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22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90600" y="5638800"/>
            <a:ext cx="678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</a:t>
            </a:r>
            <a:r>
              <a:rPr lang="en-US" sz="1400" dirty="0" smtClean="0"/>
              <a:t>Antigua 2</a:t>
            </a:r>
            <a:r>
              <a:rPr lang="en-US" sz="1400" dirty="0" smtClean="0"/>
              <a:t>; </a:t>
            </a:r>
            <a:r>
              <a:rPr lang="en-US" sz="1400" dirty="0" smtClean="0"/>
              <a:t>Tutorial: </a:t>
            </a:r>
            <a:r>
              <a:rPr lang="en-US" sz="1400" dirty="0" smtClean="0"/>
              <a:t>Grand Sierra D </a:t>
            </a:r>
            <a:r>
              <a:rPr lang="en-US" sz="1400" dirty="0" smtClean="0"/>
              <a:t>; </a:t>
            </a:r>
            <a:r>
              <a:rPr lang="en-US" sz="1400" dirty="0" err="1" smtClean="0"/>
              <a:t>OmniRAN</a:t>
            </a:r>
            <a:r>
              <a:rPr lang="en-US" sz="1400" dirty="0" smtClean="0"/>
              <a:t> (ECSG) :</a:t>
            </a:r>
            <a:r>
              <a:rPr lang="en-US" sz="1400" dirty="0" smtClean="0"/>
              <a:t> Boca 6; 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33400" y="1295398"/>
          <a:ext cx="8077200" cy="4114801"/>
        </p:xfrm>
        <a:graphic>
          <a:graphicData uri="http://schemas.openxmlformats.org/drawingml/2006/table">
            <a:tbl>
              <a:tblPr/>
              <a:tblGrid>
                <a:gridCol w="1460834"/>
                <a:gridCol w="1773626"/>
                <a:gridCol w="1457424"/>
                <a:gridCol w="1666237"/>
                <a:gridCol w="1719079"/>
              </a:tblGrid>
              <a:tr h="8459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(Mar 18,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(Mar 19,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(Mar 20,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(Mar 21,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87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EC Opening Plenary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OmniRAN (ECSG)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2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802.21m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OmniRAN (ECSG)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OmniRAN (ECSG)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OmniRAN (ECSG)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802.21.1 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6:30 – 10:30p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Tutorial (6:00- 7:00p)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TBD (7:00-9:00pm)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Social Event (7:00- 9:00 pm)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267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802.21c Single Radio Handovers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WG letter </a:t>
            </a:r>
            <a:r>
              <a:rPr lang="en-US" sz="2000" dirty="0" smtClean="0">
                <a:latin typeface="Arial" charset="0"/>
              </a:rPr>
              <a:t>Re-circulation Ballot </a:t>
            </a:r>
            <a:r>
              <a:rPr lang="en-US" sz="2000" dirty="0" smtClean="0">
                <a:latin typeface="Arial" charset="0"/>
              </a:rPr>
              <a:t>on </a:t>
            </a:r>
            <a:r>
              <a:rPr lang="en-US" sz="2000" dirty="0" smtClean="0">
                <a:latin typeface="Arial" charset="0"/>
              </a:rPr>
              <a:t>Feb 22</a:t>
            </a:r>
            <a:r>
              <a:rPr lang="en-US" sz="2000" dirty="0" smtClean="0">
                <a:latin typeface="Arial" charset="0"/>
              </a:rPr>
              <a:t>, 2013 </a:t>
            </a:r>
            <a:endParaRPr lang="en-US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802.21d Multicast Group Management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 Call For Proposal issued and proposal </a:t>
            </a:r>
            <a:r>
              <a:rPr lang="en-US" sz="2000" dirty="0" smtClean="0">
                <a:latin typeface="Arial" charset="0"/>
              </a:rPr>
              <a:t>received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>WG received approval on two new PARs</a:t>
            </a: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802.21-2008 Revision (802.21m)  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</a:t>
            </a:r>
            <a:endParaRPr lang="en-US" sz="24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March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886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Resolve Letter Ballot comments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Proposal  </a:t>
            </a:r>
            <a:r>
              <a:rPr lang="en-US" sz="1800" dirty="0" smtClean="0">
                <a:latin typeface="Arial" charset="0"/>
              </a:rPr>
              <a:t>harmonization discussion </a:t>
            </a:r>
            <a:endParaRPr lang="en-US" sz="1800" dirty="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 sz="1800" dirty="0" smtClean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Both 802.21m and 802.21.1 will </a:t>
            </a:r>
            <a:r>
              <a:rPr lang="en-US" sz="2400" dirty="0" smtClean="0">
                <a:latin typeface="Arial" charset="0"/>
              </a:rPr>
              <a:t>meet </a:t>
            </a:r>
            <a:r>
              <a:rPr lang="en-US" sz="2400" dirty="0" smtClean="0">
                <a:latin typeface="Arial" charset="0"/>
              </a:rPr>
              <a:t>during this week</a:t>
            </a: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Geneva, Switzerland 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TBD (Non-American Venue)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456"/>
            <a:ext cx="1371600" cy="215444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37022</TotalTime>
  <Words>653</Words>
  <Application>Microsoft Office PowerPoint</Application>
  <PresentationFormat>On-screen Show (4:3)</PresentationFormat>
  <Paragraphs>166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802.11PowerPointTemplate-Landscape</vt:lpstr>
      <vt:lpstr>Joint Opening Plenary  IEEE 802.21  Media Independent Handover Services Session #55, March 2013 Orlando, FL </vt:lpstr>
      <vt:lpstr>WG Officers</vt:lpstr>
      <vt:lpstr>IEEE 802.21 Meeting Server Details</vt:lpstr>
      <vt:lpstr>Session Time and Location   </vt:lpstr>
      <vt:lpstr>802.21 WG Objective </vt:lpstr>
      <vt:lpstr>Work Status </vt:lpstr>
      <vt:lpstr>Objectives for the March Meeting</vt:lpstr>
      <vt:lpstr>Future Sessions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464</cp:revision>
  <cp:lastPrinted>1998-02-10T13:28:06Z</cp:lastPrinted>
  <dcterms:created xsi:type="dcterms:W3CDTF">2002-07-08T22:03:28Z</dcterms:created>
  <dcterms:modified xsi:type="dcterms:W3CDTF">2013-03-16T02:03:55Z</dcterms:modified>
</cp:coreProperties>
</file>