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2"/>
  </p:notesMasterIdLst>
  <p:handoutMasterIdLst>
    <p:handoutMasterId r:id="rId13"/>
  </p:handoutMasterIdLst>
  <p:sldIdLst>
    <p:sldId id="961" r:id="rId2"/>
    <p:sldId id="962" r:id="rId3"/>
    <p:sldId id="963" r:id="rId4"/>
    <p:sldId id="1001" r:id="rId5"/>
    <p:sldId id="983" r:id="rId6"/>
    <p:sldId id="995" r:id="rId7"/>
    <p:sldId id="1002" r:id="rId8"/>
    <p:sldId id="1003" r:id="rId9"/>
    <p:sldId id="1000" r:id="rId10"/>
    <p:sldId id="999" r:id="rId11"/>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89" d="100"/>
          <a:sy n="89" d="100"/>
        </p:scale>
        <p:origin x="-918" y="-96"/>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a:t>
            </a:r>
            <a:r>
              <a:rPr lang="en-US" altLang="ja-JP" sz="2400" b="0" smtClean="0">
                <a:latin typeface="Times New Roman" pitchFamily="18" charset="0"/>
                <a:cs typeface="Times New Roman" pitchFamily="18" charset="0"/>
              </a:rPr>
              <a:t>: </a:t>
            </a:r>
            <a:r>
              <a:rPr lang="en-US" altLang="ko-KR" sz="2400" smtClean="0">
                <a:latin typeface="Times New Roman" pitchFamily="18" charset="0"/>
                <a:cs typeface="Times New Roman" pitchFamily="18" charset="0"/>
              </a:rPr>
              <a:t>21-13-</a:t>
            </a:r>
            <a:r>
              <a:rPr lang="en-US" altLang="ko-KR" sz="2400" smtClean="0">
                <a:solidFill>
                  <a:srgbClr val="FF0000"/>
                </a:solidFill>
                <a:latin typeface="Times New Roman" pitchFamily="18" charset="0"/>
                <a:cs typeface="Times New Roman" pitchFamily="18" charset="0"/>
              </a:rPr>
              <a:t>0041-01</a:t>
            </a:r>
            <a:r>
              <a:rPr lang="en-US" altLang="ko-KR" sz="2400" smtClean="0">
                <a:latin typeface="Times New Roman" pitchFamily="18" charset="0"/>
                <a:cs typeface="Times New Roman" pitchFamily="18" charset="0"/>
              </a:rPr>
              <a:t>-srho</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March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March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#55 in Orlando</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p>
          <a:p>
            <a:pPr marL="280988" indent="-280988" defTabSz="762000">
              <a:lnSpc>
                <a:spcPct val="90000"/>
              </a:lnSpc>
              <a:spcBef>
                <a:spcPct val="40000"/>
              </a:spcBef>
              <a:buClr>
                <a:srgbClr val="FAFD00"/>
              </a:buClr>
            </a:pPr>
            <a:r>
              <a:rPr lang="en-US" altLang="ja-JP" sz="2400" dirty="0" smtClean="0">
                <a:latin typeface="Times New Roman" pitchFamily="18" charset="0"/>
                <a:cs typeface="Times New Roman" pitchFamily="18" charset="0"/>
              </a:rPr>
              <a:t>Dapeng Liu (CMCC)</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D03 be forwarded to Sponsor Ballot?</a:t>
            </a:r>
            <a:r>
              <a:rPr lang="en-US" altLang="zh-CN" dirty="0" smtClean="0"/>
              <a:t>”</a:t>
            </a:r>
            <a:endParaRPr lang="ko-KR" altLang="ko-KR" dirty="0" smtClean="0"/>
          </a:p>
          <a:p>
            <a:pPr lvl="1"/>
            <a:r>
              <a:rPr lang="en-US" altLang="ko-KR" dirty="0" smtClean="0"/>
              <a:t>Moved by: Lily</a:t>
            </a:r>
            <a:endParaRPr lang="ko-KR" altLang="ko-KR" dirty="0" smtClean="0"/>
          </a:p>
          <a:p>
            <a:pPr lvl="1"/>
            <a:r>
              <a:rPr lang="en-US" altLang="ko-KR" dirty="0" smtClean="0"/>
              <a:t>Second by: Charlie</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Jan 2013</a:t>
            </a:r>
          </a:p>
          <a:p>
            <a:r>
              <a:rPr lang="en-US" altLang="ko-KR" dirty="0" smtClean="0"/>
              <a:t>Completed WG ballot comment resolution</a:t>
            </a:r>
          </a:p>
          <a:p>
            <a:r>
              <a:rPr lang="en-US" altLang="ko-KR" dirty="0" smtClean="0"/>
              <a:t>WG ballot </a:t>
            </a:r>
            <a:r>
              <a:rPr lang="en-US" altLang="ko-KR" dirty="0" err="1" smtClean="0"/>
              <a:t>recir</a:t>
            </a:r>
            <a:r>
              <a:rPr lang="en-US" altLang="ko-KR" dirty="0" smtClean="0"/>
              <a:t> on</a:t>
            </a:r>
            <a:r>
              <a:rPr lang="en-US" altLang="zh-CN" dirty="0" smtClean="0"/>
              <a:t>: IEEE P802.21c/D02 from Feb 1 to Feb 22</a:t>
            </a:r>
          </a:p>
          <a:p>
            <a:pPr lvl="1"/>
            <a:r>
              <a:rPr lang="en-US" altLang="zh-CN" dirty="0" smtClean="0"/>
              <a:t>11 approve, 7 disapprove, 3 abstain. Result: not approved.</a:t>
            </a:r>
          </a:p>
          <a:p>
            <a:pPr lvl="1"/>
            <a:r>
              <a:rPr lang="en-US" altLang="zh-CN" dirty="0" smtClean="0"/>
              <a:t>252 comments: 134 editorial, 118 technical</a:t>
            </a:r>
          </a:p>
          <a:p>
            <a:r>
              <a:rPr lang="en-US" altLang="zh-CN" dirty="0" smtClean="0"/>
              <a:t>We have finished all the comments except 5 comments need email discussion.</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(14)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altLang="zh-CN" dirty="0" smtClean="0"/>
              <a:t>Mar 2013</a:t>
            </a:r>
          </a:p>
          <a:p>
            <a:r>
              <a:rPr lang="en-US" altLang="zh-CN" dirty="0" smtClean="0"/>
              <a:t>Teleconference minutes</a:t>
            </a:r>
          </a:p>
          <a:p>
            <a:pPr lvl="1"/>
            <a:r>
              <a:rPr lang="en-US" altLang="ko-KR" dirty="0" smtClean="0"/>
              <a:t>21</a:t>
            </a:r>
            <a:r>
              <a:rPr lang="en-US" altLang="zh-CN" dirty="0" smtClean="0"/>
              <a:t>-13-0037-00 Feb 26 teleconference minutes</a:t>
            </a:r>
          </a:p>
          <a:p>
            <a:pPr lvl="1"/>
            <a:r>
              <a:rPr lang="en-US" altLang="ko-KR" dirty="0" smtClean="0"/>
              <a:t>21</a:t>
            </a:r>
            <a:r>
              <a:rPr lang="en-US" altLang="zh-CN" dirty="0" smtClean="0"/>
              <a:t>-13-0039-01 March 5 teleconference minutes</a:t>
            </a:r>
          </a:p>
          <a:p>
            <a:r>
              <a:rPr lang="en-US" altLang="ko-KR" dirty="0" smtClean="0"/>
              <a:t>Comments resolution to LB6</a:t>
            </a:r>
          </a:p>
          <a:p>
            <a:pPr lvl="1"/>
            <a:r>
              <a:rPr lang="en-US" altLang="zh-CN" dirty="0" smtClean="0"/>
              <a:t>21-13-0033-00 and subsequent updates: Comments resolution file</a:t>
            </a:r>
          </a:p>
          <a:p>
            <a:r>
              <a:rPr lang="en-US" altLang="ko-KR" dirty="0" smtClean="0"/>
              <a:t>IEEE 802.21c TG sessions</a:t>
            </a:r>
          </a:p>
          <a:p>
            <a:pPr lvl="1"/>
            <a:r>
              <a:rPr lang="en-US" altLang="ko-KR" dirty="0" smtClean="0"/>
              <a:t>Monday: PM2; </a:t>
            </a:r>
          </a:p>
          <a:p>
            <a:pPr lvl="1"/>
            <a:r>
              <a:rPr lang="en-US" altLang="ko-KR" dirty="0" smtClean="0"/>
              <a:t>Tuesday: PM2; </a:t>
            </a:r>
          </a:p>
          <a:p>
            <a:pPr lvl="1"/>
            <a:r>
              <a:rPr lang="en-US" altLang="ko-KR" dirty="0" smtClean="0"/>
              <a:t>Wednesday AM1; </a:t>
            </a:r>
          </a:p>
          <a:p>
            <a:pPr lvl="1"/>
            <a:r>
              <a:rPr lang="en-US" altLang="ko-KR" dirty="0" smtClean="0"/>
              <a:t>Thursday AM2</a:t>
            </a:r>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April 4 Thu</a:t>
            </a:r>
            <a:r>
              <a:rPr lang="en-US" altLang="ko-KR" dirty="0" smtClean="0"/>
              <a:t> 8PM ET</a:t>
            </a:r>
            <a:r>
              <a:rPr lang="en-US" altLang="zh-CN" dirty="0" smtClean="0"/>
              <a:t> (morning in Asia)</a:t>
            </a:r>
          </a:p>
          <a:p>
            <a:r>
              <a:rPr lang="en-US" altLang="zh-CN" dirty="0" smtClean="0"/>
              <a:t>April 16 Tue</a:t>
            </a:r>
            <a:r>
              <a:rPr lang="en-US" altLang="ko-KR" dirty="0" smtClean="0"/>
              <a:t> 8AM ET</a:t>
            </a:r>
            <a:r>
              <a:rPr lang="en-US" altLang="zh-CN" dirty="0" smtClean="0"/>
              <a:t> (evening in Asia)</a:t>
            </a:r>
          </a:p>
          <a:p>
            <a:r>
              <a:rPr lang="en-US" altLang="zh-CN" dirty="0" smtClean="0"/>
              <a:t>April 30 Tue</a:t>
            </a:r>
            <a:r>
              <a:rPr lang="en-US" altLang="ko-KR" dirty="0" smtClean="0"/>
              <a:t> 8AM ET</a:t>
            </a:r>
            <a:r>
              <a:rPr lang="en-US" altLang="zh-CN" dirty="0" smtClean="0"/>
              <a:t> (evening in Asia)</a:t>
            </a:r>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1 year.</a:t>
            </a:r>
            <a:endParaRPr lang="ko-KR" altLang="ko-KR" dirty="0" smtClean="0"/>
          </a:p>
          <a:p>
            <a:pPr lvl="1"/>
            <a:r>
              <a:rPr lang="en-US" altLang="ko-KR" dirty="0" smtClean="0"/>
              <a:t>Moved by: Lily Chen</a:t>
            </a:r>
            <a:endParaRPr lang="ko-KR" altLang="ko-KR" dirty="0" smtClean="0"/>
          </a:p>
          <a:p>
            <a:pPr lvl="1"/>
            <a:r>
              <a:rPr lang="en-US" altLang="ko-KR" dirty="0" smtClean="0"/>
              <a:t>Second by: Charlie</a:t>
            </a:r>
          </a:p>
          <a:p>
            <a:pPr lvl="1"/>
            <a:r>
              <a:rPr lang="en-US" altLang="ko-KR" dirty="0" smtClean="0"/>
              <a:t> 8 yes</a:t>
            </a:r>
            <a:r>
              <a:rPr lang="en-US" altLang="zh-CN" dirty="0" smtClean="0"/>
              <a:t>, 0 no, 0 abstain</a:t>
            </a:r>
            <a:endParaRPr lang="ko-KR" altLang="ko-KR" dirty="0" smtClean="0"/>
          </a:p>
          <a:p>
            <a:pPr lvl="1"/>
            <a:r>
              <a:rPr lang="en-US" altLang="ko-KR" dirty="0" smtClean="0"/>
              <a:t>Result: pass</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normAutofit/>
          </a:bodyPr>
          <a:lstStyle/>
          <a:p>
            <a:r>
              <a:rPr lang="en-US" altLang="ko-KR" dirty="0" smtClean="0"/>
              <a:t>WG ballot on: IEEE P802.21c/D01 from October 10 to November 9</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22</a:t>
            </a:r>
          </a:p>
          <a:p>
            <a:pPr lvl="1"/>
            <a:r>
              <a:rPr lang="en-US" altLang="ko-KR" dirty="0" smtClean="0"/>
              <a:t>61.1% approval</a:t>
            </a:r>
          </a:p>
          <a:p>
            <a:pPr lvl="1"/>
            <a:r>
              <a:rPr lang="en-US" altLang="ko-KR" dirty="0" smtClean="0"/>
              <a:t>252 comments: 134 editorial, 118 technical</a:t>
            </a:r>
          </a:p>
          <a:p>
            <a:endParaRPr lang="en-US"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Ballot #6</a:t>
            </a:r>
            <a:endParaRPr lang="ko-KR"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D02 and produce P802</a:t>
            </a:r>
            <a:r>
              <a:rPr lang="en-US" altLang="zh-CN" dirty="0" smtClean="0"/>
              <a:t>.21c/D03</a:t>
            </a:r>
            <a:r>
              <a:rPr lang="en-US" altLang="ko-KR" dirty="0" smtClean="0"/>
              <a:t> </a:t>
            </a:r>
          </a:p>
          <a:p>
            <a:pPr lvl="1"/>
            <a:r>
              <a:rPr lang="en-US" altLang="ko-KR" dirty="0" smtClean="0"/>
              <a:t>Moved by: Lily</a:t>
            </a:r>
            <a:endParaRPr lang="ko-KR" altLang="ko-KR" dirty="0" smtClean="0"/>
          </a:p>
          <a:p>
            <a:pPr lvl="1"/>
            <a:r>
              <a:rPr lang="en-US" altLang="ko-KR" dirty="0" smtClean="0"/>
              <a:t>Second by: Charlie</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34410</TotalTime>
  <Words>664</Words>
  <Application>Microsoft Office PowerPoint</Application>
  <PresentationFormat>全屏显示(4:3)</PresentationFormat>
  <Paragraphs>81</Paragraphs>
  <Slides>10</Slides>
  <Notes>3</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2_SAM TEMPLATE</vt:lpstr>
      <vt:lpstr>幻灯片 1</vt:lpstr>
      <vt:lpstr>幻灯片 2</vt:lpstr>
      <vt:lpstr>IEEE 802.21c: Single Radio Handovers Task Group </vt:lpstr>
      <vt:lpstr>Progress so far (14) </vt:lpstr>
      <vt:lpstr>Agenda Item for the week</vt:lpstr>
      <vt:lpstr>Teleconference</vt:lpstr>
      <vt:lpstr>WG Motion</vt:lpstr>
      <vt:lpstr>WG Ballot #6</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cmcc</cp:lastModifiedBy>
  <cp:revision>1094</cp:revision>
  <cp:lastPrinted>2000-04-10T21:29:30Z</cp:lastPrinted>
  <dcterms:created xsi:type="dcterms:W3CDTF">2000-03-13T21:22:56Z</dcterms:created>
  <dcterms:modified xsi:type="dcterms:W3CDTF">2013-03-21T16:50:44Z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