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2"/>
  </p:notesMasterIdLst>
  <p:handoutMasterIdLst>
    <p:handoutMasterId r:id="rId13"/>
  </p:handoutMasterIdLst>
  <p:sldIdLst>
    <p:sldId id="961" r:id="rId2"/>
    <p:sldId id="962" r:id="rId3"/>
    <p:sldId id="963" r:id="rId4"/>
    <p:sldId id="1001" r:id="rId5"/>
    <p:sldId id="983" r:id="rId6"/>
    <p:sldId id="995" r:id="rId7"/>
    <p:sldId id="1002" r:id="rId8"/>
    <p:sldId id="1003" r:id="rId9"/>
    <p:sldId id="1000" r:id="rId10"/>
    <p:sldId id="999" r:id="rId11"/>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995" autoAdjust="0"/>
    <p:restoredTop sz="84615" autoAdjust="0"/>
  </p:normalViewPr>
  <p:slideViewPr>
    <p:cSldViewPr snapToGrid="0" snapToObjects="1">
      <p:cViewPr varScale="1">
        <p:scale>
          <a:sx n="55" d="100"/>
          <a:sy n="55" d="100"/>
        </p:scale>
        <p:origin x="-658" y="-82"/>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71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0041-00</a:t>
            </a:r>
            <a:r>
              <a:rPr lang="en-US" altLang="ko-KR" sz="2400" dirty="0" smtClean="0">
                <a:latin typeface="Times New Roman" pitchFamily="18" charset="0"/>
                <a:cs typeface="Times New Roman" pitchFamily="18" charset="0"/>
              </a:rPr>
              <a:t>-srho</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March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March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#55 in Orlando</a:t>
            </a:r>
            <a:r>
              <a:rPr lang="en-US" altLang="zh-CN" sz="2400" b="0" dirty="0" smtClean="0">
                <a:solidFill>
                  <a:srgbClr val="FF0000"/>
                </a:solidFill>
                <a:latin typeface="Times New Roman" pitchFamily="18" charset="0"/>
                <a:cs typeface="Times New Roman" pitchFamily="18" charset="0"/>
              </a:rPr>
              <a:t>,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D03 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Jan 2013</a:t>
            </a:r>
          </a:p>
          <a:p>
            <a:r>
              <a:rPr lang="en-US" altLang="ko-KR" dirty="0" smtClean="0"/>
              <a:t>Completed WG ballot comment resolution</a:t>
            </a:r>
          </a:p>
          <a:p>
            <a:r>
              <a:rPr lang="en-US" altLang="ko-KR" dirty="0" smtClean="0"/>
              <a:t>WG ballot </a:t>
            </a:r>
            <a:r>
              <a:rPr lang="en-US" altLang="ko-KR" dirty="0" err="1" smtClean="0"/>
              <a:t>recir</a:t>
            </a:r>
            <a:r>
              <a:rPr lang="en-US" altLang="ko-KR" dirty="0" smtClean="0"/>
              <a:t> on</a:t>
            </a:r>
            <a:r>
              <a:rPr lang="en-US" altLang="zh-CN" dirty="0" smtClean="0"/>
              <a:t>: IEEE P802.21c/D02 from Feb 1 to Feb 22</a:t>
            </a:r>
          </a:p>
          <a:p>
            <a:pPr lvl="1"/>
            <a:r>
              <a:rPr lang="en-US" altLang="zh-CN" dirty="0" smtClean="0"/>
              <a:t>11 approve, 7 disapprove, 8 abstain. Result: not approved.</a:t>
            </a:r>
          </a:p>
          <a:p>
            <a:pPr lvl="1"/>
            <a:r>
              <a:rPr lang="en-US" altLang="zh-CN" dirty="0" smtClean="0"/>
              <a:t>252 comments: 134 editorial, 118 technical</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 (14)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altLang="zh-CN" dirty="0" smtClean="0"/>
              <a:t>Mar 2013</a:t>
            </a:r>
          </a:p>
          <a:p>
            <a:r>
              <a:rPr lang="en-US" altLang="zh-CN" dirty="0" smtClean="0"/>
              <a:t>Teleconference minutes</a:t>
            </a:r>
          </a:p>
          <a:p>
            <a:pPr lvl="1"/>
            <a:r>
              <a:rPr lang="en-US" altLang="ko-KR" dirty="0" smtClean="0"/>
              <a:t>21</a:t>
            </a:r>
            <a:r>
              <a:rPr lang="en-US" altLang="zh-CN" dirty="0" smtClean="0"/>
              <a:t>-13-0037-00 Feb 26 teleconference minutes</a:t>
            </a:r>
          </a:p>
          <a:p>
            <a:pPr lvl="1"/>
            <a:r>
              <a:rPr lang="en-US" altLang="ko-KR" dirty="0" smtClean="0"/>
              <a:t>21</a:t>
            </a:r>
            <a:r>
              <a:rPr lang="en-US" altLang="zh-CN" dirty="0" smtClean="0"/>
              <a:t>-13-0039-00 March 5 teleconference minutes</a:t>
            </a:r>
          </a:p>
          <a:p>
            <a:r>
              <a:rPr lang="en-US" altLang="ko-KR" dirty="0" smtClean="0"/>
              <a:t>Comments resolution to LB6</a:t>
            </a:r>
          </a:p>
          <a:p>
            <a:pPr lvl="1"/>
            <a:r>
              <a:rPr lang="en-US" altLang="zh-CN" dirty="0" smtClean="0"/>
              <a:t>21-13-0033-00 and subsequent updates: Comments resolution file</a:t>
            </a:r>
          </a:p>
          <a:p>
            <a:r>
              <a:rPr lang="en-US" altLang="ko-KR" dirty="0" smtClean="0"/>
              <a:t>IEEE 802.21c TG sessions</a:t>
            </a:r>
          </a:p>
          <a:p>
            <a:pPr lvl="1"/>
            <a:r>
              <a:rPr lang="en-US" altLang="ko-KR" dirty="0" smtClean="0"/>
              <a:t>Monday: PM1; </a:t>
            </a:r>
          </a:p>
          <a:p>
            <a:pPr lvl="1"/>
            <a:r>
              <a:rPr lang="en-US" altLang="ko-KR" dirty="0" smtClean="0"/>
              <a:t>Tuesday: PM1; </a:t>
            </a:r>
          </a:p>
          <a:p>
            <a:pPr lvl="1"/>
            <a:r>
              <a:rPr lang="en-US" altLang="ko-KR" dirty="0" smtClean="0"/>
              <a:t>Wednesday AM1; </a:t>
            </a:r>
          </a:p>
          <a:p>
            <a:pPr lvl="1"/>
            <a:r>
              <a:rPr lang="en-US" altLang="ko-KR" dirty="0" smtClean="0"/>
              <a:t>Thursday AM2</a:t>
            </a:r>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April 2 Tue</a:t>
            </a:r>
            <a:r>
              <a:rPr lang="en-US" altLang="ko-KR" dirty="0" smtClean="0"/>
              <a:t> 8PM ET</a:t>
            </a:r>
            <a:r>
              <a:rPr lang="en-US" altLang="zh-CN" dirty="0" smtClean="0"/>
              <a:t> (morning in Asia)</a:t>
            </a:r>
          </a:p>
          <a:p>
            <a:r>
              <a:rPr lang="en-US" altLang="zh-CN" dirty="0" smtClean="0"/>
              <a:t>April 16 Tue</a:t>
            </a:r>
            <a:r>
              <a:rPr lang="en-US" altLang="ko-KR" dirty="0" smtClean="0"/>
              <a:t> AM ET</a:t>
            </a:r>
            <a:r>
              <a:rPr lang="en-US" altLang="zh-CN" dirty="0" smtClean="0"/>
              <a:t> (evening in Asia)</a:t>
            </a:r>
          </a:p>
          <a:p>
            <a:r>
              <a:rPr lang="en-US" altLang="zh-CN" dirty="0" smtClean="0"/>
              <a:t>April 30 Tue</a:t>
            </a:r>
            <a:r>
              <a:rPr lang="en-US" altLang="ko-KR" dirty="0" smtClean="0"/>
              <a:t> 8PM ET</a:t>
            </a:r>
            <a:r>
              <a:rPr lang="en-US" altLang="zh-CN" dirty="0" smtClean="0"/>
              <a:t> (morning in Asia)</a:t>
            </a:r>
          </a:p>
          <a:p>
            <a:endParaRPr lang="ko-KR" altLang="en-US" dirty="0" smtClean="0"/>
          </a:p>
        </p:txBody>
      </p:sp>
      <p:sp>
        <p:nvSpPr>
          <p:cNvPr id="36867" name="제목 1"/>
          <p:cNvSpPr>
            <a:spLocks noGrp="1"/>
          </p:cNvSpPr>
          <p:nvPr>
            <p:ph type="title"/>
          </p:nvPr>
        </p:nvSpPr>
        <p:spPr/>
        <p:txBody>
          <a:bodyPr/>
          <a:lstStyle/>
          <a:p>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2 years.</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normAutofit/>
          </a:bodyPr>
          <a:lstStyle/>
          <a:p>
            <a:r>
              <a:rPr lang="en-US" altLang="ko-KR" dirty="0" smtClean="0"/>
              <a:t>WG ballot on: IEEE P802.21c/D01 from October 10 to November 9</a:t>
            </a:r>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err="1" smtClean="0"/>
              <a:t>recir</a:t>
            </a:r>
            <a:r>
              <a:rPr lang="en-US" altLang="ko-KR" dirty="0" smtClean="0"/>
              <a:t> on: IEEE P802.21c/D02 from Feb 1 to Feb 22</a:t>
            </a:r>
          </a:p>
          <a:p>
            <a:pPr lvl="1"/>
            <a:r>
              <a:rPr lang="en-US" altLang="ko-KR" dirty="0" smtClean="0"/>
              <a:t>61.1% approval</a:t>
            </a:r>
          </a:p>
          <a:p>
            <a:pPr lvl="1"/>
            <a:r>
              <a:rPr lang="en-US" altLang="ko-KR" dirty="0" smtClean="0"/>
              <a:t>252 comments: 134 editorial, 118 technical</a:t>
            </a:r>
          </a:p>
          <a:p>
            <a:endParaRPr lang="en-US"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Ballot #6</a:t>
            </a:r>
            <a:endParaRPr lang="ko-KR"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D02 and produce P802</a:t>
            </a:r>
            <a:r>
              <a:rPr lang="en-US" altLang="zh-CN" dirty="0" smtClean="0"/>
              <a:t>.21c/D03</a:t>
            </a:r>
            <a:r>
              <a:rPr lang="en-US" altLang="ko-KR" dirty="0" smtClean="0"/>
              <a:t> </a:t>
            </a:r>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34189</TotalTime>
  <Words>638</Words>
  <Application>Microsoft Office PowerPoint</Application>
  <PresentationFormat>On-screen Show (4:3)</PresentationFormat>
  <Paragraphs>79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2_SAM TEMPLATE</vt:lpstr>
      <vt:lpstr>Slide 1</vt:lpstr>
      <vt:lpstr>Slide 2</vt:lpstr>
      <vt:lpstr>IEEE 802.21c: Single Radio Handovers Task Group </vt:lpstr>
      <vt:lpstr>Progress so far (14) </vt:lpstr>
      <vt:lpstr>Agenda Item for the week</vt:lpstr>
      <vt:lpstr>Teleconference</vt:lpstr>
      <vt:lpstr>WG Motion</vt:lpstr>
      <vt:lpstr>WG Ballot #6</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1068</cp:revision>
  <cp:lastPrinted>2000-04-10T21:29:30Z</cp:lastPrinted>
  <dcterms:created xsi:type="dcterms:W3CDTF">2000-03-13T21:22:56Z</dcterms:created>
  <dcterms:modified xsi:type="dcterms:W3CDTF">2013-03-15T03:28:26Z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