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6" r:id="rId2"/>
    <p:sldId id="357" r:id="rId3"/>
    <p:sldId id="311" r:id="rId4"/>
    <p:sldId id="389" r:id="rId5"/>
    <p:sldId id="397" r:id="rId6"/>
    <p:sldId id="403" r:id="rId7"/>
    <p:sldId id="404" r:id="rId8"/>
    <p:sldId id="40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1" d="100"/>
          <a:sy n="91" d="100"/>
        </p:scale>
        <p:origin x="-21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24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77863"/>
            <a:ext cx="4625975" cy="34686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FD72ED04-A864-4DC0-A8CE-E9B26A560A8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21-13-0009-00-0000-Joint_Plenary_Opening_Report.ppt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54, January 2013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Vancouver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, BC, Canada 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sdas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at 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3261360"/>
        </p:xfrm>
        <a:graphic>
          <a:graphicData uri="http://schemas.openxmlformats.org/drawingml/2006/table">
            <a:tbl>
              <a:tblPr/>
              <a:tblGrid>
                <a:gridCol w="2819400"/>
                <a:gridCol w="39624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Charles E. Perkins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Cypher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Chaplin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32"/>
          <p:cNvSpPr>
            <a:spLocks noChangeArrowheads="1"/>
          </p:cNvSpPr>
          <p:nvPr/>
        </p:nvSpPr>
        <p:spPr bwMode="auto">
          <a:xfrm>
            <a:off x="3810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The WG has </a:t>
            </a:r>
            <a:r>
              <a:rPr lang="en-US" sz="2400" dirty="0" smtClean="0">
                <a:latin typeface="Arial" charset="0"/>
              </a:rPr>
              <a:t>22 </a:t>
            </a:r>
            <a:r>
              <a:rPr lang="en-US" sz="2400" dirty="0">
                <a:latin typeface="Arial" charset="0"/>
              </a:rPr>
              <a:t>voting members as of this meeting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90600" y="5638800"/>
            <a:ext cx="723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</a:t>
            </a:r>
            <a:r>
              <a:rPr lang="en-US" sz="1400" dirty="0" smtClean="0"/>
              <a:t>Lord Byron (4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Level);  </a:t>
            </a:r>
            <a:r>
              <a:rPr lang="en-US" sz="1400" dirty="0" err="1" smtClean="0"/>
              <a:t>OmniRAN</a:t>
            </a:r>
            <a:r>
              <a:rPr lang="en-US" sz="1400" dirty="0" smtClean="0"/>
              <a:t> ECSG: </a:t>
            </a:r>
            <a:r>
              <a:rPr lang="en-US" sz="1400" dirty="0" err="1" smtClean="0"/>
              <a:t>Balmoral</a:t>
            </a:r>
            <a:r>
              <a:rPr lang="en-US" sz="1400" dirty="0" smtClean="0"/>
              <a:t> (Convention Level) ; </a:t>
            </a:r>
            <a:endParaRPr lang="en-US" sz="14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90601" y="1523999"/>
          <a:ext cx="7239000" cy="3733801"/>
        </p:xfrm>
        <a:graphic>
          <a:graphicData uri="http://schemas.openxmlformats.org/drawingml/2006/table">
            <a:tbl>
              <a:tblPr/>
              <a:tblGrid>
                <a:gridCol w="1309238"/>
                <a:gridCol w="1589570"/>
                <a:gridCol w="1306182"/>
                <a:gridCol w="1493325"/>
                <a:gridCol w="1540685"/>
              </a:tblGrid>
              <a:tr h="7274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(Jan  14, 2013)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(Jan 15, 2013)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Wednesday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(Jan 16, 2013)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Thursday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(Jan 17, 2013)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6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8:00-10:00a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10:30-12:30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802.21c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1:30 – 3:30p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Opening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OmniRAN (ECSG)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OmniRAN (ECSG)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OmniRAN (ECSG)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7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4:00 – 6:00p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802.21d 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802.21c 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Closing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6:30 – 10:30p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Social Event (7:00- 9:00 pm)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services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January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Finalize the comment resolution and prepare fro Letter </a:t>
            </a:r>
            <a:r>
              <a:rPr lang="en-US" sz="1800" dirty="0" smtClean="0">
                <a:latin typeface="Arial" charset="0"/>
              </a:rPr>
              <a:t>Ballot </a:t>
            </a:r>
            <a:r>
              <a:rPr lang="en-US" sz="1800" dirty="0" smtClean="0">
                <a:latin typeface="Arial" charset="0"/>
              </a:rPr>
              <a:t>re-circulation</a:t>
            </a:r>
            <a:endParaRPr lang="en-US" sz="18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</a:t>
            </a:r>
            <a:r>
              <a:rPr lang="en-US" sz="2200" dirty="0" smtClean="0">
                <a:latin typeface="Arial" charset="0"/>
              </a:rPr>
              <a:t>: Multicast Group Management</a:t>
            </a:r>
            <a:endParaRPr lang="en-US" sz="2200" dirty="0" smtClean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Proposal  discussion </a:t>
            </a:r>
          </a:p>
          <a:p>
            <a:pPr lvl="2">
              <a:lnSpc>
                <a:spcPct val="90000"/>
              </a:lnSpc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err="1" smtClean="0">
                <a:latin typeface="Arial" charset="0"/>
                <a:cs typeface="Arial" charset="0"/>
              </a:rPr>
              <a:t>OmniRA</a:t>
            </a:r>
            <a:r>
              <a:rPr lang="en-US" sz="2600" dirty="0" err="1" smtClean="0">
                <a:latin typeface="Arial" charset="0"/>
                <a:cs typeface="Arial" charset="0"/>
              </a:rPr>
              <a:t>N</a:t>
            </a:r>
            <a:r>
              <a:rPr lang="en-US" sz="2600" dirty="0" smtClean="0">
                <a:latin typeface="Arial" charset="0"/>
                <a:cs typeface="Arial" charset="0"/>
              </a:rPr>
              <a:t> ECSG </a:t>
            </a: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</a:t>
            </a:r>
            <a:r>
              <a:rPr lang="en-US" sz="2400" b="1" dirty="0" smtClean="0">
                <a:solidFill>
                  <a:srgbClr val="FF0000"/>
                </a:solidFill>
              </a:rPr>
              <a:t>: 17-21 March, 2013, </a:t>
            </a:r>
            <a:r>
              <a:rPr lang="en-US" sz="2400" b="1" dirty="0" err="1" smtClean="0">
                <a:solidFill>
                  <a:srgbClr val="FF0000"/>
                </a:solidFill>
              </a:rPr>
              <a:t>Caribe</a:t>
            </a:r>
            <a:r>
              <a:rPr lang="en-US" sz="2400" b="1" dirty="0" smtClean="0">
                <a:solidFill>
                  <a:srgbClr val="FF0000"/>
                </a:solidFill>
              </a:rPr>
              <a:t> Royale, Orlando, FL,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12-17 May 2013, Hilton Waikoloa Village,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Geneva, Switzerland </a:t>
            </a:r>
            <a:r>
              <a:rPr lang="en-US" sz="2400" b="1" i="1" dirty="0" smtClean="0">
                <a:solidFill>
                  <a:schemeClr val="accent2"/>
                </a:solidFill>
              </a:rPr>
              <a:t> 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 Nanjing </a:t>
            </a:r>
            <a:r>
              <a:rPr lang="en-US" sz="2400" b="1" dirty="0" err="1" smtClean="0">
                <a:solidFill>
                  <a:srgbClr val="0000FF"/>
                </a:solidFill>
              </a:rPr>
              <a:t>Zhong</a:t>
            </a:r>
            <a:r>
              <a:rPr lang="en-US" sz="2400" b="1" dirty="0" smtClean="0">
                <a:solidFill>
                  <a:srgbClr val="0000FF"/>
                </a:solidFill>
              </a:rPr>
              <a:t> Shan Hotel,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TBD (Non-American Venue)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TBD (Europe or Asia venue)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37331</TotalTime>
  <Words>593</Words>
  <Application>Microsoft Office PowerPoint</Application>
  <PresentationFormat>On-screen Show (4:3)</PresentationFormat>
  <Paragraphs>142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802.11PowerPointTemplate-Landscape</vt:lpstr>
      <vt:lpstr>Joint Opening Plenary  IEEE 802.21  Media Independent Handover Services Session #54, January 2013 Vancouver, BC, Canada </vt:lpstr>
      <vt:lpstr>WG Officers</vt:lpstr>
      <vt:lpstr>IEEE 802.21 Meeting Server Details</vt:lpstr>
      <vt:lpstr>Session Time and Location   </vt:lpstr>
      <vt:lpstr>802.21 WG Objective </vt:lpstr>
      <vt:lpstr>Objectives for the January   Meeting</vt:lpstr>
      <vt:lpstr>Future Sessions – 2013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subir Das</cp:lastModifiedBy>
  <cp:revision>466</cp:revision>
  <cp:lastPrinted>1998-02-10T13:28:06Z</cp:lastPrinted>
  <dcterms:created xsi:type="dcterms:W3CDTF">2002-07-08T22:03:28Z</dcterms:created>
  <dcterms:modified xsi:type="dcterms:W3CDTF">2013-01-14T05:28:43Z</dcterms:modified>
</cp:coreProperties>
</file>