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21"/>
  </p:notesMasterIdLst>
  <p:handoutMasterIdLst>
    <p:handoutMasterId r:id="rId22"/>
  </p:handoutMasterIdLst>
  <p:sldIdLst>
    <p:sldId id="413" r:id="rId6"/>
    <p:sldId id="425" r:id="rId7"/>
    <p:sldId id="426" r:id="rId8"/>
    <p:sldId id="433" r:id="rId9"/>
    <p:sldId id="428" r:id="rId10"/>
    <p:sldId id="449" r:id="rId11"/>
    <p:sldId id="441" r:id="rId12"/>
    <p:sldId id="444" r:id="rId13"/>
    <p:sldId id="445" r:id="rId14"/>
    <p:sldId id="447" r:id="rId15"/>
    <p:sldId id="448" r:id="rId16"/>
    <p:sldId id="429" r:id="rId17"/>
    <p:sldId id="438" r:id="rId18"/>
    <p:sldId id="439" r:id="rId19"/>
    <p:sldId id="440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11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80999"/>
            <a:ext cx="990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21-12-0176-00-0000-Session#53-Closing_Plenary_Notes.ppt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172-00-MuGM-tgd-closing-note.ppt" TargetMode="External"/><Relationship Id="rId2" Type="http://schemas.openxmlformats.org/officeDocument/2006/relationships/hyperlink" Target="https://mentor.ieee.org/802.21/dcn/12/21-12-0166-02-srho-802-21c.pptx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174-00-0000-ietf-liaison-report.ppt" TargetMode="External"/><Relationship Id="rId2" Type="http://schemas.openxmlformats.org/officeDocument/2006/relationships/hyperlink" Target="https://mentor.ieee.org/802.21/dcn/12/21-12-0178-00-0000-802-11-liaison-report-for-2012-11.ppt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</a:t>
            </a:r>
            <a:r>
              <a:rPr lang="en-US" b="1" dirty="0" smtClean="0">
                <a:latin typeface="Arial" charset="0"/>
              </a:rPr>
              <a:t>53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San </a:t>
            </a:r>
            <a:r>
              <a:rPr lang="en-US" b="1" dirty="0" smtClean="0">
                <a:latin typeface="Arial" charset="0"/>
              </a:rPr>
              <a:t>Antonio</a:t>
            </a:r>
            <a:r>
              <a:rPr lang="en-US" b="1" dirty="0" smtClean="0">
                <a:latin typeface="Arial" charset="0"/>
              </a:rPr>
              <a:t>, </a:t>
            </a:r>
            <a:r>
              <a:rPr lang="en-US" b="1" dirty="0" err="1" smtClean="0">
                <a:latin typeface="Arial" charset="0"/>
              </a:rPr>
              <a:t>Tx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5" name="Date Placeholder 8"/>
          <p:cNvSpPr txBox="1">
            <a:spLocks/>
          </p:cNvSpPr>
          <p:nvPr/>
        </p:nvSpPr>
        <p:spPr bwMode="auto">
          <a:xfrm>
            <a:off x="304800" y="6477000"/>
            <a:ext cx="99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 2012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the P802.21 WG Chair to initiate a LB6 re-circulation ballot on the question “Should P802.21c D02 be forwarded to Sponsor Ballot”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Anthony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err="1" smtClean="0">
                <a:ea typeface="PMingLiU" charset="-120"/>
              </a:rPr>
              <a:t>Hyunho</a:t>
            </a:r>
            <a:r>
              <a:rPr lang="en-US" sz="2000" dirty="0" smtClean="0">
                <a:ea typeface="PMingLiU" charset="-120"/>
              </a:rPr>
              <a:t> Park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09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11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644134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approval </a:t>
            </a:r>
            <a:r>
              <a:rPr lang="en-GB" sz="2400" dirty="0">
                <a:ea typeface="PMingLiU" charset="-120"/>
              </a:rPr>
              <a:t>to forward </a:t>
            </a:r>
            <a:r>
              <a:rPr lang="en-GB" sz="2400" dirty="0" smtClean="0">
                <a:ea typeface="PMingLiU" charset="-120"/>
              </a:rPr>
              <a:t>the IEEE P802.21-revision and IEEE P802.21.1 PARs </a:t>
            </a:r>
            <a:r>
              <a:rPr lang="en-GB" sz="2400" dirty="0" smtClean="0">
                <a:ea typeface="PMingLiU" charset="-120"/>
              </a:rPr>
              <a:t>to the IEEE-SA </a:t>
            </a:r>
            <a:r>
              <a:rPr lang="en-GB" sz="2400" dirty="0" err="1" smtClean="0">
                <a:ea typeface="PMingLiU" charset="-120"/>
              </a:rPr>
              <a:t>NesCom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Yoshihiro </a:t>
            </a:r>
            <a:r>
              <a:rPr lang="en-US" sz="2000" dirty="0" smtClean="0">
                <a:ea typeface="PMingLiU" charset="-120"/>
              </a:rPr>
              <a:t>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Anthony </a:t>
            </a:r>
            <a:r>
              <a:rPr lang="en-US" sz="2000" dirty="0" smtClean="0">
                <a:ea typeface="PMingLiU" charset="-120"/>
              </a:rPr>
              <a:t>Chan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13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January, 2013, Hyatt Regency, Vancouver, BC, Canada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 Nanjing </a:t>
            </a:r>
            <a:r>
              <a:rPr lang="en-US" sz="2400" b="1" dirty="0" err="1" smtClean="0">
                <a:solidFill>
                  <a:srgbClr val="0000FF"/>
                </a:solidFill>
              </a:rPr>
              <a:t>Zhong</a:t>
            </a:r>
            <a:r>
              <a:rPr lang="en-US" sz="2400" b="1" dirty="0" smtClean="0">
                <a:solidFill>
                  <a:srgbClr val="0000FF"/>
                </a:solidFill>
              </a:rPr>
              <a:t> Shan Hotel,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456"/>
            <a:ext cx="1371600" cy="215444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January, 2013 Sessions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January, 2013, Hyatt Regency, Vancouver, BC, Canada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Registration Fees &amp; early bird Deadline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https://802world.org/apps/session/78/register1/register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Before 6pm Pacific Time, Friday, November 30, 2012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(UTC Time: 2am Saturday, December 1, 2012)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$600 US for attendees staying at the Hyatt Regency Vancouver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$900 US for all others (including local attendees not staying at the group hotel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HOTEL RESERVATIONS  and early  bird Deadline </a:t>
            </a:r>
            <a:endParaRPr lang="en-US" sz="10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(https://resweb.passkey.com/Resweb.do?mode=welcome_gi_new&amp;groupID=11001245) 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IEEE 802 Wireless Group Hotel Rate ($135 CAN plus tax, subject to availability)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Group Rate Deadline: 6pm Pacific Time, Friday, December 23, 2012</a:t>
            </a:r>
          </a:p>
          <a:p>
            <a:pPr lvl="1">
              <a:lnSpc>
                <a:spcPct val="90000"/>
              </a:lnSpc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chemeClr val="accent2"/>
                </a:solidFill>
              </a:rPr>
              <a:t>Event website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solidFill>
                  <a:schemeClr val="accent2"/>
                </a:solidFill>
              </a:rPr>
              <a:t>http://802world.org/wireless/</a:t>
            </a:r>
          </a:p>
          <a:p>
            <a:pPr>
              <a:lnSpc>
                <a:spcPct val="90000"/>
              </a:lnSpc>
            </a:pPr>
            <a:endParaRPr lang="en-US" sz="1800" b="1" dirty="0" smtClean="0">
              <a:solidFill>
                <a:schemeClr val="accent2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pPr algn="ctr"/>
            <a:r>
              <a:rPr lang="en-US" dirty="0" smtClean="0"/>
              <a:t>Nov </a:t>
            </a:r>
            <a:r>
              <a:rPr lang="en-US" dirty="0" smtClean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TBD (</a:t>
            </a:r>
            <a:r>
              <a:rPr lang="en-US" sz="2400" b="1" dirty="0" smtClean="0">
                <a:solidFill>
                  <a:srgbClr val="FF0000"/>
                </a:solidFill>
              </a:rPr>
              <a:t>Non-American </a:t>
            </a:r>
            <a:r>
              <a:rPr lang="en-US" sz="2400" b="1" dirty="0" smtClean="0">
                <a:solidFill>
                  <a:srgbClr val="FF0000"/>
                </a:solidFill>
              </a:rPr>
              <a:t>Venue)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456"/>
            <a:ext cx="1371600" cy="215444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802.21c Single Radio Handovers Task </a:t>
            </a:r>
            <a:r>
              <a:rPr lang="en-US" dirty="0" smtClean="0"/>
              <a:t>Group</a:t>
            </a:r>
          </a:p>
          <a:p>
            <a:pPr lvl="1"/>
            <a:r>
              <a:rPr lang="en-US" u="sng" dirty="0" smtClean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mentor.ieee.org/802.21/dcn/12/21-12-0166-02-srho-802-21c.pptx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802.21d  Multicast Management Task Group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mentor.ieee.org/802.21/dcn/12/21-12-0172-00-MuGM-tgd-closing-note.ppt</a:t>
            </a:r>
            <a:endParaRPr lang="en-US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mentor.ieee.org/802.21/dcn/12/21-12-0178-00-0000-802-11-liaison-report-for-2012-11.ppt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IETF Report</a:t>
            </a:r>
          </a:p>
          <a:p>
            <a:pPr lvl="1"/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mentor.ieee.org/802.21/dcn/12/21-12-0174-00-0000-ietf-liaison-report.ppt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572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802.21c Teleconferences:</a:t>
            </a:r>
          </a:p>
          <a:p>
            <a:pPr lvl="1"/>
            <a:r>
              <a:rPr lang="en-US" sz="2000" dirty="0" smtClean="0"/>
              <a:t>11/ 27/12, Tue 10-12 noon am </a:t>
            </a:r>
            <a:r>
              <a:rPr lang="en-US" sz="2000" dirty="0" smtClean="0"/>
              <a:t>ET</a:t>
            </a:r>
          </a:p>
          <a:p>
            <a:pPr lvl="1"/>
            <a:r>
              <a:rPr lang="en-US" sz="2000" dirty="0" smtClean="0"/>
              <a:t>12/04/12,  </a:t>
            </a:r>
            <a:r>
              <a:rPr lang="en-US" sz="2000" dirty="0" smtClean="0"/>
              <a:t>Tue </a:t>
            </a:r>
            <a:r>
              <a:rPr lang="en-US" sz="2000" dirty="0" smtClean="0"/>
              <a:t> 8-10 pm </a:t>
            </a:r>
            <a:r>
              <a:rPr lang="en-US" sz="2000" dirty="0" smtClean="0"/>
              <a:t>ET </a:t>
            </a:r>
            <a:endParaRPr lang="en-US" sz="2000" dirty="0" smtClean="0"/>
          </a:p>
          <a:p>
            <a:pPr lvl="1"/>
            <a:r>
              <a:rPr lang="en-US" sz="2000" dirty="0" smtClean="0"/>
              <a:t>12/11/12,  Tue  8 -10 pm ET</a:t>
            </a:r>
            <a:endParaRPr lang="en-US" sz="2000" dirty="0" smtClean="0"/>
          </a:p>
          <a:p>
            <a:pPr lvl="1"/>
            <a:r>
              <a:rPr lang="en-US" sz="2000" dirty="0" smtClean="0"/>
              <a:t>01/08/12,  Tue  8 -10 pm </a:t>
            </a:r>
            <a:r>
              <a:rPr lang="en-US" sz="2000" dirty="0" smtClean="0"/>
              <a:t>ET 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2000" dirty="0" smtClean="0"/>
          </a:p>
          <a:p>
            <a:r>
              <a:rPr lang="en-US" sz="2400" dirty="0" smtClean="0"/>
              <a:t>802.21d Teleconferences</a:t>
            </a:r>
            <a:r>
              <a:rPr lang="en-US" sz="2400" dirty="0" smtClean="0"/>
              <a:t>:</a:t>
            </a:r>
          </a:p>
          <a:p>
            <a:pPr marL="752475" lvl="1"/>
            <a:r>
              <a:rPr lang="en-US" altLang="ja-JP" sz="2000" dirty="0" smtClean="0">
                <a:ea typeface="ＭＳ Ｐゴシック" pitchFamily="50" charset="-128"/>
              </a:rPr>
              <a:t>12/05/12  Wed,  </a:t>
            </a:r>
            <a:r>
              <a:rPr lang="en-US" altLang="ja-JP" sz="2000" dirty="0" smtClean="0">
                <a:ea typeface="ＭＳ Ｐゴシック" pitchFamily="50" charset="-128"/>
              </a:rPr>
              <a:t>8am-10am </a:t>
            </a:r>
            <a:r>
              <a:rPr lang="en-US" altLang="ja-JP" sz="2000" dirty="0" smtClean="0">
                <a:ea typeface="ＭＳ Ｐゴシック" pitchFamily="50" charset="-128"/>
              </a:rPr>
              <a:t>ET</a:t>
            </a:r>
            <a:endParaRPr lang="en-US" altLang="ja-JP" sz="2000" dirty="0" smtClean="0">
              <a:ea typeface="ＭＳ Ｐゴシック" pitchFamily="50" charset="-128"/>
            </a:endParaRPr>
          </a:p>
          <a:p>
            <a:pPr marL="752475" lvl="1"/>
            <a:r>
              <a:rPr lang="en-US" altLang="ja-JP" sz="2000" dirty="0" smtClean="0">
                <a:ea typeface="ＭＳ Ｐゴシック" pitchFamily="50" charset="-128"/>
              </a:rPr>
              <a:t>12/19/12  Wed,  </a:t>
            </a:r>
            <a:r>
              <a:rPr lang="en-US" altLang="ja-JP" sz="2000" dirty="0" smtClean="0">
                <a:ea typeface="ＭＳ Ｐゴシック" pitchFamily="50" charset="-128"/>
              </a:rPr>
              <a:t>8am-10am ET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219200" cy="212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BRC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572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altLang="ja-JP" sz="2000" dirty="0" smtClean="0">
                <a:ea typeface="ＭＳ Ｐゴシック" pitchFamily="50" charset="-128"/>
              </a:rPr>
              <a:t>Anthony Chan (Chair)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Dapeng Liu 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Charlie Perkins 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Yoshihiro Ohba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Antonio de la Oliva</a:t>
            </a:r>
          </a:p>
          <a:p>
            <a:r>
              <a:rPr lang="en-US" altLang="ja-JP" sz="2000" dirty="0" err="1" smtClean="0">
                <a:ea typeface="ＭＳ Ｐゴシック" pitchFamily="50" charset="-128"/>
              </a:rPr>
              <a:t>Hyunho</a:t>
            </a:r>
            <a:r>
              <a:rPr lang="en-US" altLang="ja-JP" sz="2000" dirty="0" smtClean="0">
                <a:ea typeface="ＭＳ Ｐゴシック" pitchFamily="50" charset="-128"/>
              </a:rPr>
              <a:t> Park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Hyeong </a:t>
            </a:r>
            <a:r>
              <a:rPr lang="en-US" altLang="ja-JP" sz="2000" dirty="0" smtClean="0">
                <a:ea typeface="ＭＳ Ｐゴシック" pitchFamily="50" charset="-128"/>
              </a:rPr>
              <a:t>Ho Lee</a:t>
            </a:r>
            <a:endParaRPr lang="en-US" altLang="ja-JP" sz="2000" dirty="0" smtClean="0">
              <a:ea typeface="ＭＳ Ｐゴシック" pitchFamily="50" charset="-128"/>
            </a:endParaRP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219200" cy="212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</a:t>
            </a:r>
            <a:r>
              <a:rPr lang="en-US" dirty="0" smtClean="0"/>
              <a:t>Motion </a:t>
            </a:r>
            <a:r>
              <a:rPr lang="en-US" sz="2800" dirty="0" smtClean="0"/>
              <a:t>(during mid-week)</a:t>
            </a:r>
            <a:endParaRPr lang="en-US" dirty="0" smtClean="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802.21 </a:t>
            </a:r>
            <a:r>
              <a:rPr lang="en-GB" sz="2400" dirty="0">
                <a:ea typeface="PMingLiU" charset="-120"/>
              </a:rPr>
              <a:t>WG Chair to </a:t>
            </a:r>
            <a:r>
              <a:rPr lang="en-GB" sz="2400" dirty="0" smtClean="0">
                <a:ea typeface="PMingLiU" charset="-120"/>
              </a:rPr>
              <a:t>submit the  resolution of the comments that were received  by Tuesday (Nov 13</a:t>
            </a:r>
            <a:r>
              <a:rPr lang="en-GB" sz="2400" baseline="30000" dirty="0" smtClean="0">
                <a:ea typeface="PMingLiU" charset="-120"/>
              </a:rPr>
              <a:t>th</a:t>
            </a:r>
            <a:r>
              <a:rPr lang="en-GB" sz="2400" dirty="0" smtClean="0">
                <a:ea typeface="PMingLiU" charset="-120"/>
              </a:rPr>
              <a:t>, 2012), 5 pm to the 802 </a:t>
            </a:r>
            <a:r>
              <a:rPr lang="en-GB" sz="2400" dirty="0" smtClean="0">
                <a:ea typeface="PMingLiU" charset="-120"/>
              </a:rPr>
              <a:t>E</a:t>
            </a:r>
            <a:r>
              <a:rPr lang="en-GB" sz="2400" dirty="0" smtClean="0">
                <a:ea typeface="PMingLiU" charset="-120"/>
              </a:rPr>
              <a:t>xecutive Committee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Anthony Chan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08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</a:t>
            </a:r>
            <a:r>
              <a:rPr lang="en-US" altLang="ko-KR" sz="2400" dirty="0" smtClean="0"/>
              <a:t>the </a:t>
            </a:r>
            <a:r>
              <a:rPr lang="en-US" altLang="ko-KR" sz="2400" dirty="0" smtClean="0"/>
              <a:t>Ballot Resolution Committee (BRC) </a:t>
            </a:r>
            <a:r>
              <a:rPr lang="en-US" altLang="ko-KR" sz="2400" dirty="0" smtClean="0"/>
              <a:t>to </a:t>
            </a:r>
            <a:r>
              <a:rPr lang="en-US" altLang="ko-KR" sz="2400" dirty="0" smtClean="0"/>
              <a:t>resolve WG LB6 comments and  approve </a:t>
            </a:r>
            <a:r>
              <a:rPr lang="en-US" altLang="ko-KR" sz="2400" dirty="0" smtClean="0"/>
              <a:t>the </a:t>
            </a:r>
            <a:r>
              <a:rPr lang="en-US" altLang="ko-KR" sz="2400" dirty="0" smtClean="0"/>
              <a:t>related contributions via teleconferences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Anthony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err="1" smtClean="0">
                <a:ea typeface="PMingLiU" charset="-120"/>
              </a:rPr>
              <a:t>Hyunho</a:t>
            </a:r>
            <a:r>
              <a:rPr lang="en-US" sz="2000" dirty="0" smtClean="0">
                <a:ea typeface="PMingLiU" charset="-120"/>
              </a:rPr>
              <a:t> Park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</a:t>
            </a:r>
            <a:r>
              <a:rPr lang="en-US" altLang="ko-KR" sz="2400" dirty="0" smtClean="0"/>
              <a:t>the </a:t>
            </a:r>
            <a:r>
              <a:rPr lang="en-US" altLang="ko-KR" sz="2400" dirty="0" smtClean="0"/>
              <a:t>P802.21c  Editor to accept the resolution passed during November, 2012  plenary meeting and by the BRC during teleconferences and produce </a:t>
            </a:r>
            <a:r>
              <a:rPr lang="en-US" altLang="ko-KR" sz="2400" dirty="0" smtClean="0"/>
              <a:t>P802</a:t>
            </a:r>
            <a:r>
              <a:rPr lang="en-US" altLang="zh-CN" sz="2400" dirty="0" smtClean="0"/>
              <a:t>.21c/D02</a:t>
            </a:r>
            <a:r>
              <a:rPr lang="en-US" altLang="ko-KR" sz="2400" dirty="0" smtClean="0"/>
              <a:t>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Anthony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err="1" smtClean="0">
                <a:ea typeface="PMingLiU" charset="-120"/>
              </a:rPr>
              <a:t>Hyunho</a:t>
            </a:r>
            <a:r>
              <a:rPr lang="en-US" sz="2000" dirty="0" smtClean="0">
                <a:ea typeface="PMingLiU" charset="-120"/>
              </a:rPr>
              <a:t> Park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passes</a:t>
            </a:r>
            <a:r>
              <a:rPr lang="en-US" altLang="zh-HK" sz="2000" dirty="0" smtClean="0">
                <a:ea typeface="PMingLiU" charset="-120"/>
              </a:rPr>
              <a:t>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41897</TotalTime>
  <Words>922</Words>
  <Application>Microsoft Office PowerPoint</Application>
  <PresentationFormat>On-screen Show (4:3)</PresentationFormat>
  <Paragraphs>219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802.11PowerPointTemplate-Landscape</vt:lpstr>
      <vt:lpstr>1_Custom Design</vt:lpstr>
      <vt:lpstr>2_Custom Design</vt:lpstr>
      <vt:lpstr>3_Custom Design</vt:lpstr>
      <vt:lpstr>Custom Design</vt:lpstr>
      <vt:lpstr>IEEE 802.21 Session #53 San Antonio, Tx Closing  Plenary</vt:lpstr>
      <vt:lpstr>Meeting Updates</vt:lpstr>
      <vt:lpstr>TG Reports </vt:lpstr>
      <vt:lpstr>Liaison Reports </vt:lpstr>
      <vt:lpstr>Teleconferences </vt:lpstr>
      <vt:lpstr>BRC </vt:lpstr>
      <vt:lpstr>P802.21 WG Motion (during mid-week)</vt:lpstr>
      <vt:lpstr>P802.21 WG Motion</vt:lpstr>
      <vt:lpstr>P802.21 WG Motion</vt:lpstr>
      <vt:lpstr>P802.21 WG Motion</vt:lpstr>
      <vt:lpstr>P802.21 WG Motion</vt:lpstr>
      <vt:lpstr>Future Sessions</vt:lpstr>
      <vt:lpstr>Future Sessions – 2013 </vt:lpstr>
      <vt:lpstr>January, 2013 Sessions Details 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551</cp:revision>
  <cp:lastPrinted>1998-02-10T13:28:06Z</cp:lastPrinted>
  <dcterms:created xsi:type="dcterms:W3CDTF">2002-07-08T22:03:28Z</dcterms:created>
  <dcterms:modified xsi:type="dcterms:W3CDTF">2012-11-16T04:15:44Z</dcterms:modified>
</cp:coreProperties>
</file>