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Lst>
  <p:notesMasterIdLst>
    <p:notesMasterId r:id="rId9"/>
  </p:notesMasterIdLst>
  <p:handoutMasterIdLst>
    <p:handoutMasterId r:id="rId10"/>
  </p:handoutMasterIdLst>
  <p:sldIdLst>
    <p:sldId id="961" r:id="rId2"/>
    <p:sldId id="962" r:id="rId3"/>
    <p:sldId id="999" r:id="rId4"/>
    <p:sldId id="1000" r:id="rId5"/>
    <p:sldId id="1001" r:id="rId6"/>
    <p:sldId id="1002" r:id="rId7"/>
    <p:sldId id="1003" r:id="rId8"/>
  </p:sldIdLst>
  <p:sldSz cx="9144000" cy="6858000" type="screen4x3"/>
  <p:notesSz cx="7315200" cy="9601200"/>
  <p:defaultTextStyle>
    <a:defPPr>
      <a:defRPr lang="en-US"/>
    </a:defPPr>
    <a:lvl1pPr algn="l" rtl="0" eaLnBrk="0" fontAlgn="base" hangingPunct="0">
      <a:spcBef>
        <a:spcPct val="0"/>
      </a:spcBef>
      <a:spcAft>
        <a:spcPct val="0"/>
      </a:spcAft>
      <a:defRPr sz="1600" b="1"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1600" b="1"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1600" b="1"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1600" b="1"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1600" b="1" kern="1200">
        <a:solidFill>
          <a:schemeClr val="tx1"/>
        </a:solidFill>
        <a:latin typeface="Arial" pitchFamily="34" charset="0"/>
        <a:ea typeface="+mn-ea"/>
        <a:cs typeface="+mn-cs"/>
      </a:defRPr>
    </a:lvl5pPr>
    <a:lvl6pPr marL="2286000" algn="l" defTabSz="914400" rtl="0" eaLnBrk="1" latinLnBrk="0" hangingPunct="1">
      <a:defRPr sz="1600" b="1" kern="1200">
        <a:solidFill>
          <a:schemeClr val="tx1"/>
        </a:solidFill>
        <a:latin typeface="Arial" pitchFamily="34" charset="0"/>
        <a:ea typeface="+mn-ea"/>
        <a:cs typeface="+mn-cs"/>
      </a:defRPr>
    </a:lvl6pPr>
    <a:lvl7pPr marL="2743200" algn="l" defTabSz="914400" rtl="0" eaLnBrk="1" latinLnBrk="0" hangingPunct="1">
      <a:defRPr sz="1600" b="1" kern="1200">
        <a:solidFill>
          <a:schemeClr val="tx1"/>
        </a:solidFill>
        <a:latin typeface="Arial" pitchFamily="34" charset="0"/>
        <a:ea typeface="+mn-ea"/>
        <a:cs typeface="+mn-cs"/>
      </a:defRPr>
    </a:lvl7pPr>
    <a:lvl8pPr marL="3200400" algn="l" defTabSz="914400" rtl="0" eaLnBrk="1" latinLnBrk="0" hangingPunct="1">
      <a:defRPr sz="1600" b="1" kern="1200">
        <a:solidFill>
          <a:schemeClr val="tx1"/>
        </a:solidFill>
        <a:latin typeface="Arial" pitchFamily="34" charset="0"/>
        <a:ea typeface="+mn-ea"/>
        <a:cs typeface="+mn-cs"/>
      </a:defRPr>
    </a:lvl8pPr>
    <a:lvl9pPr marL="3657600" algn="l" defTabSz="914400" rtl="0" eaLnBrk="1" latinLnBrk="0" hangingPunct="1">
      <a:defRPr sz="1600" b="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66"/>
    <a:srgbClr val="FF3300"/>
    <a:srgbClr val="CCECFF"/>
    <a:srgbClr val="800080"/>
    <a:srgbClr val="CCFFCC"/>
    <a:srgbClr val="003300"/>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5" autoAdjust="0"/>
    <p:restoredTop sz="84615" autoAdjust="0"/>
  </p:normalViewPr>
  <p:slideViewPr>
    <p:cSldViewPr snapToGrid="0" snapToObjects="1">
      <p:cViewPr varScale="1">
        <p:scale>
          <a:sx n="45" d="100"/>
          <a:sy n="45" d="100"/>
        </p:scale>
        <p:origin x="-1075" y="-77"/>
      </p:cViewPr>
      <p:guideLst>
        <p:guide orient="horz" pos="487"/>
        <p:guide pos="291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5" d="100"/>
        <a:sy n="85" d="100"/>
      </p:scale>
      <p:origin x="0" y="0"/>
    </p:cViewPr>
  </p:sorterViewPr>
  <p:notesViewPr>
    <p:cSldViewPr snapToGrid="0" snapToObjects="1">
      <p:cViewPr>
        <p:scale>
          <a:sx n="100" d="100"/>
          <a:sy n="100" d="100"/>
        </p:scale>
        <p:origin x="-132" y="-60"/>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170238"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defTabSz="901700">
              <a:defRPr sz="1200" b="0"/>
            </a:lvl1pPr>
          </a:lstStyle>
          <a:p>
            <a:endParaRPr lang="en-US" altLang="zh-TW"/>
          </a:p>
        </p:txBody>
      </p:sp>
      <p:sp>
        <p:nvSpPr>
          <p:cNvPr id="64515" name="Rectangle 3"/>
          <p:cNvSpPr>
            <a:spLocks noGrp="1" noChangeArrowheads="1"/>
          </p:cNvSpPr>
          <p:nvPr>
            <p:ph type="dt" sz="quarter" idx="1"/>
          </p:nvPr>
        </p:nvSpPr>
        <p:spPr bwMode="auto">
          <a:xfrm>
            <a:off x="4144963" y="0"/>
            <a:ext cx="3170237"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algn="r" defTabSz="901700">
              <a:defRPr sz="1200" b="0"/>
            </a:lvl1pPr>
          </a:lstStyle>
          <a:p>
            <a:endParaRPr lang="en-US" altLang="zh-TW"/>
          </a:p>
        </p:txBody>
      </p:sp>
      <p:sp>
        <p:nvSpPr>
          <p:cNvPr id="64516" name="Rectangle 4"/>
          <p:cNvSpPr>
            <a:spLocks noGrp="1" noChangeArrowheads="1"/>
          </p:cNvSpPr>
          <p:nvPr>
            <p:ph type="ftr" sz="quarter" idx="2"/>
          </p:nvPr>
        </p:nvSpPr>
        <p:spPr bwMode="auto">
          <a:xfrm>
            <a:off x="0" y="9121775"/>
            <a:ext cx="3170238"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defTabSz="901700">
              <a:defRPr sz="1200" b="0"/>
            </a:lvl1pPr>
          </a:lstStyle>
          <a:p>
            <a:endParaRPr lang="en-US" altLang="zh-TW"/>
          </a:p>
        </p:txBody>
      </p:sp>
      <p:sp>
        <p:nvSpPr>
          <p:cNvPr id="64517" name="Rectangle 5"/>
          <p:cNvSpPr>
            <a:spLocks noGrp="1" noChangeArrowheads="1"/>
          </p:cNvSpPr>
          <p:nvPr>
            <p:ph type="sldNum" sz="quarter" idx="3"/>
          </p:nvPr>
        </p:nvSpPr>
        <p:spPr bwMode="auto">
          <a:xfrm>
            <a:off x="4144963" y="9121775"/>
            <a:ext cx="3170237"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algn="r" defTabSz="901700">
              <a:defRPr sz="1200" b="0"/>
            </a:lvl1pPr>
          </a:lstStyle>
          <a:p>
            <a:fld id="{4B82FB83-A0CD-4B98-937C-F51814475572}" type="slidenum">
              <a:rPr lang="zh-TW" altLang="en-US"/>
              <a:pPr/>
              <a:t>‹#›</a:t>
            </a:fld>
            <a:endParaRPr lang="en-US" altLang="zh-T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4258" name="Rectangle 2"/>
          <p:cNvSpPr>
            <a:spLocks noGrp="1" noChangeArrowheads="1"/>
          </p:cNvSpPr>
          <p:nvPr>
            <p:ph type="hdr" sz="quarter"/>
          </p:nvPr>
        </p:nvSpPr>
        <p:spPr bwMode="auto">
          <a:xfrm>
            <a:off x="0" y="0"/>
            <a:ext cx="3170238"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defTabSz="901700">
              <a:defRPr sz="1200" b="0"/>
            </a:lvl1pPr>
          </a:lstStyle>
          <a:p>
            <a:endParaRPr lang="en-US" altLang="zh-TW"/>
          </a:p>
        </p:txBody>
      </p:sp>
      <p:sp>
        <p:nvSpPr>
          <p:cNvPr id="224259" name="Rectangle 3"/>
          <p:cNvSpPr>
            <a:spLocks noGrp="1" noChangeArrowheads="1"/>
          </p:cNvSpPr>
          <p:nvPr>
            <p:ph type="dt" idx="1"/>
          </p:nvPr>
        </p:nvSpPr>
        <p:spPr bwMode="auto">
          <a:xfrm>
            <a:off x="4144963" y="0"/>
            <a:ext cx="3170237"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algn="r" defTabSz="901700">
              <a:defRPr sz="1200" b="0"/>
            </a:lvl1pPr>
          </a:lstStyle>
          <a:p>
            <a:endParaRPr lang="en-US" altLang="zh-TW"/>
          </a:p>
        </p:txBody>
      </p:sp>
      <p:sp>
        <p:nvSpPr>
          <p:cNvPr id="22426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224261" name="Rectangle 5"/>
          <p:cNvSpPr>
            <a:spLocks noGrp="1" noChangeArrowheads="1"/>
          </p:cNvSpPr>
          <p:nvPr>
            <p:ph type="body" sz="quarter" idx="3"/>
          </p:nvPr>
        </p:nvSpPr>
        <p:spPr bwMode="auto">
          <a:xfrm>
            <a:off x="974725" y="4560888"/>
            <a:ext cx="5365750" cy="4319587"/>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224262" name="Rectangle 6"/>
          <p:cNvSpPr>
            <a:spLocks noGrp="1" noChangeArrowheads="1"/>
          </p:cNvSpPr>
          <p:nvPr>
            <p:ph type="ftr" sz="quarter" idx="4"/>
          </p:nvPr>
        </p:nvSpPr>
        <p:spPr bwMode="auto">
          <a:xfrm>
            <a:off x="0" y="9121775"/>
            <a:ext cx="3170238"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defTabSz="901700">
              <a:defRPr sz="1200" b="0"/>
            </a:lvl1pPr>
          </a:lstStyle>
          <a:p>
            <a:endParaRPr lang="en-US" altLang="zh-TW"/>
          </a:p>
        </p:txBody>
      </p:sp>
      <p:sp>
        <p:nvSpPr>
          <p:cNvPr id="224263" name="Rectangle 7"/>
          <p:cNvSpPr>
            <a:spLocks noGrp="1" noChangeArrowheads="1"/>
          </p:cNvSpPr>
          <p:nvPr>
            <p:ph type="sldNum" sz="quarter" idx="5"/>
          </p:nvPr>
        </p:nvSpPr>
        <p:spPr bwMode="auto">
          <a:xfrm>
            <a:off x="4144963" y="9121775"/>
            <a:ext cx="3170237"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algn="r" defTabSz="901700">
              <a:defRPr sz="1200" b="0"/>
            </a:lvl1pPr>
          </a:lstStyle>
          <a:p>
            <a:fld id="{F1C11F9D-88A1-4C9B-81A5-32B2CA2380F4}" type="slidenum">
              <a:rPr lang="zh-TW" altLang="en-US"/>
              <a:pPr/>
              <a:t>‹#›</a:t>
            </a:fld>
            <a:endParaRPr lang="en-US" altLang="zh-TW"/>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39939"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39940" name="Rectangle 6"/>
          <p:cNvSpPr>
            <a:spLocks noGrp="1" noChangeArrowheads="1"/>
          </p:cNvSpPr>
          <p:nvPr>
            <p:ph type="ftr" sz="quarter" idx="4"/>
          </p:nvPr>
        </p:nvSpPr>
        <p:spPr>
          <a:noFill/>
        </p:spPr>
        <p:txBody>
          <a:bodyPr/>
          <a:lstStyle/>
          <a:p>
            <a:pPr lvl="4"/>
            <a:endParaRPr lang="en-US" altLang="ko-KR"/>
          </a:p>
        </p:txBody>
      </p:sp>
      <p:sp>
        <p:nvSpPr>
          <p:cNvPr id="39941" name="Rectangle 7"/>
          <p:cNvSpPr>
            <a:spLocks noGrp="1" noChangeArrowheads="1"/>
          </p:cNvSpPr>
          <p:nvPr>
            <p:ph type="sldNum" sz="quarter" idx="5"/>
          </p:nvPr>
        </p:nvSpPr>
        <p:spPr>
          <a:xfrm>
            <a:off x="3493599" y="9295567"/>
            <a:ext cx="447590" cy="179058"/>
          </a:xfrm>
          <a:noFill/>
        </p:spPr>
        <p:txBody>
          <a:bodyPr/>
          <a:lstStyle/>
          <a:p>
            <a:r>
              <a:rPr lang="en-US" altLang="ko-KR"/>
              <a:t>Page </a:t>
            </a:r>
            <a:fld id="{B7C7FB8E-F1B3-412F-B476-A1F6EC46B7F5}" type="slidenum">
              <a:rPr lang="en-US" altLang="ko-KR"/>
              <a:pPr/>
              <a:t>1</a:t>
            </a:fld>
            <a:endParaRPr lang="en-US" altLang="ko-KR"/>
          </a:p>
        </p:txBody>
      </p:sp>
      <p:sp>
        <p:nvSpPr>
          <p:cNvPr id="39942" name="Slide Image Placeholder 1"/>
          <p:cNvSpPr>
            <a:spLocks noGrp="1" noRot="1" noChangeAspect="1" noTextEdit="1"/>
          </p:cNvSpPr>
          <p:nvPr>
            <p:ph type="sldImg"/>
          </p:nvPr>
        </p:nvSpPr>
        <p:spPr>
          <a:xfrm>
            <a:off x="1255713" y="719138"/>
            <a:ext cx="4803775" cy="3602037"/>
          </a:xfrm>
          <a:ln/>
        </p:spPr>
      </p:sp>
      <p:sp>
        <p:nvSpPr>
          <p:cNvPr id="39943" name="Notes Placeholder 2"/>
          <p:cNvSpPr>
            <a:spLocks noGrp="1"/>
          </p:cNvSpPr>
          <p:nvPr>
            <p:ph type="body" idx="1"/>
          </p:nvPr>
        </p:nvSpPr>
        <p:spPr>
          <a:xfrm>
            <a:off x="731179" y="4561342"/>
            <a:ext cx="5852843" cy="4320540"/>
          </a:xfrm>
          <a:noFill/>
          <a:ln/>
        </p:spPr>
        <p:txBody>
          <a:bodyPr lIns="92647" tIns="46324" rIns="92647" bIns="46324"/>
          <a:lstStyle/>
          <a:p>
            <a:pPr defTabSz="914400"/>
            <a:endParaRPr lang="ja-JP" altLang="ko-KR" smtClean="0"/>
          </a:p>
        </p:txBody>
      </p:sp>
      <p:sp>
        <p:nvSpPr>
          <p:cNvPr id="39944" name="Slide Number Placeholder 3"/>
          <p:cNvSpPr txBox="1">
            <a:spLocks noGrp="1"/>
          </p:cNvSpPr>
          <p:nvPr/>
        </p:nvSpPr>
        <p:spPr bwMode="auto">
          <a:xfrm>
            <a:off x="4142775" y="9119597"/>
            <a:ext cx="3170717" cy="480060"/>
          </a:xfrm>
          <a:prstGeom prst="rect">
            <a:avLst/>
          </a:prstGeom>
          <a:noFill/>
          <a:ln w="9525">
            <a:noFill/>
            <a:miter lim="800000"/>
            <a:headEnd/>
            <a:tailEnd/>
          </a:ln>
        </p:spPr>
        <p:txBody>
          <a:bodyPr lIns="92647" tIns="46324" rIns="92647" bIns="46324" anchor="b"/>
          <a:lstStyle/>
          <a:p>
            <a:pPr algn="r" defTabSz="927100" eaLnBrk="0" hangingPunct="0"/>
            <a:fld id="{0525602E-0B45-44C9-84CD-99419C36A3B5}" type="slidenum">
              <a:rPr lang="ja-JP" altLang="en-US" sz="1200"/>
              <a:pPr algn="r" defTabSz="927100" eaLnBrk="0" hangingPunct="0"/>
              <a:t>1</a:t>
            </a:fld>
            <a:endParaRPr lang="en-US" altLang="ja-JP"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0963"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0964" name="Rectangle 6"/>
          <p:cNvSpPr>
            <a:spLocks noGrp="1" noChangeArrowheads="1"/>
          </p:cNvSpPr>
          <p:nvPr>
            <p:ph type="ftr" sz="quarter" idx="4"/>
          </p:nvPr>
        </p:nvSpPr>
        <p:spPr>
          <a:noFill/>
        </p:spPr>
        <p:txBody>
          <a:bodyPr/>
          <a:lstStyle/>
          <a:p>
            <a:pPr lvl="4"/>
            <a:endParaRPr lang="en-US" altLang="ko-KR"/>
          </a:p>
        </p:txBody>
      </p:sp>
      <p:sp>
        <p:nvSpPr>
          <p:cNvPr id="40965" name="Rectangle 7"/>
          <p:cNvSpPr>
            <a:spLocks noGrp="1" noChangeArrowheads="1"/>
          </p:cNvSpPr>
          <p:nvPr>
            <p:ph type="sldNum" sz="quarter" idx="5"/>
          </p:nvPr>
        </p:nvSpPr>
        <p:spPr>
          <a:xfrm>
            <a:off x="3493599" y="9295567"/>
            <a:ext cx="447590" cy="179058"/>
          </a:xfrm>
          <a:noFill/>
        </p:spPr>
        <p:txBody>
          <a:bodyPr/>
          <a:lstStyle/>
          <a:p>
            <a:r>
              <a:rPr lang="en-US" altLang="ko-KR"/>
              <a:t>Page </a:t>
            </a:r>
            <a:fld id="{366287AA-1FF9-4FD9-AC81-610493ED8F24}" type="slidenum">
              <a:rPr lang="en-US" altLang="ko-KR"/>
              <a:pPr/>
              <a:t>2</a:t>
            </a:fld>
            <a:endParaRPr lang="en-US" altLang="ko-KR"/>
          </a:p>
        </p:txBody>
      </p:sp>
      <p:sp>
        <p:nvSpPr>
          <p:cNvPr id="40966" name="Slide Image Placeholder 1"/>
          <p:cNvSpPr>
            <a:spLocks noGrp="1" noRot="1" noChangeAspect="1" noTextEdit="1"/>
          </p:cNvSpPr>
          <p:nvPr>
            <p:ph type="sldImg"/>
          </p:nvPr>
        </p:nvSpPr>
        <p:spPr>
          <a:xfrm>
            <a:off x="1255713" y="719138"/>
            <a:ext cx="4803775" cy="3602037"/>
          </a:xfrm>
          <a:ln/>
        </p:spPr>
      </p:sp>
      <p:sp>
        <p:nvSpPr>
          <p:cNvPr id="40967" name="Slide Number Placeholder 3"/>
          <p:cNvSpPr txBox="1">
            <a:spLocks noGrp="1"/>
          </p:cNvSpPr>
          <p:nvPr/>
        </p:nvSpPr>
        <p:spPr bwMode="auto">
          <a:xfrm>
            <a:off x="4142775" y="9119597"/>
            <a:ext cx="3170717" cy="480060"/>
          </a:xfrm>
          <a:prstGeom prst="rect">
            <a:avLst/>
          </a:prstGeom>
          <a:noFill/>
          <a:ln w="9525">
            <a:noFill/>
            <a:miter lim="800000"/>
            <a:headEnd/>
            <a:tailEnd/>
          </a:ln>
        </p:spPr>
        <p:txBody>
          <a:bodyPr lIns="92647" tIns="46324" rIns="92647" bIns="46324" anchor="b"/>
          <a:lstStyle/>
          <a:p>
            <a:pPr algn="r" defTabSz="927100" eaLnBrk="0" hangingPunct="0"/>
            <a:fld id="{31054525-A6DD-4BA3-AFD2-53933411E048}" type="slidenum">
              <a:rPr lang="ja-JP" altLang="en-US" sz="1200"/>
              <a:pPr algn="r" defTabSz="927100" eaLnBrk="0" hangingPunct="0"/>
              <a:t>2</a:t>
            </a:fld>
            <a:endParaRPr lang="en-US" altLang="ja-JP"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66307" name="Rectangle 3"/>
          <p:cNvSpPr>
            <a:spLocks noGrp="1" noChangeArrowheads="1"/>
          </p:cNvSpPr>
          <p:nvPr>
            <p:ph type="ctrTitle"/>
          </p:nvPr>
        </p:nvSpPr>
        <p:spPr>
          <a:xfrm>
            <a:off x="320675" y="914400"/>
            <a:ext cx="8502650" cy="1470025"/>
          </a:xfrm>
        </p:spPr>
        <p:txBody>
          <a:bodyPr/>
          <a:lstStyle>
            <a:lvl1pPr>
              <a:defRPr sz="4400"/>
            </a:lvl1pPr>
          </a:lstStyle>
          <a:p>
            <a:r>
              <a:rPr lang="en-US" altLang="zh-TW"/>
              <a:t>Click to edit Master title style</a:t>
            </a:r>
          </a:p>
        </p:txBody>
      </p:sp>
      <p:sp>
        <p:nvSpPr>
          <p:cNvPr id="866308" name="Rectangle 4"/>
          <p:cNvSpPr>
            <a:spLocks noGrp="1" noChangeArrowheads="1"/>
          </p:cNvSpPr>
          <p:nvPr>
            <p:ph type="subTitle" idx="1"/>
          </p:nvPr>
        </p:nvSpPr>
        <p:spPr>
          <a:xfrm>
            <a:off x="320675" y="2828925"/>
            <a:ext cx="8502650" cy="3495675"/>
          </a:xfrm>
        </p:spPr>
        <p:txBody>
          <a:bodyPr/>
          <a:lstStyle>
            <a:lvl1pPr marL="0" indent="0" algn="ctr">
              <a:buFont typeface="Symbol" pitchFamily="18" charset="2"/>
              <a:buNone/>
              <a:defRPr/>
            </a:lvl1pPr>
          </a:lstStyle>
          <a:p>
            <a:r>
              <a:rPr lang="en-US" altLang="zh-TW"/>
              <a:t>Click to edit Master subtitle style</a:t>
            </a:r>
          </a:p>
        </p:txBody>
      </p:sp>
      <p:sp>
        <p:nvSpPr>
          <p:cNvPr id="866310" name="Rectangle 6"/>
          <p:cNvSpPr>
            <a:spLocks noChangeArrowheads="1"/>
          </p:cNvSpPr>
          <p:nvPr userDrawn="1"/>
        </p:nvSpPr>
        <p:spPr bwMode="auto">
          <a:xfrm>
            <a:off x="3498850" y="3035300"/>
            <a:ext cx="9144000" cy="0"/>
          </a:xfrm>
          <a:prstGeom prst="rect">
            <a:avLst/>
          </a:prstGeom>
          <a:noFill/>
          <a:ln w="12700">
            <a:noFill/>
            <a:miter lim="800000"/>
            <a:headEnd type="none" w="sm" len="sm"/>
            <a:tailEnd type="none" w="sm" len="sm"/>
          </a:ln>
          <a:effectLst/>
        </p:spPr>
        <p:txBody>
          <a:bodyPr>
            <a:spAutoFit/>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484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4484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3"/>
          <p:cNvSpPr>
            <a:spLocks noGrp="1" noChangeArrowheads="1"/>
          </p:cNvSpPr>
          <p:nvPr>
            <p:ph type="ctrTitle"/>
          </p:nvPr>
        </p:nvSpPr>
        <p:spPr>
          <a:xfrm>
            <a:off x="320675" y="914400"/>
            <a:ext cx="8502650" cy="1470025"/>
          </a:xfrm>
        </p:spPr>
        <p:txBody>
          <a:bodyPr/>
          <a:lstStyle>
            <a:lvl1pPr>
              <a:defRPr sz="4400"/>
            </a:lvl1pPr>
          </a:lstStyle>
          <a:p>
            <a:r>
              <a:rPr lang="en-US" altLang="zh-TW"/>
              <a:t>Click to edit Master title style</a:t>
            </a:r>
          </a:p>
        </p:txBody>
      </p:sp>
      <p:sp>
        <p:nvSpPr>
          <p:cNvPr id="4" name="Rectangle 4"/>
          <p:cNvSpPr>
            <a:spLocks noGrp="1" noChangeArrowheads="1"/>
          </p:cNvSpPr>
          <p:nvPr>
            <p:ph type="subTitle" idx="1"/>
          </p:nvPr>
        </p:nvSpPr>
        <p:spPr>
          <a:xfrm>
            <a:off x="320675" y="2828925"/>
            <a:ext cx="8502650" cy="3495675"/>
          </a:xfrm>
        </p:spPr>
        <p:txBody>
          <a:bodyPr/>
          <a:lstStyle>
            <a:lvl1pPr marL="0" indent="0" algn="ctr">
              <a:buFont typeface="Symbol" pitchFamily="18" charset="2"/>
              <a:buNone/>
              <a:defRPr/>
            </a:lvl1pPr>
          </a:lstStyle>
          <a:p>
            <a:r>
              <a:rPr lang="en-US" altLang="zh-TW"/>
              <a:t>Click to edit Master subtitle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1775" y="1085850"/>
            <a:ext cx="4264025" cy="5362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85850"/>
            <a:ext cx="4264025" cy="5362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65283" name="Text Box 3"/>
          <p:cNvSpPr txBox="1">
            <a:spLocks noChangeArrowheads="1"/>
          </p:cNvSpPr>
          <p:nvPr/>
        </p:nvSpPr>
        <p:spPr bwMode="auto">
          <a:xfrm>
            <a:off x="1371600" y="2057400"/>
            <a:ext cx="5029200" cy="1600200"/>
          </a:xfrm>
          <a:prstGeom prst="rect">
            <a:avLst/>
          </a:prstGeom>
          <a:noFill/>
          <a:ln w="12700">
            <a:noFill/>
            <a:miter lim="800000"/>
            <a:headEnd type="none" w="sm" len="sm"/>
            <a:tailEnd type="none" w="sm" len="sm"/>
          </a:ln>
          <a:effectLst/>
        </p:spPr>
        <p:txBody>
          <a:bodyPr wrap="none"/>
          <a:lstStyle/>
          <a:p>
            <a:pPr algn="just"/>
            <a:endParaRPr lang="en-GB" sz="2400" b="0"/>
          </a:p>
        </p:txBody>
      </p:sp>
      <p:sp>
        <p:nvSpPr>
          <p:cNvPr id="865284" name="Rectangle 4"/>
          <p:cNvSpPr>
            <a:spLocks noGrp="1" noChangeArrowheads="1"/>
          </p:cNvSpPr>
          <p:nvPr>
            <p:ph type="title"/>
          </p:nvPr>
        </p:nvSpPr>
        <p:spPr bwMode="auto">
          <a:xfrm>
            <a:off x="466928" y="192930"/>
            <a:ext cx="8210144"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zh-TW" dirty="0" smtClean="0"/>
              <a:t>Click to edit Master style</a:t>
            </a:r>
          </a:p>
        </p:txBody>
      </p:sp>
      <p:sp>
        <p:nvSpPr>
          <p:cNvPr id="865285" name="Rectangle 5"/>
          <p:cNvSpPr>
            <a:spLocks noGrp="1" noChangeArrowheads="1"/>
          </p:cNvSpPr>
          <p:nvPr>
            <p:ph type="body" idx="1"/>
          </p:nvPr>
        </p:nvSpPr>
        <p:spPr bwMode="auto">
          <a:xfrm>
            <a:off x="415173" y="1171791"/>
            <a:ext cx="8302752" cy="518464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TW" dirty="0" smtClean="0"/>
              <a:t>Click to edit Master text styles</a:t>
            </a:r>
          </a:p>
          <a:p>
            <a:pPr lvl="1"/>
            <a:r>
              <a:rPr lang="en-US" altLang="zh-TW" dirty="0" smtClean="0"/>
              <a:t>Second level</a:t>
            </a:r>
          </a:p>
          <a:p>
            <a:pPr lvl="2"/>
            <a:r>
              <a:rPr lang="en-US" altLang="zh-TW" dirty="0" smtClean="0"/>
              <a:t>Third level</a:t>
            </a:r>
          </a:p>
          <a:p>
            <a:pPr lvl="3"/>
            <a:r>
              <a:rPr lang="en-US" altLang="zh-TW" dirty="0" smtClean="0"/>
              <a:t>Fourth level</a:t>
            </a:r>
          </a:p>
          <a:p>
            <a:pPr lvl="4"/>
            <a:r>
              <a:rPr lang="en-US" altLang="zh-TW" dirty="0" smtClean="0"/>
              <a:t>Fifth level</a:t>
            </a:r>
          </a:p>
        </p:txBody>
      </p:sp>
      <p:sp>
        <p:nvSpPr>
          <p:cNvPr id="865287" name="Rectangle 7"/>
          <p:cNvSpPr>
            <a:spLocks noChangeArrowheads="1"/>
          </p:cNvSpPr>
          <p:nvPr userDrawn="1"/>
        </p:nvSpPr>
        <p:spPr bwMode="auto">
          <a:xfrm>
            <a:off x="3498850" y="3035300"/>
            <a:ext cx="9144000" cy="0"/>
          </a:xfrm>
          <a:prstGeom prst="rect">
            <a:avLst/>
          </a:prstGeom>
          <a:noFill/>
          <a:ln w="12700">
            <a:noFill/>
            <a:miter lim="800000"/>
            <a:headEnd type="none" w="sm" len="sm"/>
            <a:tailEnd type="none" w="sm" len="sm"/>
          </a:ln>
          <a:effectLst/>
        </p:spPr>
        <p:txBody>
          <a:bodyPr>
            <a:spAutoFit/>
          </a:bodyPr>
          <a:lstStyle/>
          <a:p>
            <a:endParaRPr lang="en-US"/>
          </a:p>
        </p:txBody>
      </p:sp>
      <p:sp>
        <p:nvSpPr>
          <p:cNvPr id="865293" name="Text Box 13"/>
          <p:cNvSpPr txBox="1">
            <a:spLocks noChangeArrowheads="1"/>
          </p:cNvSpPr>
          <p:nvPr userDrawn="1"/>
        </p:nvSpPr>
        <p:spPr bwMode="auto">
          <a:xfrm>
            <a:off x="531903" y="6448425"/>
            <a:ext cx="2269658" cy="338554"/>
          </a:xfrm>
          <a:prstGeom prst="rect">
            <a:avLst/>
          </a:prstGeom>
          <a:noFill/>
          <a:ln w="12700">
            <a:noFill/>
            <a:miter lim="800000"/>
            <a:headEnd type="none" w="sm" len="sm"/>
            <a:tailEnd type="none" w="sm" len="sm"/>
          </a:ln>
          <a:effectLst/>
        </p:spPr>
        <p:txBody>
          <a:bodyPr wrap="square">
            <a:spAutoFit/>
          </a:bodyPr>
          <a:lstStyle/>
          <a:p>
            <a:r>
              <a:rPr lang="en-US" altLang="zh-CN" sz="1600" b="0" dirty="0" smtClean="0">
                <a:solidFill>
                  <a:schemeClr val="accent2"/>
                </a:solidFill>
                <a:latin typeface="Times New Roman" pitchFamily="18" charset="0"/>
                <a:ea typeface="PMingLiU" pitchFamily="18" charset="-120"/>
                <a:cs typeface="Times New Roman" pitchFamily="18" charset="0"/>
              </a:rPr>
              <a:t>21-12-0120</a:t>
            </a:r>
            <a:endParaRPr lang="en-US" altLang="zh-TW" sz="1600" b="0" dirty="0">
              <a:solidFill>
                <a:schemeClr val="accent2"/>
              </a:solidFill>
              <a:latin typeface="Times New Roman" pitchFamily="18" charset="0"/>
              <a:ea typeface="PMingLiU" pitchFamily="18" charset="-120"/>
              <a:cs typeface="Times New Roman" pitchFamily="18" charset="0"/>
            </a:endParaRPr>
          </a:p>
        </p:txBody>
      </p:sp>
      <p:sp>
        <p:nvSpPr>
          <p:cNvPr id="865295" name="Rectangle 15"/>
          <p:cNvSpPr>
            <a:spLocks noChangeArrowheads="1"/>
          </p:cNvSpPr>
          <p:nvPr userDrawn="1"/>
        </p:nvSpPr>
        <p:spPr bwMode="auto">
          <a:xfrm>
            <a:off x="7258050" y="6393922"/>
            <a:ext cx="1257300" cy="308419"/>
          </a:xfrm>
          <a:prstGeom prst="rect">
            <a:avLst/>
          </a:prstGeom>
          <a:noFill/>
          <a:ln w="9525">
            <a:noFill/>
            <a:miter lim="800000"/>
            <a:headEnd/>
            <a:tailEnd/>
          </a:ln>
          <a:effectLst/>
        </p:spPr>
        <p:txBody>
          <a:bodyPr wrap="square" lIns="92075" tIns="46038" rIns="92075" bIns="46038">
            <a:spAutoFit/>
          </a:bodyPr>
          <a:lstStyle/>
          <a:p>
            <a:pPr algn="r"/>
            <a:r>
              <a:rPr lang="en-US" altLang="zh-TW" sz="1000" b="0" dirty="0" smtClean="0">
                <a:solidFill>
                  <a:schemeClr val="accent2"/>
                </a:solidFill>
                <a:latin typeface="Helvetica" pitchFamily="34" charset="0"/>
                <a:ea typeface="PMingLiU" pitchFamily="18" charset="-120"/>
              </a:rPr>
              <a:t> </a:t>
            </a:r>
            <a:fld id="{C921DB0A-5367-4374-BB54-9ACFF2AD6DDA}" type="slidenum">
              <a:rPr lang="en-US" altLang="zh-TW" sz="1400" b="0" smtClean="0">
                <a:solidFill>
                  <a:schemeClr val="accent2"/>
                </a:solidFill>
                <a:latin typeface="Helvetica" pitchFamily="34" charset="0"/>
                <a:ea typeface="PMingLiU" pitchFamily="18" charset="-120"/>
              </a:rPr>
              <a:pPr algn="r"/>
              <a:t>‹#›</a:t>
            </a:fld>
            <a:r>
              <a:rPr lang="en-US" altLang="zh-TW" sz="1400" b="0" dirty="0" smtClean="0">
                <a:solidFill>
                  <a:schemeClr val="accent2"/>
                </a:solidFill>
                <a:latin typeface="Helvetica" pitchFamily="34" charset="0"/>
                <a:ea typeface="PMingLiU" pitchFamily="18" charset="-120"/>
              </a:rPr>
              <a:t> </a:t>
            </a:r>
            <a:endParaRPr lang="en-US" altLang="zh-TW" sz="1000" b="0" dirty="0">
              <a:solidFill>
                <a:schemeClr val="accent2"/>
              </a:solidFill>
              <a:latin typeface="Helvetica" pitchFamily="34" charset="0"/>
              <a:ea typeface="PMingLiU" pitchFamily="18" charset="-120"/>
            </a:endParaRPr>
          </a:p>
        </p:txBody>
      </p:sp>
      <p:pic>
        <p:nvPicPr>
          <p:cNvPr id="1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3" r:id="rId1"/>
    <p:sldLayoutId id="2147483664"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ctr" rtl="0" fontAlgn="base">
        <a:spcBef>
          <a:spcPct val="0"/>
        </a:spcBef>
        <a:spcAft>
          <a:spcPct val="0"/>
        </a:spcAft>
        <a:defRPr sz="3600" b="1" baseline="0">
          <a:solidFill>
            <a:schemeClr val="tx1"/>
          </a:solidFill>
          <a:latin typeface="Times New Roman" pitchFamily="18" charset="0"/>
          <a:ea typeface="+mj-ea"/>
          <a:cs typeface="Times New Roman" pitchFamily="18" charset="0"/>
        </a:defRPr>
      </a:lvl1pPr>
      <a:lvl2pPr algn="ctr" rtl="0" fontAlgn="base">
        <a:spcBef>
          <a:spcPct val="0"/>
        </a:spcBef>
        <a:spcAft>
          <a:spcPct val="0"/>
        </a:spcAft>
        <a:defRPr sz="3200">
          <a:solidFill>
            <a:srgbClr val="660066"/>
          </a:solidFill>
          <a:latin typeface="Arial" pitchFamily="34" charset="0"/>
        </a:defRPr>
      </a:lvl2pPr>
      <a:lvl3pPr algn="ctr" rtl="0" fontAlgn="base">
        <a:spcBef>
          <a:spcPct val="0"/>
        </a:spcBef>
        <a:spcAft>
          <a:spcPct val="0"/>
        </a:spcAft>
        <a:defRPr sz="3200">
          <a:solidFill>
            <a:srgbClr val="660066"/>
          </a:solidFill>
          <a:latin typeface="Arial" pitchFamily="34" charset="0"/>
        </a:defRPr>
      </a:lvl3pPr>
      <a:lvl4pPr algn="ctr" rtl="0" fontAlgn="base">
        <a:spcBef>
          <a:spcPct val="0"/>
        </a:spcBef>
        <a:spcAft>
          <a:spcPct val="0"/>
        </a:spcAft>
        <a:defRPr sz="3200">
          <a:solidFill>
            <a:srgbClr val="660066"/>
          </a:solidFill>
          <a:latin typeface="Arial" pitchFamily="34" charset="0"/>
        </a:defRPr>
      </a:lvl4pPr>
      <a:lvl5pPr algn="ctr" rtl="0" fontAlgn="base">
        <a:spcBef>
          <a:spcPct val="0"/>
        </a:spcBef>
        <a:spcAft>
          <a:spcPct val="0"/>
        </a:spcAft>
        <a:defRPr sz="3200">
          <a:solidFill>
            <a:srgbClr val="660066"/>
          </a:solidFill>
          <a:latin typeface="Arial" pitchFamily="34" charset="0"/>
        </a:defRPr>
      </a:lvl5pPr>
      <a:lvl6pPr marL="457200" algn="ctr" rtl="0" fontAlgn="base">
        <a:spcBef>
          <a:spcPct val="0"/>
        </a:spcBef>
        <a:spcAft>
          <a:spcPct val="0"/>
        </a:spcAft>
        <a:defRPr sz="3200">
          <a:solidFill>
            <a:srgbClr val="660066"/>
          </a:solidFill>
          <a:latin typeface="Arial" pitchFamily="34" charset="0"/>
        </a:defRPr>
      </a:lvl6pPr>
      <a:lvl7pPr marL="914400" algn="ctr" rtl="0" fontAlgn="base">
        <a:spcBef>
          <a:spcPct val="0"/>
        </a:spcBef>
        <a:spcAft>
          <a:spcPct val="0"/>
        </a:spcAft>
        <a:defRPr sz="3200">
          <a:solidFill>
            <a:srgbClr val="660066"/>
          </a:solidFill>
          <a:latin typeface="Arial" pitchFamily="34" charset="0"/>
        </a:defRPr>
      </a:lvl7pPr>
      <a:lvl8pPr marL="1371600" algn="ctr" rtl="0" fontAlgn="base">
        <a:spcBef>
          <a:spcPct val="0"/>
        </a:spcBef>
        <a:spcAft>
          <a:spcPct val="0"/>
        </a:spcAft>
        <a:defRPr sz="3200">
          <a:solidFill>
            <a:srgbClr val="660066"/>
          </a:solidFill>
          <a:latin typeface="Arial" pitchFamily="34" charset="0"/>
        </a:defRPr>
      </a:lvl8pPr>
      <a:lvl9pPr marL="1828800" algn="ctr" rtl="0" fontAlgn="base">
        <a:spcBef>
          <a:spcPct val="0"/>
        </a:spcBef>
        <a:spcAft>
          <a:spcPct val="0"/>
        </a:spcAft>
        <a:defRPr sz="3200">
          <a:solidFill>
            <a:srgbClr val="660066"/>
          </a:solidFill>
          <a:latin typeface="Arial" pitchFamily="34" charset="0"/>
        </a:defRPr>
      </a:lvl9pPr>
    </p:titleStyle>
    <p:bodyStyle>
      <a:lvl1pPr marL="342900" indent="-342900" algn="l" rtl="0" fontAlgn="base">
        <a:spcBef>
          <a:spcPct val="20000"/>
        </a:spcBef>
        <a:spcAft>
          <a:spcPct val="0"/>
        </a:spcAft>
        <a:buClr>
          <a:schemeClr val="accent2"/>
        </a:buClr>
        <a:buFont typeface="Arial" pitchFamily="34" charset="0"/>
        <a:buChar char="•"/>
        <a:defRPr sz="3200">
          <a:solidFill>
            <a:schemeClr val="tx1"/>
          </a:solidFill>
          <a:latin typeface="Times New Roman" pitchFamily="18" charset="0"/>
          <a:ea typeface="+mn-ea"/>
          <a:cs typeface="Times New Roman" pitchFamily="18" charset="0"/>
        </a:defRPr>
      </a:lvl1pPr>
      <a:lvl2pPr marL="742950" indent="-285750" algn="l" rtl="0" fontAlgn="base">
        <a:spcBef>
          <a:spcPct val="20000"/>
        </a:spcBef>
        <a:spcAft>
          <a:spcPct val="0"/>
        </a:spcAft>
        <a:buClr>
          <a:schemeClr val="accent2"/>
        </a:buClr>
        <a:buFont typeface="Arial" pitchFamily="34" charset="0"/>
        <a:buChar char="•"/>
        <a:defRPr sz="2800">
          <a:solidFill>
            <a:schemeClr val="tx1"/>
          </a:solidFill>
          <a:latin typeface="Times New Roman" pitchFamily="18" charset="0"/>
          <a:cs typeface="Times New Roman" pitchFamily="18" charset="0"/>
        </a:defRPr>
      </a:lvl2pPr>
      <a:lvl3pPr marL="1143000" indent="-228600" algn="l" rtl="0" fontAlgn="base">
        <a:spcBef>
          <a:spcPct val="20000"/>
        </a:spcBef>
        <a:spcAft>
          <a:spcPct val="0"/>
        </a:spcAft>
        <a:buClr>
          <a:schemeClr val="accent2"/>
        </a:buClr>
        <a:buFont typeface="Arial" pitchFamily="34" charset="0"/>
        <a:buChar char="•"/>
        <a:defRPr sz="2400">
          <a:solidFill>
            <a:schemeClr val="tx1"/>
          </a:solidFill>
          <a:latin typeface="Times New Roman" pitchFamily="18" charset="0"/>
          <a:cs typeface="Times New Roman" pitchFamily="18" charset="0"/>
        </a:defRPr>
      </a:lvl3pPr>
      <a:lvl4pPr marL="1600200" indent="-228600" algn="l" rtl="0" fontAlgn="base">
        <a:spcBef>
          <a:spcPct val="20000"/>
        </a:spcBef>
        <a:spcAft>
          <a:spcPct val="0"/>
        </a:spcAft>
        <a:buClr>
          <a:schemeClr val="accent2"/>
        </a:buClr>
        <a:buFont typeface="Arial" pitchFamily="34" charset="0"/>
        <a:buChar char="•"/>
        <a:defRPr sz="2000">
          <a:solidFill>
            <a:schemeClr val="tx1"/>
          </a:solidFill>
          <a:latin typeface="Times New Roman" pitchFamily="18" charset="0"/>
          <a:cs typeface="Times New Roman" pitchFamily="18" charset="0"/>
        </a:defRPr>
      </a:lvl4pPr>
      <a:lvl5pPr marL="2057400" indent="-228600" algn="l" rtl="0" fontAlgn="base">
        <a:spcBef>
          <a:spcPct val="20000"/>
        </a:spcBef>
        <a:spcAft>
          <a:spcPct val="0"/>
        </a:spcAft>
        <a:buClr>
          <a:schemeClr val="accent2"/>
        </a:buClr>
        <a:buFont typeface="Arial" pitchFamily="34" charset="0"/>
        <a:buChar char="•"/>
        <a:defRPr sz="2000">
          <a:solidFill>
            <a:schemeClr val="tx1"/>
          </a:solidFill>
          <a:latin typeface="Times New Roman" pitchFamily="18" charset="0"/>
          <a:cs typeface="Times New Roman" pitchFamily="18" charset="0"/>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sz="2400" dirty="0">
                <a:latin typeface="Times New Roman" pitchFamily="18" charset="0"/>
                <a:cs typeface="Times New Roman" pitchFamily="18" charset="0"/>
              </a:rPr>
              <a:t>IEEE 802.21 MEDIA INDEPENDENT HANDOVER </a:t>
            </a:r>
          </a:p>
          <a:p>
            <a:pPr marL="280988" indent="-280988" defTabSz="762000">
              <a:lnSpc>
                <a:spcPct val="90000"/>
              </a:lnSpc>
              <a:spcBef>
                <a:spcPct val="40000"/>
              </a:spcBef>
              <a:buClr>
                <a:srgbClr val="FAFD00"/>
              </a:buClr>
            </a:pPr>
            <a:r>
              <a:rPr lang="en-US" altLang="ja-JP" sz="2400" b="0" dirty="0">
                <a:latin typeface="Times New Roman" pitchFamily="18" charset="0"/>
                <a:cs typeface="Times New Roman" pitchFamily="18" charset="0"/>
              </a:rPr>
              <a:t>DCN: </a:t>
            </a:r>
            <a:r>
              <a:rPr lang="en-US" altLang="ko-KR" sz="2400" dirty="0" smtClean="0">
                <a:latin typeface="Times New Roman" pitchFamily="18" charset="0"/>
                <a:cs typeface="Times New Roman" pitchFamily="18" charset="0"/>
              </a:rPr>
              <a:t>21-12-</a:t>
            </a:r>
            <a:r>
              <a:rPr lang="en-US" altLang="ko-KR" sz="2400" dirty="0" smtClean="0">
                <a:solidFill>
                  <a:srgbClr val="FF0000"/>
                </a:solidFill>
                <a:latin typeface="Times New Roman" pitchFamily="18" charset="0"/>
                <a:cs typeface="Times New Roman" pitchFamily="18" charset="0"/>
              </a:rPr>
              <a:t>0173-00</a:t>
            </a:r>
            <a:r>
              <a:rPr lang="en-US" altLang="ko-KR" sz="2400" dirty="0" smtClean="0">
                <a:latin typeface="Times New Roman" pitchFamily="18" charset="0"/>
                <a:cs typeface="Times New Roman" pitchFamily="18" charset="0"/>
              </a:rPr>
              <a:t>-srho</a:t>
            </a:r>
            <a:endParaRPr lang="en-US" altLang="ko-KR" sz="2400" dirty="0">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a:latin typeface="Times New Roman" pitchFamily="18" charset="0"/>
                <a:cs typeface="Times New Roman" pitchFamily="18" charset="0"/>
              </a:rPr>
              <a:t>Title: </a:t>
            </a:r>
            <a:r>
              <a:rPr lang="en-US" altLang="ko-KR" sz="2400" dirty="0">
                <a:latin typeface="Times New Roman" pitchFamily="18" charset="0"/>
                <a:cs typeface="Times New Roman" pitchFamily="18" charset="0"/>
              </a:rPr>
              <a:t>IEEE 802.21c TG </a:t>
            </a:r>
            <a:r>
              <a:rPr lang="en-US" altLang="ko-KR" sz="2400" dirty="0" smtClean="0">
                <a:solidFill>
                  <a:srgbClr val="FF0000"/>
                </a:solidFill>
                <a:latin typeface="Times New Roman" pitchFamily="18" charset="0"/>
                <a:cs typeface="Times New Roman" pitchFamily="18" charset="0"/>
              </a:rPr>
              <a:t>November </a:t>
            </a:r>
            <a:r>
              <a:rPr lang="en-US" altLang="ko-KR" sz="2400" dirty="0">
                <a:solidFill>
                  <a:srgbClr val="FF0000"/>
                </a:solidFill>
                <a:latin typeface="Times New Roman" pitchFamily="18" charset="0"/>
                <a:cs typeface="Times New Roman" pitchFamily="18" charset="0"/>
              </a:rPr>
              <a:t>2012</a:t>
            </a:r>
            <a:r>
              <a:rPr lang="en-US" altLang="ko-KR" sz="2400" dirty="0">
                <a:latin typeface="Times New Roman" pitchFamily="18" charset="0"/>
                <a:cs typeface="Times New Roman" pitchFamily="18" charset="0"/>
              </a:rPr>
              <a:t> Report and Agenda</a:t>
            </a:r>
            <a:endParaRPr lang="en-US" altLang="ja-JP" sz="2400" dirty="0">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a:latin typeface="Times New Roman" pitchFamily="18" charset="0"/>
                <a:cs typeface="Times New Roman" pitchFamily="18" charset="0"/>
              </a:rPr>
              <a:t>Date Submitted: </a:t>
            </a:r>
            <a:r>
              <a:rPr lang="en-US" altLang="zh-CN" sz="2400" b="0" dirty="0" smtClean="0">
                <a:solidFill>
                  <a:srgbClr val="FF0000"/>
                </a:solidFill>
                <a:latin typeface="Times New Roman" pitchFamily="18" charset="0"/>
                <a:cs typeface="Times New Roman" pitchFamily="18" charset="0"/>
              </a:rPr>
              <a:t>November</a:t>
            </a:r>
            <a:r>
              <a:rPr lang="en-US" altLang="ja-JP" sz="2400" b="0" dirty="0" smtClean="0">
                <a:solidFill>
                  <a:srgbClr val="FF0000"/>
                </a:solidFill>
                <a:latin typeface="Times New Roman" pitchFamily="18" charset="0"/>
                <a:cs typeface="Times New Roman" pitchFamily="18" charset="0"/>
              </a:rPr>
              <a:t> 15, </a:t>
            </a:r>
            <a:r>
              <a:rPr lang="en-US" altLang="ja-JP" sz="2400" b="0" dirty="0">
                <a:solidFill>
                  <a:srgbClr val="FF0000"/>
                </a:solidFill>
                <a:latin typeface="Times New Roman" pitchFamily="18" charset="0"/>
                <a:cs typeface="Times New Roman" pitchFamily="18" charset="0"/>
              </a:rPr>
              <a:t>2012</a:t>
            </a:r>
          </a:p>
          <a:p>
            <a:pPr marL="280988" indent="-280988" defTabSz="762000">
              <a:lnSpc>
                <a:spcPct val="90000"/>
              </a:lnSpc>
              <a:spcBef>
                <a:spcPct val="40000"/>
              </a:spcBef>
              <a:buClr>
                <a:srgbClr val="FAFD00"/>
              </a:buClr>
            </a:pPr>
            <a:r>
              <a:rPr lang="en-US" altLang="ja-JP" sz="2400" b="0" dirty="0">
                <a:latin typeface="Times New Roman" pitchFamily="18" charset="0"/>
                <a:cs typeface="Times New Roman" pitchFamily="18" charset="0"/>
              </a:rPr>
              <a:t>Presented at IEEE 802.21 session </a:t>
            </a:r>
            <a:r>
              <a:rPr lang="en-US" altLang="ja-JP" sz="2400" b="0" dirty="0">
                <a:solidFill>
                  <a:srgbClr val="FF0000"/>
                </a:solidFill>
                <a:latin typeface="Times New Roman" pitchFamily="18" charset="0"/>
                <a:cs typeface="Times New Roman" pitchFamily="18" charset="0"/>
              </a:rPr>
              <a:t>#</a:t>
            </a:r>
            <a:r>
              <a:rPr lang="en-US" altLang="ja-JP" sz="2400" b="0" dirty="0" smtClean="0">
                <a:solidFill>
                  <a:srgbClr val="FF0000"/>
                </a:solidFill>
                <a:latin typeface="Times New Roman" pitchFamily="18" charset="0"/>
                <a:cs typeface="Times New Roman" pitchFamily="18" charset="0"/>
              </a:rPr>
              <a:t>53 </a:t>
            </a:r>
            <a:r>
              <a:rPr lang="en-US" altLang="ja-JP" sz="2400" b="0" dirty="0">
                <a:solidFill>
                  <a:srgbClr val="FF0000"/>
                </a:solidFill>
                <a:latin typeface="Times New Roman" pitchFamily="18" charset="0"/>
                <a:cs typeface="Times New Roman" pitchFamily="18" charset="0"/>
              </a:rPr>
              <a:t>in </a:t>
            </a:r>
            <a:r>
              <a:rPr lang="en-US" altLang="ja-JP" sz="2400" b="0" dirty="0" smtClean="0">
                <a:solidFill>
                  <a:srgbClr val="FF0000"/>
                </a:solidFill>
                <a:latin typeface="Times New Roman" pitchFamily="18" charset="0"/>
                <a:cs typeface="Times New Roman" pitchFamily="18" charset="0"/>
              </a:rPr>
              <a:t>San Antonio</a:t>
            </a:r>
            <a:r>
              <a:rPr lang="en-US" altLang="zh-CN" sz="2400" b="0" dirty="0" smtClean="0">
                <a:solidFill>
                  <a:srgbClr val="FF0000"/>
                </a:solidFill>
                <a:latin typeface="Times New Roman" pitchFamily="18" charset="0"/>
                <a:cs typeface="Times New Roman" pitchFamily="18" charset="0"/>
              </a:rPr>
              <a:t>, TX</a:t>
            </a:r>
            <a:r>
              <a:rPr lang="en-US" altLang="ja-JP" sz="2400" b="0" dirty="0" smtClean="0">
                <a:solidFill>
                  <a:srgbClr val="FF0000"/>
                </a:solidFill>
                <a:latin typeface="Times New Roman" pitchFamily="18" charset="0"/>
                <a:cs typeface="Times New Roman" pitchFamily="18" charset="0"/>
              </a:rPr>
              <a:t>, </a:t>
            </a:r>
            <a:r>
              <a:rPr lang="en-US" altLang="ja-JP" sz="2400" b="0" dirty="0">
                <a:solidFill>
                  <a:srgbClr val="FF0000"/>
                </a:solidFill>
                <a:latin typeface="Times New Roman" pitchFamily="18" charset="0"/>
                <a:cs typeface="Times New Roman" pitchFamily="18" charset="0"/>
              </a:rPr>
              <a:t>USA</a:t>
            </a:r>
          </a:p>
          <a:p>
            <a:pPr marL="280988" indent="-280988" defTabSz="762000">
              <a:lnSpc>
                <a:spcPct val="90000"/>
              </a:lnSpc>
              <a:spcBef>
                <a:spcPct val="40000"/>
              </a:spcBef>
              <a:buClr>
                <a:srgbClr val="FAFD00"/>
              </a:buClr>
            </a:pPr>
            <a:r>
              <a:rPr lang="en-US" altLang="ja-JP" sz="2400" b="0" dirty="0">
                <a:latin typeface="Times New Roman" pitchFamily="18" charset="0"/>
                <a:cs typeface="Times New Roman" pitchFamily="18" charset="0"/>
              </a:rPr>
              <a:t>Authors or Source(s):</a:t>
            </a:r>
          </a:p>
          <a:p>
            <a:pPr marL="280988" indent="-280988" defTabSz="762000">
              <a:lnSpc>
                <a:spcPct val="90000"/>
              </a:lnSpc>
              <a:spcBef>
                <a:spcPct val="40000"/>
              </a:spcBef>
              <a:buClr>
                <a:srgbClr val="FAFD00"/>
              </a:buClr>
            </a:pPr>
            <a:r>
              <a:rPr lang="en-US" altLang="ko-KR" sz="2400" b="0" dirty="0">
                <a:latin typeface="Times New Roman" pitchFamily="18" charset="0"/>
                <a:cs typeface="Times New Roman" pitchFamily="18" charset="0"/>
              </a:rPr>
              <a:t> </a:t>
            </a:r>
            <a:r>
              <a:rPr lang="en-US" altLang="ko-KR" sz="2400" dirty="0" smtClean="0">
                <a:latin typeface="Times New Roman" pitchFamily="18" charset="0"/>
                <a:cs typeface="Times New Roman" pitchFamily="18" charset="0"/>
              </a:rPr>
              <a:t>H </a:t>
            </a:r>
            <a:r>
              <a:rPr lang="en-US" altLang="ja-JP" sz="2400" dirty="0" smtClean="0">
                <a:latin typeface="Times New Roman" pitchFamily="18" charset="0"/>
                <a:cs typeface="Times New Roman" pitchFamily="18" charset="0"/>
              </a:rPr>
              <a:t>Anthony Chan </a:t>
            </a:r>
            <a:r>
              <a:rPr lang="en-US" altLang="zh-CN" sz="2400" dirty="0" smtClean="0">
                <a:latin typeface="Times New Roman" pitchFamily="18" charset="0"/>
                <a:cs typeface="Times New Roman" pitchFamily="18" charset="0"/>
              </a:rPr>
              <a:t>(Huawei Technologies)</a:t>
            </a:r>
            <a:endParaRPr lang="en-US" altLang="ja-JP" sz="2400" dirty="0">
              <a:latin typeface="Times New Roman" pitchFamily="18" charset="0"/>
              <a:cs typeface="Times New Roman" pitchFamily="18" charset="0"/>
            </a:endParaRPr>
          </a:p>
          <a:p>
            <a:pPr marL="280988" indent="-280988" algn="just" defTabSz="762000">
              <a:lnSpc>
                <a:spcPct val="90000"/>
              </a:lnSpc>
              <a:spcBef>
                <a:spcPct val="40000"/>
              </a:spcBef>
              <a:buClr>
                <a:srgbClr val="FAFD00"/>
              </a:buClr>
            </a:pPr>
            <a:r>
              <a:rPr lang="en-US" altLang="ja-JP" sz="2400" b="0" dirty="0">
                <a:latin typeface="Times New Roman" pitchFamily="18" charset="0"/>
                <a:cs typeface="Times New Roman" pitchFamily="18" charset="0"/>
              </a:rPr>
              <a:t>Abstract: </a:t>
            </a:r>
            <a:r>
              <a:rPr lang="en-US" altLang="ko-KR" sz="2400" b="0" dirty="0">
                <a:latin typeface="Times New Roman" pitchFamily="18" charset="0"/>
                <a:cs typeface="Times New Roman" pitchFamily="18" charset="0"/>
              </a:rPr>
              <a:t>IEEE 802.21c Single Radio </a:t>
            </a:r>
            <a:r>
              <a:rPr lang="en-US" altLang="ko-KR" sz="2400" b="0" dirty="0" smtClean="0">
                <a:latin typeface="Times New Roman" pitchFamily="18" charset="0"/>
                <a:cs typeface="Times New Roman" pitchFamily="18" charset="0"/>
              </a:rPr>
              <a:t>Handovers</a:t>
            </a:r>
            <a:r>
              <a:rPr lang="en-US" altLang="zh-CN" sz="2400" b="0" dirty="0" smtClean="0">
                <a:latin typeface="Times New Roman" pitchFamily="18" charset="0"/>
                <a:cs typeface="Times New Roman" pitchFamily="18" charset="0"/>
              </a:rPr>
              <a:t>: description of behavior</a:t>
            </a:r>
            <a:r>
              <a:rPr lang="en-US" altLang="ko-KR" sz="2400" b="0" dirty="0" smtClean="0">
                <a:latin typeface="Times New Roman" pitchFamily="18" charset="0"/>
                <a:cs typeface="Times New Roman" pitchFamily="18" charset="0"/>
              </a:rPr>
              <a:t>.</a:t>
            </a:r>
            <a:endParaRPr lang="en-US" altLang="ja-JP" sz="2400"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dirty="0">
                <a:latin typeface="Times New Roman" pitchFamily="18" charset="0"/>
                <a:cs typeface="Times New Roman" pitchFamily="18" charset="0"/>
              </a:rPr>
              <a:t>IEEE 802.21 presentation release statements</a:t>
            </a:r>
          </a:p>
          <a:p>
            <a:pPr marL="280988" indent="-280988" algn="just" defTabSz="762000">
              <a:lnSpc>
                <a:spcPct val="80000"/>
              </a:lnSpc>
              <a:spcBef>
                <a:spcPct val="40000"/>
              </a:spcBef>
              <a:buClr>
                <a:srgbClr val="FAFD00"/>
              </a:buClr>
              <a:buSzPct val="200000"/>
            </a:pPr>
            <a:r>
              <a:rPr lang="en-US" altLang="ja-JP" b="0" dirty="0">
                <a:latin typeface="Times New Roman" pitchFamily="18" charset="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b="0" dirty="0">
                <a:latin typeface="Times New Roman" pitchFamily="18" charset="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b="0" dirty="0" smtClean="0">
                <a:latin typeface="Times New Roman" pitchFamily="18" charset="0"/>
                <a:cs typeface="Times New Roman" pitchFamily="18" charset="0"/>
              </a:rPr>
              <a:t>The contributor is familiar with IEEE patent policy, as stated in </a:t>
            </a:r>
            <a:r>
              <a:rPr lang="en-US" altLang="ja-JP" b="0" u="sng" dirty="0" smtClean="0">
                <a:solidFill>
                  <a:srgbClr val="FF0000"/>
                </a:solidFill>
                <a:latin typeface="Times New Roman" pitchFamily="18" charset="0"/>
                <a:cs typeface="Times New Roman" pitchFamily="18" charset="0"/>
              </a:rPr>
              <a:t>Section 6 of the IEEE-SA Standards Board bylaws</a:t>
            </a:r>
            <a:r>
              <a:rPr lang="en-US" altLang="ja-JP" b="0" dirty="0" smtClean="0">
                <a:latin typeface="Times New Roman" pitchFamily="18" charset="0"/>
                <a:cs typeface="Times New Roman" pitchFamily="18" charset="0"/>
              </a:rPr>
              <a:t> &lt;</a:t>
            </a:r>
            <a:r>
              <a:rPr lang="en-US" altLang="ja-JP" b="0" u="sng" dirty="0" smtClean="0">
                <a:solidFill>
                  <a:srgbClr val="FF0000"/>
                </a:solidFill>
                <a:latin typeface="Times New Roman" pitchFamily="18" charset="0"/>
                <a:cs typeface="Times New Roman" pitchFamily="18" charset="0"/>
              </a:rPr>
              <a:t>http://standards.ieee.org/guides/bylaws/sect6-7.html#6</a:t>
            </a:r>
            <a:r>
              <a:rPr lang="en-US" altLang="ja-JP" b="0" dirty="0" smtClean="0">
                <a:latin typeface="Times New Roman" pitchFamily="18" charset="0"/>
                <a:cs typeface="Times New Roman" pitchFamily="18" charset="0"/>
              </a:rPr>
              <a:t>&gt; and in </a:t>
            </a:r>
            <a:r>
              <a:rPr lang="en-US" altLang="ja-JP" b="0" i="1" dirty="0" smtClean="0">
                <a:latin typeface="Times New Roman" pitchFamily="18" charset="0"/>
                <a:cs typeface="Times New Roman" pitchFamily="18" charset="0"/>
              </a:rPr>
              <a:t>Understanding Patent Issues During IEEE Standards Development</a:t>
            </a:r>
            <a:r>
              <a:rPr lang="en-US" altLang="ja-JP" b="0" dirty="0" smtClean="0">
                <a:latin typeface="Times New Roman" pitchFamily="18" charset="0"/>
                <a:cs typeface="Times New Roman" pitchFamily="18" charset="0"/>
              </a:rPr>
              <a:t> </a:t>
            </a:r>
            <a:r>
              <a:rPr lang="en-US" altLang="ja-JP" b="0" u="sng" dirty="0" smtClean="0">
                <a:solidFill>
                  <a:srgbClr val="FF0000"/>
                </a:solidFill>
                <a:latin typeface="Times New Roman" pitchFamily="18" charset="0"/>
                <a:cs typeface="Times New Roman" pitchFamily="18" charset="0"/>
              </a:rPr>
              <a:t>http://standards.ieee.org/board/pat/faq.pdf</a:t>
            </a:r>
            <a:r>
              <a:rPr lang="en-US" altLang="ja-JP" b="0" dirty="0" smtClean="0">
                <a:latin typeface="Times New Roman" pitchFamily="18" charset="0"/>
                <a:cs typeface="Times New Roman" pitchFamily="18" charset="0"/>
              </a:rPr>
              <a:t>&gt; </a:t>
            </a:r>
          </a:p>
          <a:p>
            <a:pPr marL="280988" indent="-280988" defTabSz="762000">
              <a:lnSpc>
                <a:spcPct val="80000"/>
              </a:lnSpc>
              <a:spcBef>
                <a:spcPct val="40000"/>
              </a:spcBef>
              <a:buClr>
                <a:srgbClr val="FAFD00"/>
              </a:buClr>
              <a:buSzPct val="200000"/>
            </a:pPr>
            <a:endParaRPr lang="en-US" altLang="ja-JP"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 of behavior</a:t>
            </a:r>
            <a:endParaRPr lang="en-US" dirty="0"/>
          </a:p>
        </p:txBody>
      </p:sp>
      <p:sp>
        <p:nvSpPr>
          <p:cNvPr id="3" name="Content Placeholder 2"/>
          <p:cNvSpPr>
            <a:spLocks noGrp="1"/>
          </p:cNvSpPr>
          <p:nvPr>
            <p:ph idx="1"/>
          </p:nvPr>
        </p:nvSpPr>
        <p:spPr/>
        <p:txBody>
          <a:bodyPr/>
          <a:lstStyle/>
          <a:p>
            <a:r>
              <a:rPr lang="en-US" dirty="0" smtClean="0"/>
              <a:t>MN has 3 ways to perform signaling</a:t>
            </a:r>
            <a:r>
              <a:rPr lang="en-US" altLang="zh-CN" dirty="0" smtClean="0"/>
              <a:t>:</a:t>
            </a:r>
          </a:p>
          <a:p>
            <a:pPr lvl="1"/>
            <a:r>
              <a:rPr lang="en-US" dirty="0" smtClean="0"/>
              <a:t>a</a:t>
            </a:r>
            <a:r>
              <a:rPr lang="en-US" altLang="zh-CN" dirty="0" smtClean="0"/>
              <a:t>. </a:t>
            </a:r>
            <a:r>
              <a:rPr lang="en-US" dirty="0" smtClean="0"/>
              <a:t>via serving network proxy function </a:t>
            </a:r>
            <a:r>
              <a:rPr lang="en-US" altLang="zh-CN" dirty="0" smtClean="0"/>
              <a:t>– via target network proxy function – target </a:t>
            </a:r>
            <a:r>
              <a:rPr lang="en-US" altLang="zh-CN" dirty="0" err="1" smtClean="0"/>
              <a:t>PoA</a:t>
            </a:r>
            <a:endParaRPr lang="en-US" altLang="zh-CN" dirty="0" smtClean="0"/>
          </a:p>
          <a:p>
            <a:pPr lvl="1"/>
            <a:r>
              <a:rPr lang="en-US" altLang="zh-CN" dirty="0" smtClean="0"/>
              <a:t>b. via </a:t>
            </a:r>
            <a:r>
              <a:rPr lang="en-US" altLang="zh-CN" dirty="0" smtClean="0"/>
              <a:t>target network proxy </a:t>
            </a:r>
            <a:r>
              <a:rPr lang="en-US" altLang="zh-CN" dirty="0" smtClean="0"/>
              <a:t>function – </a:t>
            </a:r>
            <a:r>
              <a:rPr lang="en-US" altLang="zh-CN" dirty="0" smtClean="0"/>
              <a:t>target </a:t>
            </a:r>
            <a:r>
              <a:rPr lang="en-US" altLang="zh-CN" dirty="0" err="1" smtClean="0"/>
              <a:t>PoA</a:t>
            </a:r>
            <a:endParaRPr lang="en-US" altLang="zh-CN" dirty="0" smtClean="0"/>
          </a:p>
          <a:p>
            <a:endParaRPr lang="en-US" altLang="zh-CN" dirty="0" smtClean="0"/>
          </a:p>
          <a:p>
            <a:endParaRPr lang="en-US" altLang="zh-CN"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Signaling</a:t>
            </a:r>
            <a:endParaRPr lang="en-US" dirty="0"/>
          </a:p>
        </p:txBody>
      </p:sp>
      <p:sp>
        <p:nvSpPr>
          <p:cNvPr id="3" name="Content Placeholder 2"/>
          <p:cNvSpPr>
            <a:spLocks noGrp="1"/>
          </p:cNvSpPr>
          <p:nvPr>
            <p:ph idx="1"/>
          </p:nvPr>
        </p:nvSpPr>
        <p:spPr/>
        <p:txBody>
          <a:bodyPr/>
          <a:lstStyle/>
          <a:p>
            <a:r>
              <a:rPr lang="en-US" dirty="0" smtClean="0"/>
              <a:t>c. In dual</a:t>
            </a:r>
            <a:r>
              <a:rPr lang="en-US" altLang="zh-CN" dirty="0" smtClean="0"/>
              <a:t>-radio handover, </a:t>
            </a:r>
            <a:r>
              <a:rPr lang="en-US" dirty="0" smtClean="0"/>
              <a:t>MN would use existing target network L2 frame to perform handover signaling with target </a:t>
            </a:r>
            <a:r>
              <a:rPr lang="en-US" dirty="0" err="1" smtClean="0"/>
              <a:t>PoA</a:t>
            </a:r>
            <a:endParaRPr lang="en-US" dirty="0" smtClean="0"/>
          </a:p>
          <a:p>
            <a:r>
              <a:rPr lang="en-US" altLang="zh-CN" dirty="0" smtClean="0"/>
              <a:t>a and b: MN behaves as if c.</a:t>
            </a:r>
          </a:p>
          <a:p>
            <a:pPr lvl="1"/>
            <a:r>
              <a:rPr lang="en-US" dirty="0" smtClean="0"/>
              <a:t>MN may or may not know which target </a:t>
            </a:r>
            <a:r>
              <a:rPr lang="en-US" dirty="0" err="1" smtClean="0"/>
              <a:t>PoA</a:t>
            </a:r>
            <a:r>
              <a:rPr lang="en-US" dirty="0" smtClean="0"/>
              <a:t> or which target network</a:t>
            </a:r>
          </a:p>
          <a:p>
            <a:pPr lvl="1"/>
            <a:r>
              <a:rPr lang="en-US" dirty="0" smtClean="0"/>
              <a:t>MN may query Information Repository</a:t>
            </a:r>
            <a:r>
              <a:rPr lang="en-US" altLang="zh-CN" dirty="0" smtClean="0"/>
              <a:t>, MIH_MN_HO_CANDIDATE query, etc.</a:t>
            </a:r>
            <a:endParaRPr lang="en-US" dirty="0" smtClean="0"/>
          </a:p>
          <a:p>
            <a:pPr lvl="1"/>
            <a:r>
              <a:rPr lang="en-US" dirty="0" smtClean="0"/>
              <a:t>MN uses SR</a:t>
            </a:r>
            <a:r>
              <a:rPr lang="en-US" altLang="zh-CN" dirty="0" smtClean="0"/>
              <a:t>-MIHF frame to carry L2 frame payload to a proxy function </a:t>
            </a:r>
          </a:p>
          <a:p>
            <a:endParaRPr lang="en-US" altLang="zh-CN" dirty="0" smtClean="0"/>
          </a:p>
          <a:p>
            <a:endParaRPr lang="en-US" altLang="zh-CN" dirty="0" smtClean="0"/>
          </a:p>
          <a:p>
            <a:endParaRPr lang="en-US" altLang="zh-CN"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Proxy function behavior</a:t>
            </a:r>
            <a:endParaRPr lang="en-US" dirty="0"/>
          </a:p>
        </p:txBody>
      </p:sp>
      <p:sp>
        <p:nvSpPr>
          <p:cNvPr id="3" name="Content Placeholder 2"/>
          <p:cNvSpPr>
            <a:spLocks noGrp="1"/>
          </p:cNvSpPr>
          <p:nvPr>
            <p:ph idx="1"/>
          </p:nvPr>
        </p:nvSpPr>
        <p:spPr/>
        <p:txBody>
          <a:bodyPr/>
          <a:lstStyle/>
          <a:p>
            <a:r>
              <a:rPr lang="en-US" dirty="0" smtClean="0"/>
              <a:t>a</a:t>
            </a:r>
            <a:r>
              <a:rPr lang="en-US" altLang="zh-CN" dirty="0" smtClean="0"/>
              <a:t>. </a:t>
            </a:r>
            <a:r>
              <a:rPr lang="en-US" dirty="0" smtClean="0"/>
              <a:t>The SR</a:t>
            </a:r>
            <a:r>
              <a:rPr lang="en-US" altLang="zh-CN" dirty="0" smtClean="0"/>
              <a:t>-MIHF frame from MN sends to the serving proxy function which will </a:t>
            </a:r>
          </a:p>
          <a:p>
            <a:pPr lvl="1"/>
            <a:r>
              <a:rPr lang="en-US" altLang="zh-CN" dirty="0" smtClean="0"/>
              <a:t>(1) find a target network</a:t>
            </a:r>
          </a:p>
          <a:p>
            <a:pPr lvl="1"/>
            <a:r>
              <a:rPr lang="en-US" altLang="zh-CN" dirty="0" smtClean="0"/>
              <a:t>(2) signal with target network proxy function</a:t>
            </a:r>
          </a:p>
          <a:p>
            <a:pPr lvl="1"/>
            <a:endParaRPr lang="en-US" dirty="0" smtClean="0"/>
          </a:p>
          <a:p>
            <a:r>
              <a:rPr lang="en-US" dirty="0" smtClean="0"/>
              <a:t>b</a:t>
            </a:r>
            <a:r>
              <a:rPr lang="en-US" altLang="zh-CN" dirty="0" smtClean="0"/>
              <a:t>. The SR-MIHF frame (from either MN or serving network proxy function) to the target network proxy function which will</a:t>
            </a:r>
          </a:p>
          <a:p>
            <a:pPr lvl="1"/>
            <a:r>
              <a:rPr lang="en-US" altLang="zh-CN" dirty="0" smtClean="0"/>
              <a:t>(1) find the target </a:t>
            </a:r>
            <a:r>
              <a:rPr lang="en-US" altLang="zh-CN" dirty="0" err="1" smtClean="0"/>
              <a:t>PoA</a:t>
            </a:r>
            <a:r>
              <a:rPr lang="en-US" altLang="zh-CN" dirty="0" smtClean="0"/>
              <a:t> </a:t>
            </a:r>
          </a:p>
          <a:p>
            <a:pPr lvl="1"/>
            <a:r>
              <a:rPr lang="en-US" altLang="zh-CN" dirty="0" smtClean="0"/>
              <a:t>(2) signal with target </a:t>
            </a:r>
            <a:r>
              <a:rPr lang="en-US" altLang="zh-CN" dirty="0" err="1" smtClean="0"/>
              <a:t>PoA</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Proxy function behavior</a:t>
            </a:r>
            <a:endParaRPr lang="en-US" dirty="0"/>
          </a:p>
        </p:txBody>
      </p:sp>
      <p:sp>
        <p:nvSpPr>
          <p:cNvPr id="3" name="Content Placeholder 2"/>
          <p:cNvSpPr>
            <a:spLocks noGrp="1"/>
          </p:cNvSpPr>
          <p:nvPr>
            <p:ph idx="1"/>
          </p:nvPr>
        </p:nvSpPr>
        <p:spPr/>
        <p:txBody>
          <a:bodyPr/>
          <a:lstStyle/>
          <a:p>
            <a:r>
              <a:rPr lang="en-US" dirty="0" smtClean="0"/>
              <a:t>Proxy function signals with target </a:t>
            </a:r>
            <a:r>
              <a:rPr lang="en-US" dirty="0" err="1" smtClean="0"/>
              <a:t>PoA</a:t>
            </a:r>
            <a:r>
              <a:rPr lang="en-US" dirty="0" smtClean="0"/>
              <a:t> using</a:t>
            </a:r>
          </a:p>
          <a:p>
            <a:pPr lvl="1"/>
            <a:r>
              <a:rPr lang="en-US" altLang="zh-CN" dirty="0" smtClean="0"/>
              <a:t>(1) SR-MIHF frame with the target network L2 frame</a:t>
            </a:r>
          </a:p>
          <a:p>
            <a:pPr lvl="1"/>
            <a:r>
              <a:rPr lang="en-US" altLang="zh-CN" dirty="0" smtClean="0"/>
              <a:t>(2) any other mechanism outside this spec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SR</a:t>
            </a:r>
            <a:r>
              <a:rPr lang="en-US" altLang="zh-CN" dirty="0" smtClean="0"/>
              <a:t>-MIHF</a:t>
            </a:r>
            <a:endParaRPr lang="en-US" dirty="0"/>
          </a:p>
        </p:txBody>
      </p:sp>
      <p:sp>
        <p:nvSpPr>
          <p:cNvPr id="3" name="Content Placeholder 2"/>
          <p:cNvSpPr>
            <a:spLocks noGrp="1"/>
          </p:cNvSpPr>
          <p:nvPr>
            <p:ph idx="1"/>
          </p:nvPr>
        </p:nvSpPr>
        <p:spPr/>
        <p:txBody>
          <a:bodyPr/>
          <a:lstStyle/>
          <a:p>
            <a:r>
              <a:rPr lang="en-US" altLang="zh-CN" dirty="0" smtClean="0"/>
              <a:t>SR-MIHF</a:t>
            </a:r>
            <a:r>
              <a:rPr lang="zh-CN" altLang="en-US" dirty="0" smtClean="0"/>
              <a:t> </a:t>
            </a:r>
            <a:r>
              <a:rPr lang="en-US" altLang="zh-CN" dirty="0" smtClean="0"/>
              <a:t>is an extension of the functionalities in MIHF </a:t>
            </a:r>
          </a:p>
          <a:p>
            <a:r>
              <a:rPr lang="en-US" altLang="zh-CN" dirty="0" smtClean="0"/>
              <a:t>The group suggests to avoid introducing SR-MIHF, but describe in the introduction, that this amendment defines additional primitives and message extensions to perform single radio handover</a:t>
            </a:r>
          </a:p>
          <a:p>
            <a:endParaRPr lang="en-US" altLang="zh-CN" dirty="0" smtClean="0"/>
          </a:p>
          <a:p>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_SAM TEMPLATE">
  <a:themeElements>
    <a:clrScheme name="2_SAM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2_SAM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2_SAM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SAM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2_SAM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SAM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SAM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SAM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2_SAM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32962</TotalTime>
  <Words>528</Words>
  <Application>Microsoft Office PowerPoint</Application>
  <PresentationFormat>On-screen Show (4:3)</PresentationFormat>
  <Paragraphs>48</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2_SAM TEMPLATE</vt:lpstr>
      <vt:lpstr>Slide 1</vt:lpstr>
      <vt:lpstr>Slide 2</vt:lpstr>
      <vt:lpstr>Description of behavior</vt:lpstr>
      <vt:lpstr>Signaling</vt:lpstr>
      <vt:lpstr>Proxy function behavior</vt:lpstr>
      <vt:lpstr>Proxy function behavior</vt:lpstr>
      <vt:lpstr>SR-MIHF</vt:lpstr>
    </vt:vector>
  </TitlesOfParts>
  <Company>AT&amp;T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hachan</dc:creator>
  <cp:lastModifiedBy>c73782</cp:lastModifiedBy>
  <cp:revision>1041</cp:revision>
  <cp:lastPrinted>2000-04-10T21:29:30Z</cp:lastPrinted>
  <dcterms:created xsi:type="dcterms:W3CDTF">2000-03-13T21:22:56Z</dcterms:created>
  <dcterms:modified xsi:type="dcterms:W3CDTF">2012-11-15T17:48:03Z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1294402424</vt:lpwstr>
  </property>
  <property fmtid="{D5CDD505-2E9C-101B-9397-08002B2CF9AE}" pid="3" name="_ms_pID_725343">
    <vt:lpwstr>(2)nz+A+UadtGsZX1+PyzZCTFsEz1ia5GUEap9PeNEbDq7fkainUcpudZaBtlwFlzDxYZ/0N0HA
JwuY6pO/X2GCWj4co82bwKyK6s5fkBwwY3R+0W7+3O/6yXRIvGKhE7SqTUZjUN71uJ6Yee29
a3QmznUf1SfQZ9Oocl85QgM9gbBWT1bqHi3Nlid2Q8TdbPQGg5xoV3ttx4lHpgnvVlTPkDyL
5nxs22bbCGlTCTkB5XawN</vt:lpwstr>
  </property>
  <property fmtid="{D5CDD505-2E9C-101B-9397-08002B2CF9AE}" pid="4" name="_ms_pID_7253431">
    <vt:lpwstr>Hip0xkL1U8uGvRE3kyHljZZJ5tSXNtbQGopKsSc+bbTmpOWEvw/
risckTfM9vvaxjrWT2JNi/NlTK85x5+ThgoqHW6Cv7W83EpdBl5lQ2Qv4IXM2GYH0wmkdtzd
2tg=</vt:lpwstr>
  </property>
</Properties>
</file>