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1"/>
  </p:notesMasterIdLst>
  <p:handoutMasterIdLst>
    <p:handoutMasterId r:id="rId12"/>
  </p:handoutMasterIdLst>
  <p:sldIdLst>
    <p:sldId id="413" r:id="rId6"/>
    <p:sldId id="458" r:id="rId7"/>
    <p:sldId id="459" r:id="rId8"/>
    <p:sldId id="460" r:id="rId9"/>
    <p:sldId id="46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-13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49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2954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2954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3716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draft-seite-mif-cm-00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altLang="ja-JP" sz="4000" dirty="0" smtClean="0">
                <a:ea typeface="ＭＳ Ｐゴシック" pitchFamily="50" charset="-128"/>
              </a:rPr>
              <a:t/>
            </a:r>
            <a:br>
              <a:rPr lang="en-US" altLang="ja-JP" sz="4000" dirty="0" smtClean="0">
                <a:ea typeface="ＭＳ Ｐゴシック" pitchFamily="50" charset="-128"/>
              </a:rPr>
            </a:br>
            <a:r>
              <a:rPr lang="en-US" altLang="ja-JP" sz="4000" dirty="0" smtClean="0">
                <a:ea typeface="ＭＳ Ｐゴシック" pitchFamily="50" charset="-128"/>
              </a:rPr>
              <a:t/>
            </a:r>
            <a:br>
              <a:rPr lang="en-US" altLang="ja-JP" sz="4000" dirty="0" smtClean="0">
                <a:ea typeface="ＭＳ Ｐゴシック" pitchFamily="50" charset="-128"/>
              </a:rPr>
            </a:br>
            <a:r>
              <a:rPr lang="en-US" altLang="ja-JP" sz="4000" dirty="0" smtClean="0">
                <a:ea typeface="ＭＳ Ｐゴシック" pitchFamily="50" charset="-128"/>
              </a:rPr>
              <a:t>Overview and Status of MIF API Connection Manager discussions related to 802.21</a:t>
            </a:r>
            <a:r>
              <a:rPr lang="en-US" altLang="ja-JP" sz="5400" b="1" dirty="0" smtClean="0">
                <a:ea typeface="ＭＳ Ｐゴシック" pitchFamily="50" charset="-128"/>
              </a:rPr>
              <a:t/>
            </a:r>
            <a:br>
              <a:rPr lang="en-US" altLang="ja-JP" sz="5400" b="1" dirty="0" smtClean="0">
                <a:ea typeface="ＭＳ Ｐゴシック" pitchFamily="50" charset="-128"/>
              </a:rPr>
            </a:br>
            <a:r>
              <a:rPr lang="en-US" sz="5400" b="1" dirty="0" smtClean="0">
                <a:latin typeface="Arial" charset="0"/>
              </a:rPr>
              <a:t> </a:t>
            </a:r>
            <a:br>
              <a:rPr lang="en-US" sz="5400" b="1" dirty="0" smtClean="0">
                <a:latin typeface="Arial" charset="0"/>
              </a:rPr>
            </a:br>
            <a:endParaRPr lang="en-US" sz="3200" b="1" dirty="0" smtClean="0">
              <a:latin typeface="Arial" charset="0"/>
            </a:endParaRPr>
          </a:p>
        </p:txBody>
      </p:sp>
      <p:sp>
        <p:nvSpPr>
          <p:cNvPr id="5" name="Date Placeholder 6"/>
          <p:cNvSpPr txBox="1">
            <a:spLocks/>
          </p:cNvSpPr>
          <p:nvPr/>
        </p:nvSpPr>
        <p:spPr bwMode="auto">
          <a:xfrm>
            <a:off x="472830" y="6477000"/>
            <a:ext cx="1035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6480876" y="6475413"/>
            <a:ext cx="2061462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Juan Carlos Zuniga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8200"/>
            <a:ext cx="8135938" cy="712788"/>
          </a:xfrm>
        </p:spPr>
        <p:txBody>
          <a:bodyPr/>
          <a:lstStyle/>
          <a:p>
            <a:pPr eaLnBrk="1" hangingPunct="1"/>
            <a:r>
              <a:rPr lang="en-US" altLang="zh-CN" sz="4000" dirty="0" smtClean="0"/>
              <a:t>MIF API Connection Manager Considerations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700213"/>
            <a:ext cx="7042150" cy="3024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Draft: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 smtClean="0">
                <a:hlinkClick r:id="rId2"/>
              </a:rPr>
              <a:t>http://tools.ietf.org/html/draft-seite-mif-cm-00</a:t>
            </a:r>
            <a:endParaRPr lang="en-US" altLang="zh-CN" sz="2400" dirty="0" smtClean="0"/>
          </a:p>
          <a:p>
            <a:pPr eaLnBrk="1" hangingPunct="1">
              <a:lnSpc>
                <a:spcPct val="90000"/>
              </a:lnSpc>
            </a:pPr>
            <a:endParaRPr lang="en-US" altLang="zh-CN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 smtClean="0"/>
              <a:t>The internet-draft defines a set of functionalities required by a generic Connection Manager (CM) from the MIF API being defined in IETF, to present a coherent </a:t>
            </a:r>
            <a:r>
              <a:rPr lang="en-US" altLang="zh-CN" sz="2400" dirty="0" err="1" smtClean="0"/>
              <a:t>behaviour</a:t>
            </a:r>
            <a:r>
              <a:rPr lang="en-US" altLang="zh-CN" sz="2400" dirty="0" smtClean="0"/>
              <a:t> over different devices and  platforms with multiple interfaces (MIF)</a:t>
            </a:r>
          </a:p>
          <a:p>
            <a:pPr eaLnBrk="1" hangingPunct="1">
              <a:lnSpc>
                <a:spcPct val="90000"/>
              </a:lnSpc>
            </a:pPr>
            <a:endParaRPr lang="en-US" altLang="zh-CN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 smtClean="0"/>
              <a:t>An informative section describes the set of 802.21 functions that relate to the functionalities described before</a:t>
            </a:r>
            <a:endParaRPr lang="en-US" altLang="zh-CN" sz="2400" dirty="0" smtClean="0"/>
          </a:p>
          <a:p>
            <a:pPr eaLnBrk="1" hangingPunct="1">
              <a:lnSpc>
                <a:spcPct val="90000"/>
              </a:lnSpc>
            </a:pPr>
            <a:endParaRPr lang="en-US" altLang="zh-CN" sz="24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idx="4294967295"/>
          </p:nvPr>
        </p:nvSpPr>
        <p:spPr>
          <a:xfrm>
            <a:off x="6480876" y="6475413"/>
            <a:ext cx="2061462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Juan Carlos Zuniga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MIF API Framework (with CM)</a:t>
            </a:r>
          </a:p>
        </p:txBody>
      </p: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2971800" y="3200400"/>
            <a:ext cx="1600200" cy="503237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2000" dirty="0" smtClean="0">
                <a:solidFill>
                  <a:schemeClr val="bg1"/>
                </a:solidFill>
                <a:ea typeface="MS PGothic"/>
                <a:cs typeface="MS PGothic"/>
              </a:rPr>
              <a:t>MIF API</a:t>
            </a:r>
            <a:endParaRPr lang="en-GB" sz="2000" dirty="0">
              <a:solidFill>
                <a:schemeClr val="bg1"/>
              </a:solidFill>
              <a:ea typeface="MS PGothic"/>
              <a:cs typeface="MS PGothic"/>
            </a:endParaRP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4876800" y="1524001"/>
            <a:ext cx="2514600" cy="533399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latin typeface="Arial" charset="0"/>
              </a:rPr>
              <a:t>Application</a:t>
            </a:r>
            <a:endParaRPr lang="en-GB" sz="1600" dirty="0">
              <a:latin typeface="Arial" charset="0"/>
            </a:endParaRPr>
          </a:p>
        </p:txBody>
      </p:sp>
      <p:sp>
        <p:nvSpPr>
          <p:cNvPr id="32" name="Rectangle 80"/>
          <p:cNvSpPr>
            <a:spLocks noChangeArrowheads="1"/>
          </p:cNvSpPr>
          <p:nvPr/>
        </p:nvSpPr>
        <p:spPr bwMode="auto">
          <a:xfrm>
            <a:off x="2057400" y="5513389"/>
            <a:ext cx="873125" cy="582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800" dirty="0" smtClean="0">
                <a:ea typeface="MS PGothic"/>
                <a:cs typeface="MS PGothic"/>
              </a:rPr>
              <a:t>IF1</a:t>
            </a:r>
            <a:endParaRPr lang="en-GB" sz="1800" dirty="0">
              <a:ea typeface="MS PGothic"/>
              <a:cs typeface="MS PGothic"/>
            </a:endParaRPr>
          </a:p>
        </p:txBody>
      </p:sp>
      <p:sp>
        <p:nvSpPr>
          <p:cNvPr id="33" name="Rectangle 80"/>
          <p:cNvSpPr>
            <a:spLocks noChangeArrowheads="1"/>
          </p:cNvSpPr>
          <p:nvPr/>
        </p:nvSpPr>
        <p:spPr bwMode="auto">
          <a:xfrm>
            <a:off x="3241675" y="5513389"/>
            <a:ext cx="873125" cy="582612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800" dirty="0" smtClean="0">
                <a:ea typeface="MS PGothic"/>
                <a:cs typeface="MS PGothic"/>
              </a:rPr>
              <a:t>IF2</a:t>
            </a:r>
            <a:endParaRPr lang="en-GB" sz="1800" dirty="0">
              <a:ea typeface="MS PGothic"/>
              <a:cs typeface="MS PGothic"/>
            </a:endParaRPr>
          </a:p>
        </p:txBody>
      </p:sp>
      <p:sp>
        <p:nvSpPr>
          <p:cNvPr id="34" name="Rectangle 80"/>
          <p:cNvSpPr>
            <a:spLocks noChangeArrowheads="1"/>
          </p:cNvSpPr>
          <p:nvPr/>
        </p:nvSpPr>
        <p:spPr bwMode="auto">
          <a:xfrm>
            <a:off x="6365875" y="5513389"/>
            <a:ext cx="873125" cy="582612"/>
          </a:xfrm>
          <a:prstGeom prst="rect">
            <a:avLst/>
          </a:prstGeom>
          <a:solidFill>
            <a:srgbClr val="D4D27A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800" dirty="0" err="1" smtClean="0">
                <a:latin typeface="Arial" charset="0"/>
              </a:rPr>
              <a:t>IFn</a:t>
            </a:r>
            <a:endParaRPr lang="en-GB" sz="1800" dirty="0">
              <a:latin typeface="Arial" charset="0"/>
            </a:endParaRPr>
          </a:p>
        </p:txBody>
      </p:sp>
      <p:sp>
        <p:nvSpPr>
          <p:cNvPr id="37" name="34 CuadroTexto"/>
          <p:cNvSpPr txBox="1">
            <a:spLocks noChangeArrowheads="1"/>
          </p:cNvSpPr>
          <p:nvPr/>
        </p:nvSpPr>
        <p:spPr bwMode="auto">
          <a:xfrm>
            <a:off x="5032316" y="5334000"/>
            <a:ext cx="800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4800" dirty="0">
                <a:ea typeface="MS PGothic"/>
                <a:cs typeface="MS PGothic"/>
              </a:rPr>
              <a:t>…</a:t>
            </a:r>
          </a:p>
        </p:txBody>
      </p:sp>
      <p:sp>
        <p:nvSpPr>
          <p:cNvPr id="30" name="Rectangle 59"/>
          <p:cNvSpPr>
            <a:spLocks noChangeArrowheads="1"/>
          </p:cNvSpPr>
          <p:nvPr/>
        </p:nvSpPr>
        <p:spPr bwMode="auto">
          <a:xfrm>
            <a:off x="4876800" y="3200400"/>
            <a:ext cx="2514600" cy="533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latin typeface="Arial" charset="0"/>
              </a:rPr>
              <a:t>Communications API</a:t>
            </a:r>
            <a:endParaRPr lang="en-GB" sz="1600" dirty="0">
              <a:latin typeface="Arial" charset="0"/>
            </a:endParaRPr>
          </a:p>
        </p:txBody>
      </p:sp>
      <p:sp>
        <p:nvSpPr>
          <p:cNvPr id="38" name="Rectangle 59"/>
          <p:cNvSpPr>
            <a:spLocks noChangeArrowheads="1"/>
          </p:cNvSpPr>
          <p:nvPr/>
        </p:nvSpPr>
        <p:spPr bwMode="auto">
          <a:xfrm>
            <a:off x="1828800" y="4724400"/>
            <a:ext cx="5638800" cy="533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latin typeface="Arial" charset="0"/>
              </a:rPr>
              <a:t>Network Link API</a:t>
            </a:r>
            <a:endParaRPr lang="en-GB" sz="1600" dirty="0">
              <a:latin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3733800" y="2895600"/>
            <a:ext cx="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6096000" y="2057400"/>
            <a:ext cx="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7" name="Straight Arrow Connector 56"/>
          <p:cNvCxnSpPr>
            <a:endCxn id="32" idx="0"/>
          </p:cNvCxnSpPr>
          <p:nvPr/>
        </p:nvCxnSpPr>
        <p:spPr bwMode="auto">
          <a:xfrm flipH="1">
            <a:off x="2493963" y="5257800"/>
            <a:ext cx="14287" cy="2555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3" name="Straight Arrow Connector 62"/>
          <p:cNvCxnSpPr>
            <a:endCxn id="33" idx="0"/>
          </p:cNvCxnSpPr>
          <p:nvPr/>
        </p:nvCxnSpPr>
        <p:spPr bwMode="auto">
          <a:xfrm>
            <a:off x="3657600" y="5257800"/>
            <a:ext cx="20638" cy="2555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5" name="Straight Arrow Connector 64"/>
          <p:cNvCxnSpPr>
            <a:endCxn id="34" idx="0"/>
          </p:cNvCxnSpPr>
          <p:nvPr/>
        </p:nvCxnSpPr>
        <p:spPr bwMode="auto">
          <a:xfrm>
            <a:off x="6781800" y="5257800"/>
            <a:ext cx="20638" cy="2555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6" name="Rectangle 59"/>
          <p:cNvSpPr>
            <a:spLocks noChangeArrowheads="1"/>
          </p:cNvSpPr>
          <p:nvPr/>
        </p:nvSpPr>
        <p:spPr bwMode="auto">
          <a:xfrm>
            <a:off x="1905000" y="2362200"/>
            <a:ext cx="2667000" cy="533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latin typeface="Arial" charset="0"/>
              </a:rPr>
              <a:t>Connection Manager</a:t>
            </a:r>
            <a:endParaRPr lang="en-GB" sz="1600" dirty="0">
              <a:latin typeface="Arial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4191000" y="3733800"/>
            <a:ext cx="0" cy="990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2" name="Rectangle 59"/>
          <p:cNvSpPr>
            <a:spLocks noChangeArrowheads="1"/>
          </p:cNvSpPr>
          <p:nvPr/>
        </p:nvSpPr>
        <p:spPr bwMode="auto">
          <a:xfrm>
            <a:off x="1905000" y="1524000"/>
            <a:ext cx="2667000" cy="533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latin typeface="Arial" charset="0"/>
              </a:rPr>
              <a:t>Policies</a:t>
            </a:r>
            <a:endParaRPr lang="en-GB" sz="1600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3276600" y="2057400"/>
            <a:ext cx="0" cy="304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5" name="Rectangle 59"/>
          <p:cNvSpPr>
            <a:spLocks noChangeArrowheads="1"/>
          </p:cNvSpPr>
          <p:nvPr/>
        </p:nvSpPr>
        <p:spPr bwMode="auto">
          <a:xfrm>
            <a:off x="1905000" y="4343400"/>
            <a:ext cx="1981200" cy="457200"/>
          </a:xfrm>
          <a:prstGeom prst="rect">
            <a:avLst/>
          </a:prstGeom>
          <a:solidFill>
            <a:srgbClr val="92D050">
              <a:alpha val="63000"/>
            </a:srgb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solidFill>
                  <a:schemeClr val="tx2"/>
                </a:solidFill>
                <a:latin typeface="Arial" charset="0"/>
              </a:rPr>
              <a:t>OS API (Kernel)</a:t>
            </a:r>
            <a:endParaRPr lang="en-GB" sz="1600" dirty="0">
              <a:solidFill>
                <a:schemeClr val="tx2"/>
              </a:solidFill>
              <a:latin typeface="Arial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6090920" y="3733800"/>
            <a:ext cx="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4876800" y="4343400"/>
            <a:ext cx="2514600" cy="457200"/>
          </a:xfrm>
          <a:prstGeom prst="rect">
            <a:avLst/>
          </a:prstGeom>
          <a:solidFill>
            <a:srgbClr val="6B6BCF">
              <a:alpha val="63137"/>
            </a:srgbClr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eaLnBrk="0" hangingPunct="0">
              <a:defRPr/>
            </a:pPr>
            <a:r>
              <a:rPr lang="en-GB" sz="1600" dirty="0" smtClean="0">
                <a:solidFill>
                  <a:schemeClr val="bg1"/>
                </a:solidFill>
                <a:latin typeface="Arial" charset="0"/>
              </a:rPr>
              <a:t>Logical Interface</a:t>
            </a:r>
            <a:endParaRPr lang="en-GB" sz="1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>
            <a:off x="2514600" y="2895600"/>
            <a:ext cx="0" cy="1447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0" name="Elbow Connector 39"/>
          <p:cNvCxnSpPr>
            <a:stCxn id="66" idx="3"/>
            <a:endCxn id="29" idx="1"/>
          </p:cNvCxnSpPr>
          <p:nvPr/>
        </p:nvCxnSpPr>
        <p:spPr bwMode="auto">
          <a:xfrm flipV="1">
            <a:off x="4572000" y="1790701"/>
            <a:ext cx="304800" cy="83819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>
            <a:off x="3352800" y="3733800"/>
            <a:ext cx="0" cy="609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66" idx="3"/>
            <a:endCxn id="30" idx="1"/>
          </p:cNvCxnSpPr>
          <p:nvPr/>
        </p:nvCxnSpPr>
        <p:spPr bwMode="auto">
          <a:xfrm>
            <a:off x="4572000" y="2628900"/>
            <a:ext cx="304800" cy="8382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58000" y="6200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red lines to be added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idx="4294967295"/>
          </p:nvPr>
        </p:nvSpPr>
        <p:spPr>
          <a:xfrm>
            <a:off x="6480876" y="6475413"/>
            <a:ext cx="2061462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Juan Carlos Zuniga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35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AA4BA4-B919-404D-8BF4-981436CC968D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82562"/>
            <a:ext cx="8229600" cy="1173162"/>
          </a:xfrm>
        </p:spPr>
        <p:txBody>
          <a:bodyPr/>
          <a:lstStyle/>
          <a:p>
            <a:r>
              <a:rPr lang="en-US" dirty="0" smtClean="0"/>
              <a:t>MIF API CM Functions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838200"/>
          <a:ext cx="8077200" cy="5867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3400"/>
                <a:gridCol w="19050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Function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Existent in MIF API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</a:t>
                      </a:r>
                      <a:r>
                        <a:rPr lang="en-US" sz="1400" b="1" dirty="0" smtClean="0"/>
                        <a:t>Subscribe(</a:t>
                      </a:r>
                      <a:r>
                        <a:rPr lang="en-US" sz="1400" b="1" dirty="0" err="1" smtClean="0"/>
                        <a:t>eventID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Partial?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        </a:t>
                      </a:r>
                      <a:r>
                        <a:rPr lang="en-US" sz="1400" b="1" dirty="0" err="1" smtClean="0"/>
                        <a:t>UnSubscribe</a:t>
                      </a:r>
                      <a:r>
                        <a:rPr lang="en-US" sz="1400" b="1" dirty="0" smtClean="0"/>
                        <a:t>(</a:t>
                      </a:r>
                      <a:r>
                        <a:rPr lang="en-US" sz="1400" b="1" dirty="0" err="1" smtClean="0"/>
                        <a:t>eventID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Partial?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</a:t>
                      </a:r>
                      <a:r>
                        <a:rPr lang="en-US" sz="1400" b="1" dirty="0" err="1" smtClean="0"/>
                        <a:t>ListInterfaces</a:t>
                      </a:r>
                      <a:r>
                        <a:rPr lang="en-US" sz="1400" b="1" dirty="0" smtClean="0"/>
                        <a:t>()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Yes (Announce IF)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="1" dirty="0" smtClean="0"/>
                        <a:t>        </a:t>
                      </a:r>
                      <a:r>
                        <a:rPr lang="en-US" sz="1400" b="1" dirty="0" err="1" smtClean="0"/>
                        <a:t>ListProvisioningDomains</a:t>
                      </a:r>
                      <a:r>
                        <a:rPr lang="en-US" sz="1400" b="1" dirty="0" smtClean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Yes (Announce PD)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</a:t>
                      </a:r>
                      <a:r>
                        <a:rPr lang="en-US" sz="1400" b="1" dirty="0" err="1" smtClean="0"/>
                        <a:t>GetStatus</a:t>
                      </a:r>
                      <a:r>
                        <a:rPr lang="en-US" sz="1400" b="1" dirty="0" smtClean="0"/>
                        <a:t>(IID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IPconnectivityCheck</a:t>
                      </a:r>
                      <a:r>
                        <a:rPr lang="en-US" sz="1400" b="1" dirty="0" smtClean="0"/>
                        <a:t>(PID</a:t>
                      </a:r>
                      <a:r>
                        <a:rPr lang="en-US" sz="1400" b="1" dirty="0" smtClean="0"/>
                        <a:t>, IP[])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GetConfiguration</a:t>
                      </a:r>
                      <a:r>
                        <a:rPr lang="en-US" sz="1400" b="1" dirty="0" smtClean="0"/>
                        <a:t>(IID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-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SetConfiguration</a:t>
                      </a:r>
                      <a:r>
                        <a:rPr lang="en-US" sz="1400" b="1" dirty="0" smtClean="0"/>
                        <a:t>(IID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-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GetConfiguration</a:t>
                      </a:r>
                      <a:r>
                        <a:rPr lang="en-US" sz="1400" b="1" dirty="0" smtClean="0"/>
                        <a:t>(PID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Yes (Announce</a:t>
                      </a:r>
                      <a:r>
                        <a:rPr lang="en-US" sz="1400" b="1" baseline="0" dirty="0" smtClean="0"/>
                        <a:t> PD)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SetConfiguration</a:t>
                      </a:r>
                      <a:r>
                        <a:rPr lang="en-US" sz="1400" b="1" dirty="0" smtClean="0"/>
                        <a:t>(PID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GetTheoriticalQoS</a:t>
                      </a:r>
                      <a:r>
                        <a:rPr lang="en-US" sz="1400" b="1" dirty="0" smtClean="0"/>
                        <a:t>(IID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GetAvailableQoS</a:t>
                      </a:r>
                      <a:r>
                        <a:rPr lang="en-US" sz="1400" b="1" dirty="0" smtClean="0"/>
                        <a:t>(IID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MIF API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GetIPtype</a:t>
                      </a:r>
                      <a:r>
                        <a:rPr lang="en-US" sz="1400" b="1" dirty="0" smtClean="0"/>
                        <a:t>(IP </a:t>
                      </a:r>
                      <a:r>
                        <a:rPr lang="en-US" sz="1400" b="1" dirty="0" smtClean="0"/>
                        <a:t>address)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 API or MIF API?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AssociateRouting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en-US" sz="1400" b="1" dirty="0" smtClean="0"/>
                        <a:t>(RT-TABLE-ID, </a:t>
                      </a:r>
                      <a:r>
                        <a:rPr lang="en-US" sz="1400" b="1" dirty="0" err="1" smtClean="0"/>
                        <a:t>FlowID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 API or MIF API?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 (</a:t>
                      </a:r>
                      <a:r>
                        <a:rPr lang="en-US" sz="1400" b="1" dirty="0" err="1" smtClean="0"/>
                        <a:t>SetConfig</a:t>
                      </a:r>
                      <a:r>
                        <a:rPr lang="en-US" sz="1400" b="1" dirty="0" smtClean="0"/>
                        <a:t>?)</a:t>
                      </a:r>
                      <a:endParaRPr lang="en-US" sz="1400" b="1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•</a:t>
                      </a:r>
                      <a:r>
                        <a:rPr lang="en-US" sz="1400" b="1" baseline="0" dirty="0" smtClean="0"/>
                        <a:t>         </a:t>
                      </a:r>
                      <a:r>
                        <a:rPr lang="en-US" sz="1400" b="1" dirty="0" err="1" smtClean="0"/>
                        <a:t>SetSourceAddress</a:t>
                      </a:r>
                      <a:r>
                        <a:rPr lang="en-US" sz="1400" b="1" dirty="0" smtClean="0"/>
                        <a:t>(IP</a:t>
                      </a:r>
                      <a:r>
                        <a:rPr lang="en-US" sz="1400" b="1" dirty="0" smtClean="0"/>
                        <a:t>, </a:t>
                      </a:r>
                      <a:r>
                        <a:rPr lang="en-US" sz="1400" b="1" dirty="0" err="1" smtClean="0"/>
                        <a:t>FlowID</a:t>
                      </a:r>
                      <a:r>
                        <a:rPr lang="en-US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 API or MIF API?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 (</a:t>
                      </a:r>
                      <a:r>
                        <a:rPr lang="en-US" sz="1400" b="1" dirty="0" err="1" smtClean="0"/>
                        <a:t>SetConfig</a:t>
                      </a:r>
                      <a:r>
                        <a:rPr lang="en-US" sz="1400" b="1" dirty="0" smtClean="0"/>
                        <a:t>?)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MIF API authors will evaluate the missing functionalities in the MIF API</a:t>
            </a:r>
            <a:endParaRPr lang="en-US" dirty="0" smtClean="0"/>
          </a:p>
          <a:p>
            <a:r>
              <a:rPr lang="en-US" dirty="0" smtClean="0"/>
              <a:t>The authors if the CM draft will provide an update of the MIF API model</a:t>
            </a:r>
          </a:p>
          <a:p>
            <a:r>
              <a:rPr lang="en-US" dirty="0" smtClean="0"/>
              <a:t>The 802.21 informative section of the CM draft will be taken out of this document and will be included in a separate document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333AF-7F6B-419A-983C-8BD0A8D387A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480876" y="6475413"/>
            <a:ext cx="2061462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Juan Carlos Zuniga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41789</TotalTime>
  <Words>337</Words>
  <Application>Microsoft Office PowerPoint</Application>
  <PresentationFormat>On-screen Show (4:3)</PresentationFormat>
  <Paragraphs>86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802.11PowerPointTemplate-Landscape</vt:lpstr>
      <vt:lpstr>1_Custom Design</vt:lpstr>
      <vt:lpstr>2_Custom Design</vt:lpstr>
      <vt:lpstr>3_Custom Design</vt:lpstr>
      <vt:lpstr>Custom Design</vt:lpstr>
      <vt:lpstr>  Overview and Status of MIF API Connection Manager discussions related to 802.21   </vt:lpstr>
      <vt:lpstr>MIF API Connection Manager Considerations</vt:lpstr>
      <vt:lpstr>MIF API Framework (with CM)</vt:lpstr>
      <vt:lpstr>MIF API CM Functions</vt:lpstr>
      <vt:lpstr>Next steps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Juan Carlos Zuniga</cp:lastModifiedBy>
  <cp:revision>543</cp:revision>
  <cp:lastPrinted>1998-02-10T13:28:06Z</cp:lastPrinted>
  <dcterms:created xsi:type="dcterms:W3CDTF">2002-07-08T22:03:28Z</dcterms:created>
  <dcterms:modified xsi:type="dcterms:W3CDTF">2012-11-14T21:47:15Z</dcterms:modified>
</cp:coreProperties>
</file>