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1"/>
  </p:notesMasterIdLst>
  <p:handoutMasterIdLst>
    <p:handoutMasterId r:id="rId3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4" r:id="rId24"/>
    <p:sldId id="996" r:id="rId25"/>
    <p:sldId id="983" r:id="rId26"/>
    <p:sldId id="998" r:id="rId27"/>
    <p:sldId id="995" r:id="rId28"/>
    <p:sldId id="1000" r:id="rId29"/>
    <p:sldId id="999" r:id="rId3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6821"/>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23</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21-12-0120</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a:t>
            </a:r>
            <a:r>
              <a:rPr lang="en-US" altLang="zh-CN" sz="2400" dirty="0" smtClean="0">
                <a:solidFill>
                  <a:srgbClr val="FF0000"/>
                </a:solidFill>
                <a:latin typeface="Times New Roman" pitchFamily="18" charset="0"/>
                <a:cs typeface="Times New Roman" pitchFamily="18" charset="0"/>
              </a:rPr>
              <a:t>66</a:t>
            </a:r>
            <a:r>
              <a:rPr lang="en-US" altLang="ko-KR" sz="2400" dirty="0" smtClean="0">
                <a:solidFill>
                  <a:srgbClr val="FF0000"/>
                </a:solidFill>
                <a:latin typeface="Times New Roman" pitchFamily="18" charset="0"/>
                <a:cs typeface="Times New Roman" pitchFamily="18" charset="0"/>
              </a:rPr>
              <a:t>-0</a:t>
            </a:r>
            <a:r>
              <a:rPr lang="en-US" altLang="zh-CN" sz="2400" dirty="0" smtClean="0">
                <a:solidFill>
                  <a:srgbClr val="FF0000"/>
                </a:solidFill>
                <a:latin typeface="Times New Roman" pitchFamily="18" charset="0"/>
                <a:cs typeface="Times New Roman" pitchFamily="18" charset="0"/>
              </a:rPr>
              <a:t>2</a:t>
            </a:r>
            <a:r>
              <a:rPr lang="en-US" altLang="ko-KR" sz="2400" dirty="0" smtClean="0">
                <a:latin typeface="Times New Roman" pitchFamily="18" charset="0"/>
                <a:cs typeface="Times New Roman" pitchFamily="18" charset="0"/>
              </a:rPr>
              <a:t>-srho</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November 2012</a:t>
            </a:r>
            <a:r>
              <a:rPr lang="en-US" altLang="ko-KR" sz="2400" dirty="0" smtClean="0">
                <a:latin typeface="Times New Roman" pitchFamily="18" charset="0"/>
                <a:cs typeface="Times New Roman" pitchFamily="18" charset="0"/>
              </a:rPr>
              <a:t> 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November</a:t>
            </a:r>
            <a:r>
              <a:rPr lang="en-US" altLang="ja-JP" sz="2400" b="0" dirty="0" smtClean="0">
                <a:solidFill>
                  <a:srgbClr val="FF0000"/>
                </a:solidFill>
                <a:latin typeface="Times New Roman" pitchFamily="18" charset="0"/>
                <a:cs typeface="Times New Roman" pitchFamily="18" charset="0"/>
              </a:rPr>
              <a:t> 15, 2012</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#53 in San Antonio</a:t>
            </a:r>
            <a:r>
              <a:rPr lang="en-US" altLang="zh-CN" sz="2400" b="0" dirty="0" smtClean="0">
                <a:solidFill>
                  <a:srgbClr val="FF0000"/>
                </a:solidFill>
                <a:latin typeface="Times New Roman" pitchFamily="18" charset="0"/>
                <a:cs typeface="Times New Roman" pitchFamily="18" charset="0"/>
              </a:rPr>
              <a:t>, TX</a:t>
            </a:r>
            <a:r>
              <a:rPr lang="en-US" altLang="ja-JP" sz="2400" b="0" dirty="0" smtClean="0">
                <a:solidFill>
                  <a:srgbClr val="FF0000"/>
                </a:solidFill>
                <a:latin typeface="Times New Roman" pitchFamily="18" charset="0"/>
                <a:cs typeface="Times New Roman" pitchFamily="18" charset="0"/>
              </a:rPr>
              <a:t>, USA</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en-US" altLang="zh-CN" dirty="0" smtClean="0"/>
              <a:t>(10)</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Current version of proposal: 21-12-0067-06</a:t>
            </a: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-12-0067-06 </a:t>
            </a:r>
            <a:r>
              <a:rPr lang="en-US" altLang="ko-KR" dirty="0" smtClean="0">
                <a:ea typeface="MS PGothic" pitchFamily="34" charset="-128"/>
              </a:rPr>
              <a:t>from Charles Perkins is accepted</a:t>
            </a:r>
          </a:p>
          <a:p>
            <a:pPr>
              <a:defRPr/>
            </a:pPr>
            <a:r>
              <a:rPr lang="en-US" altLang="ko-KR" dirty="0" smtClean="0">
                <a:ea typeface="MS PGothic" pitchFamily="34" charset="-128"/>
              </a:rPr>
              <a:t>IEEE 802.21c TG sessions</a:t>
            </a:r>
          </a:p>
          <a:p>
            <a:pPr lvl="1">
              <a:defRPr/>
            </a:pPr>
            <a:r>
              <a:rPr lang="en-US" altLang="ko-KR" dirty="0" smtClean="0">
                <a:ea typeface="MS PGothic" pitchFamily="34" charset="-128"/>
              </a:rPr>
              <a:t>August 15 (Wed) 2012, 2012 21-23:00 ET</a:t>
            </a:r>
          </a:p>
          <a:p>
            <a:pPr lvl="1">
              <a:defRPr/>
            </a:pPr>
            <a:r>
              <a:rPr lang="en-US" altLang="ko-KR" dirty="0" smtClean="0">
                <a:ea typeface="MS PGothic" pitchFamily="34" charset="-128"/>
              </a:rPr>
              <a:t>August 29 (Wed) 2012, 2012 21-23:00 ET</a:t>
            </a:r>
          </a:p>
        </p:txBody>
      </p:sp>
      <p:sp>
        <p:nvSpPr>
          <p:cNvPr id="31747" name="Title 5"/>
          <p:cNvSpPr>
            <a:spLocks noGrp="1"/>
          </p:cNvSpPr>
          <p:nvPr>
            <p:ph type="title"/>
          </p:nvPr>
        </p:nvSpPr>
        <p:spPr/>
        <p:txBody>
          <a:bodyPr/>
          <a:lstStyle/>
          <a:p>
            <a:r>
              <a:rPr lang="en-US" altLang="ko-KR" dirty="0" smtClean="0"/>
              <a:t>Progress </a:t>
            </a:r>
            <a:r>
              <a:rPr lang="en-US" altLang="zh-CN" dirty="0" smtClean="0"/>
              <a:t>so far (11)</a:t>
            </a:r>
            <a:endParaRPr lang="en-US" altLang="ko-K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Update on draft proposal 21</a:t>
            </a:r>
            <a:r>
              <a:rPr lang="en-US" altLang="zh-CN" dirty="0" smtClean="0"/>
              <a:t>-12-0106-02 plus agreed changes</a:t>
            </a:r>
            <a:endParaRPr lang="en-US" altLang="ko-KR" dirty="0" smtClean="0"/>
          </a:p>
          <a:p>
            <a:r>
              <a:rPr lang="en-US" altLang="ko-KR" dirty="0" smtClean="0"/>
              <a:t>P</a:t>
            </a:r>
            <a:r>
              <a:rPr lang="en-US" altLang="zh-CN" dirty="0" smtClean="0"/>
              <a:t>roposal discussion</a:t>
            </a:r>
          </a:p>
          <a:p>
            <a:pPr lvl="1"/>
            <a:r>
              <a:rPr lang="en-US" altLang="zh-CN" dirty="0" smtClean="0"/>
              <a:t>21-12-0113-00 Discussion of MGW versus POS by </a:t>
            </a:r>
            <a:r>
              <a:rPr lang="en-US" altLang="zh-CN" dirty="0" err="1" smtClean="0"/>
              <a:t>Hyunho</a:t>
            </a:r>
            <a:endParaRPr lang="en-US" altLang="zh-CN" dirty="0" smtClean="0"/>
          </a:p>
          <a:p>
            <a:pPr lvl="1"/>
            <a:r>
              <a:rPr lang="en-US" altLang="zh-CN" dirty="0" smtClean="0"/>
              <a:t>21-12-0119-01 Proposal of gateway service ID by </a:t>
            </a:r>
            <a:r>
              <a:rPr lang="en-US" altLang="zh-CN" dirty="0" err="1" smtClean="0"/>
              <a:t>Hyunho</a:t>
            </a:r>
            <a:endParaRPr lang="en-US" altLang="zh-CN" dirty="0" smtClean="0"/>
          </a:p>
          <a:p>
            <a:pPr lvl="1"/>
            <a:r>
              <a:rPr lang="en-US" altLang="zh-CN" dirty="0" smtClean="0"/>
              <a:t>21-12-0109-00 Interim document by Charles Perkins</a:t>
            </a:r>
          </a:p>
          <a:p>
            <a:pPr lvl="1"/>
            <a:r>
              <a:rPr lang="en-US" altLang="zh-CN" dirty="0" smtClean="0"/>
              <a:t>21-12-0125-01 SHRO discussion by Charles Perkins</a:t>
            </a:r>
          </a:p>
          <a:p>
            <a:pPr lvl="1"/>
            <a:r>
              <a:rPr lang="en-US" altLang="zh-CN" dirty="0" smtClean="0"/>
              <a:t>21-12-0122-00 Messages for Symmetric Key Delivery by Charles Perkins</a:t>
            </a:r>
          </a:p>
          <a:p>
            <a:pPr lvl="1"/>
            <a:r>
              <a:rPr lang="en-US" altLang="zh-CN" dirty="0" smtClean="0"/>
              <a:t>21-12-0123-00 802.21c draft specification by Charles Perkins</a:t>
            </a:r>
          </a:p>
          <a:p>
            <a:pPr lvl="1"/>
            <a:r>
              <a:rPr lang="en-US" altLang="zh-CN" dirty="0" smtClean="0"/>
              <a:t>21-12-0076-01 3GPP to WLAN handover proposal by Dapeng Liu</a:t>
            </a:r>
          </a:p>
          <a:p>
            <a:pPr lvl="1"/>
            <a:r>
              <a:rPr lang="en-US" altLang="zh-CN" dirty="0" smtClean="0"/>
              <a:t>21-12-0106-02 802.21c draft spec by </a:t>
            </a:r>
            <a:r>
              <a:rPr lang="en-US" altLang="zh-CN" dirty="0" err="1" smtClean="0"/>
              <a:t>Hyunho</a:t>
            </a:r>
            <a:endParaRPr lang="en-US" altLang="zh-CN" dirty="0" smtClean="0"/>
          </a:p>
          <a:p>
            <a:pPr lvl="1"/>
            <a:r>
              <a:rPr lang="en-US" altLang="zh-CN" dirty="0" smtClean="0"/>
              <a:t>21-12-0127-00 MGW versus </a:t>
            </a:r>
            <a:r>
              <a:rPr lang="en-US" altLang="zh-CN" dirty="0" err="1" smtClean="0"/>
              <a:t>PoS</a:t>
            </a:r>
            <a:r>
              <a:rPr lang="en-US" altLang="zh-CN" dirty="0" smtClean="0"/>
              <a:t> discussion by Charles Perkins</a:t>
            </a:r>
          </a:p>
          <a:p>
            <a:r>
              <a:rPr lang="en-US" altLang="ko-KR" dirty="0" smtClean="0"/>
              <a:t>Teleconference minutes</a:t>
            </a:r>
          </a:p>
          <a:p>
            <a:pPr lvl="1"/>
            <a:r>
              <a:rPr lang="en-US" altLang="ko-KR" dirty="0" smtClean="0"/>
              <a:t>21</a:t>
            </a:r>
            <a:r>
              <a:rPr lang="en-US" altLang="zh-CN" dirty="0" smtClean="0"/>
              <a:t>-12-0107-00 Aug 15 teleconference minutes</a:t>
            </a:r>
          </a:p>
          <a:p>
            <a:pPr lvl="1"/>
            <a:r>
              <a:rPr lang="en-US" altLang="ko-KR" dirty="0" smtClean="0"/>
              <a:t>21</a:t>
            </a:r>
            <a:r>
              <a:rPr lang="en-US" altLang="zh-CN" dirty="0" smtClean="0"/>
              <a:t>-12-0115-00 Sept 29 teleconference minutes</a:t>
            </a:r>
          </a:p>
        </p:txBody>
      </p:sp>
      <p:sp>
        <p:nvSpPr>
          <p:cNvPr id="3" name="Title 2"/>
          <p:cNvSpPr>
            <a:spLocks noGrp="1"/>
          </p:cNvSpPr>
          <p:nvPr>
            <p:ph type="title"/>
          </p:nvPr>
        </p:nvSpPr>
        <p:spPr/>
        <p:txBody>
          <a:bodyPr/>
          <a:lstStyle/>
          <a:p>
            <a:r>
              <a:rPr lang="en-US" altLang="zh-CN" dirty="0" smtClean="0"/>
              <a:t>Progress so far (12)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altLang="zh-CN" dirty="0" smtClean="0"/>
              <a:t>Teleconference minutes</a:t>
            </a:r>
          </a:p>
          <a:p>
            <a:pPr lvl="1"/>
            <a:r>
              <a:rPr lang="en-US" altLang="ko-KR" dirty="0" smtClean="0"/>
              <a:t>21</a:t>
            </a:r>
            <a:r>
              <a:rPr lang="en-US" altLang="zh-CN" dirty="0" smtClean="0"/>
              <a:t>-12-0153-00 Sept 27 teleconference minutes</a:t>
            </a:r>
          </a:p>
          <a:p>
            <a:pPr lvl="1"/>
            <a:r>
              <a:rPr lang="en-US" altLang="ko-KR" dirty="0" smtClean="0"/>
              <a:t>21</a:t>
            </a:r>
            <a:r>
              <a:rPr lang="en-US" altLang="zh-CN" dirty="0" smtClean="0"/>
              <a:t>-12-0154-00 October 3 teleconference minutes</a:t>
            </a:r>
            <a:endParaRPr lang="en-US" altLang="ko-KR" dirty="0" smtClean="0"/>
          </a:p>
          <a:p>
            <a:r>
              <a:rPr lang="en-US" altLang="ko-KR" dirty="0" smtClean="0"/>
              <a:t>Comments resolution to LB6</a:t>
            </a:r>
          </a:p>
          <a:p>
            <a:pPr lvl="1"/>
            <a:r>
              <a:rPr lang="en-US" altLang="zh-CN" dirty="0" smtClean="0"/>
              <a:t>21-12-0165-00 Comments</a:t>
            </a:r>
          </a:p>
          <a:p>
            <a:pPr lvl="1"/>
            <a:r>
              <a:rPr lang="en-US" altLang="zh-CN" dirty="0" smtClean="0"/>
              <a:t>21-12-0165-01 Comments and resolution</a:t>
            </a:r>
          </a:p>
          <a:p>
            <a:r>
              <a:rPr lang="en-US" altLang="ko-KR" dirty="0" smtClean="0"/>
              <a:t>IEEE 802.21c TG sessions</a:t>
            </a:r>
          </a:p>
          <a:p>
            <a:pPr lvl="1"/>
            <a:r>
              <a:rPr lang="en-US" altLang="ko-KR" dirty="0" smtClean="0"/>
              <a:t>Monday</a:t>
            </a:r>
            <a:r>
              <a:rPr lang="en-US" altLang="zh-CN" dirty="0" smtClean="0"/>
              <a:t>: PM1</a:t>
            </a:r>
            <a:endParaRPr lang="en-US" altLang="ko-KR" dirty="0" smtClean="0"/>
          </a:p>
          <a:p>
            <a:pPr lvl="1"/>
            <a:r>
              <a:rPr lang="en-US" altLang="ko-KR" dirty="0" smtClean="0"/>
              <a:t>Tuesday: PM1</a:t>
            </a:r>
            <a:r>
              <a:rPr lang="en-US" altLang="zh-CN" dirty="0" smtClean="0"/>
              <a:t>, Eve</a:t>
            </a:r>
            <a:endParaRPr lang="en-US" altLang="ko-KR" dirty="0" smtClean="0"/>
          </a:p>
          <a:p>
            <a:pPr lvl="1"/>
            <a:r>
              <a:rPr lang="en-US" altLang="ko-KR" dirty="0" smtClean="0"/>
              <a:t>Wednesday PM2</a:t>
            </a:r>
          </a:p>
          <a:p>
            <a:pPr lvl="1"/>
            <a:r>
              <a:rPr lang="en-US" altLang="ko-KR" dirty="0" smtClean="0"/>
              <a:t>Thursday AM1</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Editor produced IEEE P802</a:t>
            </a:r>
            <a:r>
              <a:rPr lang="en-US" altLang="zh-CN" dirty="0" smtClean="0"/>
              <a:t>.21c/D01</a:t>
            </a:r>
            <a:endParaRPr lang="en-US" altLang="ko-KR" dirty="0" smtClean="0"/>
          </a:p>
          <a:p>
            <a:r>
              <a:rPr lang="en-US" altLang="ko-KR" dirty="0" smtClean="0"/>
              <a:t>WG ballot on</a:t>
            </a:r>
            <a:r>
              <a:rPr lang="en-US" altLang="zh-CN" dirty="0" smtClean="0"/>
              <a:t>: IEEE P802.21c/D01 from October 10 to November 9</a:t>
            </a:r>
          </a:p>
          <a:p>
            <a:pPr lvl="1"/>
            <a:r>
              <a:rPr lang="en-US" altLang="zh-CN" dirty="0" smtClean="0"/>
              <a:t>7 approve, 8 disapprove, 5 abstain. Result: not approved.</a:t>
            </a:r>
          </a:p>
          <a:p>
            <a:pPr lvl="1"/>
            <a:r>
              <a:rPr lang="en-US" altLang="zh-CN" dirty="0" smtClean="0"/>
              <a:t>283 comments: 130 editorial, 147 technical, 6 TBD</a:t>
            </a:r>
          </a:p>
          <a:p>
            <a:r>
              <a:rPr lang="en-US" altLang="ko-KR" dirty="0" smtClean="0"/>
              <a:t>IEEE 802.21c 5 TG sessions to discuss and resolve Technical comments</a:t>
            </a:r>
          </a:p>
          <a:p>
            <a:pPr lvl="1"/>
            <a:r>
              <a:rPr lang="en-US" altLang="ko-KR" dirty="0" smtClean="0"/>
              <a:t>Monday</a:t>
            </a:r>
            <a:r>
              <a:rPr lang="en-US" altLang="zh-CN" dirty="0" smtClean="0"/>
              <a:t>: PM1; </a:t>
            </a:r>
            <a:r>
              <a:rPr lang="en-US" altLang="ko-KR" dirty="0" smtClean="0"/>
              <a:t>Tuesday: PM1</a:t>
            </a:r>
            <a:r>
              <a:rPr lang="en-US" altLang="zh-CN" dirty="0" smtClean="0"/>
              <a:t>, Eve; </a:t>
            </a:r>
            <a:r>
              <a:rPr lang="en-US" altLang="ko-KR" dirty="0" smtClean="0"/>
              <a:t>Wednesday PM2</a:t>
            </a:r>
            <a:r>
              <a:rPr lang="en-US" altLang="zh-CN" dirty="0" smtClean="0"/>
              <a:t>; </a:t>
            </a:r>
            <a:r>
              <a:rPr lang="en-US" altLang="ko-KR" dirty="0" smtClean="0"/>
              <a:t>Thursday AM1</a:t>
            </a:r>
          </a:p>
          <a:p>
            <a:pPr lvl="1"/>
            <a:r>
              <a:rPr lang="en-US" dirty="0" smtClean="0"/>
              <a:t>Need to continue with remaining comment resolution with teleconferences</a:t>
            </a:r>
          </a:p>
          <a:p>
            <a:r>
              <a:rPr lang="en-US" altLang="zh-CN" dirty="0" smtClean="0"/>
              <a:t>Discussed with consensus on description of behavior for Single Radio </a:t>
            </a:r>
            <a:r>
              <a:rPr lang="en-US" altLang="zh-CN" dirty="0" smtClean="0"/>
              <a:t>Handover as in 21-12-0173-00</a:t>
            </a:r>
            <a:endParaRPr lang="en-US" altLang="zh-CN" dirty="0" smtClean="0"/>
          </a:p>
          <a:p>
            <a:r>
              <a:rPr lang="en-US" altLang="zh-CN" dirty="0" smtClean="0"/>
              <a:t>Rewrite and re-organize Section 11 into different sections based on the description of behavior</a:t>
            </a:r>
          </a:p>
          <a:p>
            <a:r>
              <a:rPr lang="en-US" altLang="zh-CN" dirty="0" smtClean="0"/>
              <a:t>Revisit related comments after the re-write</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Nov 2</a:t>
            </a:r>
            <a:r>
              <a:rPr lang="en-US" altLang="zh-CN" dirty="0" smtClean="0"/>
              <a:t>7</a:t>
            </a:r>
            <a:r>
              <a:rPr lang="en-US" altLang="ko-KR" dirty="0" smtClean="0"/>
              <a:t> </a:t>
            </a:r>
            <a:r>
              <a:rPr lang="en-US" altLang="zh-CN" dirty="0" smtClean="0"/>
              <a:t>Tue</a:t>
            </a:r>
            <a:r>
              <a:rPr lang="en-US" altLang="ko-KR" dirty="0" smtClean="0"/>
              <a:t> 10AM ET</a:t>
            </a:r>
            <a:endParaRPr lang="en-US" altLang="zh-CN" dirty="0" smtClean="0"/>
          </a:p>
          <a:p>
            <a:r>
              <a:rPr lang="en-US" altLang="ko-KR" dirty="0" smtClean="0"/>
              <a:t>Dec 4 Tue 6PM ET </a:t>
            </a:r>
            <a:r>
              <a:rPr lang="en-US" altLang="zh-CN" dirty="0" smtClean="0"/>
              <a:t>(morning in Asia)</a:t>
            </a:r>
          </a:p>
          <a:p>
            <a:r>
              <a:rPr lang="en-US" altLang="ko-KR" dirty="0" smtClean="0"/>
              <a:t>Jan 8 Tue 6PM ET </a:t>
            </a:r>
            <a:r>
              <a:rPr lang="en-US" altLang="zh-CN" dirty="0" smtClean="0"/>
              <a:t>(morning in Asia)</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Authorize the TG ad hoc </a:t>
            </a:r>
            <a:r>
              <a:rPr lang="en-US" altLang="ko-KR" dirty="0" smtClean="0"/>
              <a:t>to conduct LB6 comment resolution and to approve the </a:t>
            </a:r>
            <a:r>
              <a:rPr lang="en-US" altLang="ko-KR" dirty="0" smtClean="0"/>
              <a:t>contributions </a:t>
            </a:r>
            <a:r>
              <a:rPr lang="en-US" altLang="ko-KR" dirty="0" smtClean="0"/>
              <a:t>and </a:t>
            </a:r>
            <a:r>
              <a:rPr lang="en-US" altLang="ko-KR" dirty="0" smtClean="0"/>
              <a:t>revisions </a:t>
            </a:r>
            <a:r>
              <a:rPr lang="en-US" altLang="ko-KR" dirty="0" smtClean="0"/>
              <a:t>presented </a:t>
            </a:r>
            <a:r>
              <a:rPr lang="en-US" altLang="ko-KR" dirty="0" smtClean="0"/>
              <a:t>during the teleconferences (from </a:t>
            </a:r>
            <a:r>
              <a:rPr lang="en-US" altLang="ko-KR" dirty="0" smtClean="0"/>
              <a:t>November </a:t>
            </a:r>
            <a:r>
              <a:rPr lang="en-US" altLang="ko-KR" dirty="0" smtClean="0"/>
              <a:t>21 to </a:t>
            </a:r>
            <a:r>
              <a:rPr lang="en-US" altLang="ko-KR" dirty="0" smtClean="0"/>
              <a:t>January </a:t>
            </a:r>
            <a:r>
              <a:rPr lang="en-US" altLang="ko-KR" dirty="0" smtClean="0"/>
              <a:t>15 </a:t>
            </a:r>
            <a:r>
              <a:rPr lang="en-US" altLang="ko-KR" dirty="0" smtClean="0"/>
              <a:t>2013 </a:t>
            </a:r>
            <a:r>
              <a:rPr lang="en-US" altLang="ko-KR" dirty="0" smtClean="0"/>
              <a:t>timeframe) and </a:t>
            </a:r>
            <a:r>
              <a:rPr lang="en-US" altLang="ko-KR" dirty="0" smtClean="0"/>
              <a:t>to revise draft P802</a:t>
            </a:r>
            <a:r>
              <a:rPr lang="en-US" altLang="zh-CN" dirty="0" smtClean="0"/>
              <a:t>.21c/D01 to</a:t>
            </a:r>
            <a:r>
              <a:rPr lang="en-US" altLang="ko-KR" dirty="0" smtClean="0"/>
              <a:t> draft P802</a:t>
            </a:r>
            <a:r>
              <a:rPr lang="en-US" altLang="zh-CN" dirty="0" smtClean="0"/>
              <a:t>.21c/D02</a:t>
            </a:r>
            <a:r>
              <a:rPr lang="en-US" altLang="ko-KR" dirty="0" smtClean="0"/>
              <a:t>. </a:t>
            </a:r>
            <a:endParaRPr lang="en-US" altLang="ko-KR" dirty="0" smtClean="0"/>
          </a:p>
          <a:p>
            <a:pPr lvl="1"/>
            <a:r>
              <a:rPr lang="en-US" altLang="ko-KR" dirty="0" smtClean="0"/>
              <a:t>Moved by: H Anthony Chan</a:t>
            </a:r>
            <a:endParaRPr lang="ko-KR" altLang="ko-KR" dirty="0" smtClean="0"/>
          </a:p>
          <a:p>
            <a:pPr lvl="1"/>
            <a:r>
              <a:rPr lang="en-US" altLang="ko-KR" dirty="0" smtClean="0"/>
              <a:t>Second by: </a:t>
            </a:r>
            <a:r>
              <a:rPr lang="en-US" altLang="ko-KR" dirty="0" err="1" smtClean="0"/>
              <a:t>Hyunho</a:t>
            </a:r>
            <a:r>
              <a:rPr lang="en-US" altLang="ko-KR" smtClean="0"/>
              <a:t> Park</a:t>
            </a:r>
          </a:p>
          <a:p>
            <a:pPr lvl="1"/>
            <a:r>
              <a:rPr lang="en-US" altLang="zh-CN" smtClean="0"/>
              <a:t>?</a:t>
            </a:r>
            <a:r>
              <a:rPr lang="en-US" altLang="ko-KR" smtClean="0"/>
              <a:t> </a:t>
            </a:r>
            <a:r>
              <a:rPr lang="en-US" altLang="ko-KR" dirty="0" smtClean="0"/>
              <a:t>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To carry out a Working Group </a:t>
            </a:r>
            <a:r>
              <a:rPr lang="en-US" altLang="ko-KR" dirty="0" smtClean="0"/>
              <a:t>10</a:t>
            </a:r>
            <a:r>
              <a:rPr lang="en-US" altLang="zh-CN" dirty="0" smtClean="0"/>
              <a:t>-15</a:t>
            </a:r>
            <a:r>
              <a:rPr lang="en-US" altLang="ko-KR" dirty="0" smtClean="0"/>
              <a:t> </a:t>
            </a:r>
            <a:r>
              <a:rPr lang="en-US" altLang="ko-KR" dirty="0" smtClean="0"/>
              <a:t>days Letter Ballot on the question </a:t>
            </a:r>
            <a:r>
              <a:rPr lang="en-US" altLang="zh-CN" dirty="0" smtClean="0"/>
              <a:t>“</a:t>
            </a:r>
            <a:r>
              <a:rPr lang="en-US" altLang="ko-KR" dirty="0" smtClean="0"/>
              <a:t>Should P802.21c </a:t>
            </a:r>
            <a:r>
              <a:rPr lang="en-US" altLang="ko-KR" dirty="0" smtClean="0"/>
              <a:t>D02 </a:t>
            </a:r>
            <a:r>
              <a:rPr lang="en-US" altLang="ko-KR" dirty="0" smtClean="0"/>
              <a:t>be forwarded to Sponsor Ballot?</a:t>
            </a:r>
            <a:r>
              <a:rPr lang="en-US" altLang="zh-CN" dirty="0" smtClean="0"/>
              <a:t>”</a:t>
            </a:r>
            <a:endParaRPr lang="ko-KR" altLang="ko-KR" dirty="0" smtClean="0"/>
          </a:p>
          <a:p>
            <a:pPr lvl="1"/>
            <a:r>
              <a:rPr lang="en-US" altLang="ko-KR" dirty="0" smtClean="0"/>
              <a:t>Moved by</a:t>
            </a:r>
            <a:r>
              <a:rPr lang="en-US" altLang="ko-KR" dirty="0" smtClean="0"/>
              <a:t>: H Anthony Chan</a:t>
            </a:r>
            <a:endParaRPr lang="ko-KR" altLang="ko-KR" dirty="0" smtClean="0"/>
          </a:p>
          <a:p>
            <a:pPr lvl="1"/>
            <a:r>
              <a:rPr lang="en-US" altLang="ko-KR" dirty="0" smtClean="0"/>
              <a:t>Second by: </a:t>
            </a:r>
            <a:r>
              <a:rPr lang="en-US" altLang="ko-KR" dirty="0" err="1" smtClean="0"/>
              <a:t>Hyunho</a:t>
            </a:r>
            <a:r>
              <a:rPr lang="en-US" altLang="ko-KR" dirty="0" smtClean="0"/>
              <a:t> Park</a:t>
            </a:r>
            <a:endParaRPr lang="en-US" altLang="ko-KR" dirty="0" smtClean="0"/>
          </a:p>
          <a:p>
            <a:pPr lvl="1"/>
            <a:r>
              <a:rPr lang="en-US" altLang="zh-CN" dirty="0" smtClean="0"/>
              <a:t>?</a:t>
            </a:r>
            <a:r>
              <a:rPr lang="en-US" altLang="ko-KR" dirty="0" smtClean="0"/>
              <a:t> </a:t>
            </a:r>
            <a:r>
              <a:rPr lang="en-US" altLang="ko-KR" dirty="0" smtClean="0"/>
              <a:t>yes</a:t>
            </a:r>
            <a:r>
              <a:rPr lang="en-US" altLang="zh-CN" dirty="0" smtClean="0"/>
              <a:t>, </a:t>
            </a:r>
            <a:r>
              <a:rPr lang="en-US" altLang="zh-CN" dirty="0" smtClean="0"/>
              <a:t>? </a:t>
            </a:r>
            <a:r>
              <a:rPr lang="en-US" altLang="zh-CN" dirty="0" smtClean="0"/>
              <a:t>no, </a:t>
            </a:r>
            <a:r>
              <a:rPr lang="en-US" altLang="zh-CN" dirty="0" smtClean="0"/>
              <a:t>? </a:t>
            </a:r>
            <a:r>
              <a:rPr lang="en-US" altLang="zh-CN" dirty="0" smtClean="0"/>
              <a:t>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32969</TotalTime>
  <Words>2365</Words>
  <Application>Microsoft Office PowerPoint</Application>
  <PresentationFormat>On-screen Show (4:3)</PresentationFormat>
  <Paragraphs>363</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Progress so far (11)</vt:lpstr>
      <vt:lpstr>Progress so far (12)</vt:lpstr>
      <vt:lpstr>Agenda Item for the week</vt:lpstr>
      <vt:lpstr>Progress so far </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1043</cp:revision>
  <cp:lastPrinted>2000-04-10T21:29:30Z</cp:lastPrinted>
  <dcterms:created xsi:type="dcterms:W3CDTF">2000-03-13T21:22:56Z</dcterms:created>
  <dcterms:modified xsi:type="dcterms:W3CDTF">2012-11-15T17:59:47Z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