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1" r:id="rId2"/>
    <p:sldId id="262"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112" y="-5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A646F-C697-6342-BBB8-902C2A7369ED}"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8C706-BDB5-F44C-803D-DBF8EBAD94F1}" type="slidenum">
              <a:rPr lang="en-US" smtClean="0"/>
              <a:t>‹#›</a:t>
            </a:fld>
            <a:endParaRPr lang="en-US"/>
          </a:p>
        </p:txBody>
      </p:sp>
    </p:spTree>
    <p:extLst>
      <p:ext uri="{BB962C8B-B14F-4D97-AF65-F5344CB8AC3E}">
        <p14:creationId xmlns:p14="http://schemas.microsoft.com/office/powerpoint/2010/main" val="3853137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8BEC4B-9F4D-6B47-B94E-65FB1E21740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136185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EC4B-9F4D-6B47-B94E-65FB1E21740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10203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EC4B-9F4D-6B47-B94E-65FB1E21740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3729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EC4B-9F4D-6B47-B94E-65FB1E21740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415505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BEC4B-9F4D-6B47-B94E-65FB1E21740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194847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8BEC4B-9F4D-6B47-B94E-65FB1E21740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341754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BEC4B-9F4D-6B47-B94E-65FB1E217400}"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282060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BEC4B-9F4D-6B47-B94E-65FB1E217400}"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419715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BEC4B-9F4D-6B47-B94E-65FB1E217400}"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96633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BEC4B-9F4D-6B47-B94E-65FB1E21740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2626339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BEC4B-9F4D-6B47-B94E-65FB1E21740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DE964-62A5-0349-9871-31E7FA04E720}" type="slidenum">
              <a:rPr lang="en-US" smtClean="0"/>
              <a:t>‹#›</a:t>
            </a:fld>
            <a:endParaRPr lang="en-US"/>
          </a:p>
        </p:txBody>
      </p:sp>
    </p:spTree>
    <p:extLst>
      <p:ext uri="{BB962C8B-B14F-4D97-AF65-F5344CB8AC3E}">
        <p14:creationId xmlns:p14="http://schemas.microsoft.com/office/powerpoint/2010/main" val="284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BEC4B-9F4D-6B47-B94E-65FB1E217400}"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DE964-62A5-0349-9871-31E7FA04E720}" type="slidenum">
              <a:rPr lang="en-US" smtClean="0"/>
              <a:t>‹#›</a:t>
            </a:fld>
            <a:endParaRPr lang="en-US"/>
          </a:p>
        </p:txBody>
      </p:sp>
    </p:spTree>
    <p:extLst>
      <p:ext uri="{BB962C8B-B14F-4D97-AF65-F5344CB8AC3E}">
        <p14:creationId xmlns:p14="http://schemas.microsoft.com/office/powerpoint/2010/main" val="259115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 </a:t>
            </a: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Usage of the Registration procedure for group management</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use of the registration mechanism of .21 to perform also a joining of a multicast group</a:t>
            </a:r>
            <a:endParaRPr lang="en-US" altLang="ja-JP" dirty="0">
              <a:latin typeface="Times" charset="0"/>
              <a:cs typeface="Times New Roman" charset="0"/>
            </a:endParaRPr>
          </a:p>
        </p:txBody>
      </p:sp>
    </p:spTree>
    <p:extLst>
      <p:ext uri="{BB962C8B-B14F-4D97-AF65-F5344CB8AC3E}">
        <p14:creationId xmlns:p14="http://schemas.microsoft.com/office/powerpoint/2010/main" val="323954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11958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Registration Group Mechanism</a:t>
            </a:r>
            <a:endParaRPr lang="en-US" dirty="0"/>
          </a:p>
        </p:txBody>
      </p:sp>
      <p:sp>
        <p:nvSpPr>
          <p:cNvPr id="7" name="Content Placeholder 6"/>
          <p:cNvSpPr>
            <a:spLocks noGrp="1"/>
          </p:cNvSpPr>
          <p:nvPr>
            <p:ph idx="1"/>
          </p:nvPr>
        </p:nvSpPr>
        <p:spPr/>
        <p:txBody>
          <a:bodyPr/>
          <a:lstStyle/>
          <a:p>
            <a:r>
              <a:rPr lang="en-US" dirty="0" smtClean="0"/>
              <a:t>Group management mechanisms are necessary</a:t>
            </a:r>
          </a:p>
          <a:p>
            <a:pPr lvl="1"/>
            <a:r>
              <a:rPr lang="en-US" dirty="0" smtClean="0"/>
              <a:t>To create groups and add/remove nodes from them</a:t>
            </a:r>
          </a:p>
          <a:p>
            <a:r>
              <a:rPr lang="en-US" dirty="0" smtClean="0"/>
              <a:t>In terms of 802.21, these mechanisms need to be coupled with the MIHF IDs</a:t>
            </a:r>
            <a:endParaRPr lang="en-US" dirty="0"/>
          </a:p>
        </p:txBody>
      </p:sp>
    </p:spTree>
    <p:extLst>
      <p:ext uri="{BB962C8B-B14F-4D97-AF65-F5344CB8AC3E}">
        <p14:creationId xmlns:p14="http://schemas.microsoft.com/office/powerpoint/2010/main" val="131416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Management using Register requests</a:t>
            </a:r>
            <a:endParaRPr lang="en-US" dirty="0"/>
          </a:p>
        </p:txBody>
      </p:sp>
      <p:sp>
        <p:nvSpPr>
          <p:cNvPr id="3" name="Content Placeholder 2"/>
          <p:cNvSpPr>
            <a:spLocks noGrp="1"/>
          </p:cNvSpPr>
          <p:nvPr>
            <p:ph idx="1"/>
          </p:nvPr>
        </p:nvSpPr>
        <p:spPr/>
        <p:txBody>
          <a:bodyPr>
            <a:normAutofit/>
          </a:bodyPr>
          <a:lstStyle/>
          <a:p>
            <a:r>
              <a:rPr lang="en-US" dirty="0" smtClean="0"/>
              <a:t>MIH Protocol interaction between two MIH-enabled entities requires previous MIH Registration</a:t>
            </a:r>
          </a:p>
          <a:p>
            <a:r>
              <a:rPr lang="en-US" dirty="0" smtClean="0"/>
              <a:t>This process is done through an exchange of </a:t>
            </a:r>
            <a:r>
              <a:rPr lang="en-US" dirty="0" err="1" smtClean="0"/>
              <a:t>MIH_Register.request</a:t>
            </a:r>
            <a:r>
              <a:rPr lang="en-US" dirty="0" smtClean="0"/>
              <a:t>/response messages</a:t>
            </a:r>
          </a:p>
          <a:p>
            <a:r>
              <a:rPr lang="en-US" dirty="0" smtClean="0"/>
              <a:t>This process can be re-utilized to have a </a:t>
            </a:r>
            <a:r>
              <a:rPr lang="en-US" dirty="0" err="1" smtClean="0"/>
              <a:t>PoS</a:t>
            </a:r>
            <a:r>
              <a:rPr lang="en-US" dirty="0" smtClean="0"/>
              <a:t> supply the MIH-enabled node with available </a:t>
            </a:r>
            <a:r>
              <a:rPr lang="en-US" dirty="0" err="1" smtClean="0"/>
              <a:t>groupcast</a:t>
            </a:r>
            <a:r>
              <a:rPr lang="en-US" dirty="0" smtClean="0"/>
              <a:t> group </a:t>
            </a:r>
            <a:r>
              <a:rPr lang="en-US" dirty="0" smtClean="0"/>
              <a:t>identifiers</a:t>
            </a:r>
          </a:p>
          <a:p>
            <a:pPr marL="0" indent="0">
              <a:buNone/>
            </a:pPr>
            <a:endParaRPr lang="en-US" dirty="0" smtClean="0"/>
          </a:p>
        </p:txBody>
      </p:sp>
    </p:spTree>
    <p:extLst>
      <p:ext uri="{BB962C8B-B14F-4D97-AF65-F5344CB8AC3E}">
        <p14:creationId xmlns:p14="http://schemas.microsoft.com/office/powerpoint/2010/main" val="251389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Management using Register requests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Proposal: Add to </a:t>
            </a:r>
            <a:r>
              <a:rPr lang="en-US" dirty="0" err="1" smtClean="0"/>
              <a:t>MIH_Register.request</a:t>
            </a:r>
            <a:r>
              <a:rPr lang="en-US" dirty="0" smtClean="0"/>
              <a:t> messages the identifiers for existing Multicast Groups.</a:t>
            </a:r>
          </a:p>
          <a:p>
            <a:r>
              <a:rPr lang="en-US" dirty="0" smtClean="0"/>
              <a:t>Features:</a:t>
            </a:r>
          </a:p>
          <a:p>
            <a:pPr lvl="1"/>
            <a:r>
              <a:rPr lang="en-US" dirty="0" smtClean="0"/>
              <a:t>Allows a </a:t>
            </a:r>
            <a:r>
              <a:rPr lang="en-US" dirty="0" err="1" smtClean="0"/>
              <a:t>PoS</a:t>
            </a:r>
            <a:r>
              <a:rPr lang="en-US" dirty="0" smtClean="0"/>
              <a:t> to announce existing Multicast Groups in a controlled </a:t>
            </a:r>
            <a:r>
              <a:rPr lang="en-US" dirty="0" smtClean="0"/>
              <a:t>way, e.g., broadcasting in the network as part of service discovery</a:t>
            </a:r>
            <a:endParaRPr lang="en-US" dirty="0" smtClean="0"/>
          </a:p>
          <a:p>
            <a:pPr lvl="1"/>
            <a:r>
              <a:rPr lang="en-US" dirty="0" smtClean="0"/>
              <a:t>Allows the provision of that information to MIH-enabled nodes</a:t>
            </a:r>
          </a:p>
          <a:p>
            <a:pPr lvl="1"/>
            <a:r>
              <a:rPr lang="en-US" dirty="0" smtClean="0"/>
              <a:t>Reutilizes an existing MIH Registration mechanism</a:t>
            </a:r>
          </a:p>
          <a:p>
            <a:pPr lvl="1"/>
            <a:r>
              <a:rPr lang="en-US" dirty="0" smtClean="0"/>
              <a:t>Requires minimal changes to existing messages</a:t>
            </a:r>
            <a:endParaRPr lang="en-US" dirty="0"/>
          </a:p>
        </p:txBody>
      </p:sp>
    </p:spTree>
    <p:extLst>
      <p:ext uri="{BB962C8B-B14F-4D97-AF65-F5344CB8AC3E}">
        <p14:creationId xmlns:p14="http://schemas.microsoft.com/office/powerpoint/2010/main" val="1258411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666</Words>
  <Application>Microsoft Macintosh PowerPoint</Application>
  <PresentationFormat>On-screen Show (4:3)</PresentationFormat>
  <Paragraphs>34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Registration Group Mechanism</vt:lpstr>
      <vt:lpstr>Group Management using Register requests</vt:lpstr>
      <vt:lpstr>Group Management using Register requests</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cp:revision>
  <dcterms:created xsi:type="dcterms:W3CDTF">2012-11-02T16:14:30Z</dcterms:created>
  <dcterms:modified xsi:type="dcterms:W3CDTF">2012-11-02T16:18:32Z</dcterms:modified>
</cp:coreProperties>
</file>