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2" r:id="rId1"/>
  </p:sldMasterIdLst>
  <p:notesMasterIdLst>
    <p:notesMasterId r:id="rId31"/>
  </p:notesMasterIdLst>
  <p:handoutMasterIdLst>
    <p:handoutMasterId r:id="rId32"/>
  </p:handoutMasterIdLst>
  <p:sldIdLst>
    <p:sldId id="961" r:id="rId2"/>
    <p:sldId id="962" r:id="rId3"/>
    <p:sldId id="963" r:id="rId4"/>
    <p:sldId id="964" r:id="rId5"/>
    <p:sldId id="965" r:id="rId6"/>
    <p:sldId id="966" r:id="rId7"/>
    <p:sldId id="967" r:id="rId8"/>
    <p:sldId id="968" r:id="rId9"/>
    <p:sldId id="969" r:id="rId10"/>
    <p:sldId id="970" r:id="rId11"/>
    <p:sldId id="971" r:id="rId12"/>
    <p:sldId id="972" r:id="rId13"/>
    <p:sldId id="973" r:id="rId14"/>
    <p:sldId id="974" r:id="rId15"/>
    <p:sldId id="975" r:id="rId16"/>
    <p:sldId id="976" r:id="rId17"/>
    <p:sldId id="977" r:id="rId18"/>
    <p:sldId id="978" r:id="rId19"/>
    <p:sldId id="979" r:id="rId20"/>
    <p:sldId id="980" r:id="rId21"/>
    <p:sldId id="981" r:id="rId22"/>
    <p:sldId id="982" r:id="rId23"/>
    <p:sldId id="984" r:id="rId24"/>
    <p:sldId id="983" r:id="rId25"/>
    <p:sldId id="988" r:id="rId26"/>
    <p:sldId id="986" r:id="rId27"/>
    <p:sldId id="991" r:id="rId28"/>
    <p:sldId id="992" r:id="rId29"/>
    <p:sldId id="989" r:id="rId30"/>
  </p:sldIdLst>
  <p:sldSz cx="9144000" cy="6858000" type="screen4x3"/>
  <p:notesSz cx="7315200" cy="9601200"/>
  <p:defaultTextStyle>
    <a:defPPr>
      <a:defRPr lang="en-US"/>
    </a:defPPr>
    <a:lvl1pPr algn="l" rtl="0" eaLnBrk="0" fontAlgn="base" hangingPunct="0">
      <a:spcBef>
        <a:spcPct val="0"/>
      </a:spcBef>
      <a:spcAft>
        <a:spcPct val="0"/>
      </a:spcAft>
      <a:defRPr sz="1600" b="1"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1600" b="1"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1600" b="1"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1600" b="1"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1600" b="1" kern="1200">
        <a:solidFill>
          <a:schemeClr val="tx1"/>
        </a:solidFill>
        <a:latin typeface="Arial" pitchFamily="34" charset="0"/>
        <a:ea typeface="+mn-ea"/>
        <a:cs typeface="+mn-cs"/>
      </a:defRPr>
    </a:lvl5pPr>
    <a:lvl6pPr marL="2286000" algn="l" defTabSz="914400" rtl="0" eaLnBrk="1" latinLnBrk="0" hangingPunct="1">
      <a:defRPr sz="1600" b="1" kern="1200">
        <a:solidFill>
          <a:schemeClr val="tx1"/>
        </a:solidFill>
        <a:latin typeface="Arial" pitchFamily="34" charset="0"/>
        <a:ea typeface="+mn-ea"/>
        <a:cs typeface="+mn-cs"/>
      </a:defRPr>
    </a:lvl6pPr>
    <a:lvl7pPr marL="2743200" algn="l" defTabSz="914400" rtl="0" eaLnBrk="1" latinLnBrk="0" hangingPunct="1">
      <a:defRPr sz="1600" b="1" kern="1200">
        <a:solidFill>
          <a:schemeClr val="tx1"/>
        </a:solidFill>
        <a:latin typeface="Arial" pitchFamily="34" charset="0"/>
        <a:ea typeface="+mn-ea"/>
        <a:cs typeface="+mn-cs"/>
      </a:defRPr>
    </a:lvl7pPr>
    <a:lvl8pPr marL="3200400" algn="l" defTabSz="914400" rtl="0" eaLnBrk="1" latinLnBrk="0" hangingPunct="1">
      <a:defRPr sz="1600" b="1" kern="1200">
        <a:solidFill>
          <a:schemeClr val="tx1"/>
        </a:solidFill>
        <a:latin typeface="Arial" pitchFamily="34" charset="0"/>
        <a:ea typeface="+mn-ea"/>
        <a:cs typeface="+mn-cs"/>
      </a:defRPr>
    </a:lvl8pPr>
    <a:lvl9pPr marL="3657600" algn="l" defTabSz="914400" rtl="0" eaLnBrk="1" latinLnBrk="0" hangingPunct="1">
      <a:defRPr sz="16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66"/>
    <a:srgbClr val="FF3300"/>
    <a:srgbClr val="CCECFF"/>
    <a:srgbClr val="800080"/>
    <a:srgbClr val="CCFFCC"/>
    <a:srgbClr val="003300"/>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5" autoAdjust="0"/>
    <p:restoredTop sz="84615" autoAdjust="0"/>
  </p:normalViewPr>
  <p:slideViewPr>
    <p:cSldViewPr snapToGrid="0" snapToObjects="1">
      <p:cViewPr varScale="1">
        <p:scale>
          <a:sx n="45" d="100"/>
          <a:sy n="45" d="100"/>
        </p:scale>
        <p:origin x="-1075" y="-77"/>
      </p:cViewPr>
      <p:guideLst>
        <p:guide orient="horz" pos="487"/>
        <p:guide pos="29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5" d="100"/>
        <a:sy n="85" d="100"/>
      </p:scale>
      <p:origin x="0" y="7858"/>
    </p:cViewPr>
  </p:sorterViewPr>
  <p:notesViewPr>
    <p:cSldViewPr snapToGrid="0" snapToObjects="1">
      <p:cViewPr>
        <p:scale>
          <a:sx n="100" d="100"/>
          <a:sy n="100" d="100"/>
        </p:scale>
        <p:origin x="-132" y="-60"/>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64515" name="Rectangle 3"/>
          <p:cNvSpPr>
            <a:spLocks noGrp="1" noChangeArrowheads="1"/>
          </p:cNvSpPr>
          <p:nvPr>
            <p:ph type="dt" sz="quarter"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64516" name="Rectangle 4"/>
          <p:cNvSpPr>
            <a:spLocks noGrp="1" noChangeArrowheads="1"/>
          </p:cNvSpPr>
          <p:nvPr>
            <p:ph type="ftr" sz="quarter" idx="2"/>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64517" name="Rectangle 5"/>
          <p:cNvSpPr>
            <a:spLocks noGrp="1" noChangeArrowheads="1"/>
          </p:cNvSpPr>
          <p:nvPr>
            <p:ph type="sldNum" sz="quarter" idx="3"/>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4B82FB83-A0CD-4B98-937C-F51814475572}" type="slidenum">
              <a:rPr lang="zh-TW" altLang="en-US"/>
              <a:pPr/>
              <a:t>‹#›</a:t>
            </a:fld>
            <a:endParaRPr lang="en-US" altLang="zh-TW"/>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defTabSz="901700">
              <a:defRPr sz="1200" b="0"/>
            </a:lvl1pPr>
          </a:lstStyle>
          <a:p>
            <a:endParaRPr lang="en-US" altLang="zh-TW"/>
          </a:p>
        </p:txBody>
      </p:sp>
      <p:sp>
        <p:nvSpPr>
          <p:cNvPr id="224259"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lvl1pPr algn="r" defTabSz="901700">
              <a:defRPr sz="1200" b="0"/>
            </a:lvl1pPr>
          </a:lstStyle>
          <a:p>
            <a:endParaRPr lang="en-US" altLang="zh-TW"/>
          </a:p>
        </p:txBody>
      </p:sp>
      <p:sp>
        <p:nvSpPr>
          <p:cNvPr id="2242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24261"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0178" tIns="45089" rIns="90178" bIns="45089" numCol="1" anchor="t" anchorCtr="0" compatLnSpc="1">
            <a:prstTxWarp prst="textNoShape">
              <a:avLst/>
            </a:prstTxWarp>
          </a:bodyPr>
          <a:lstStyle/>
          <a:p>
            <a:pPr lvl="0"/>
            <a:r>
              <a:rPr lang="en-US" altLang="zh-TW" smtClean="0"/>
              <a:t>Click to edit Master text styles</a:t>
            </a:r>
          </a:p>
          <a:p>
            <a:pPr lvl="1"/>
            <a:r>
              <a:rPr lang="en-US" altLang="zh-TW" smtClean="0"/>
              <a:t>Second level</a:t>
            </a:r>
          </a:p>
          <a:p>
            <a:pPr lvl="2"/>
            <a:r>
              <a:rPr lang="en-US" altLang="zh-TW" smtClean="0"/>
              <a:t>Third level</a:t>
            </a:r>
          </a:p>
          <a:p>
            <a:pPr lvl="3"/>
            <a:r>
              <a:rPr lang="en-US" altLang="zh-TW" smtClean="0"/>
              <a:t>Fourth level</a:t>
            </a:r>
          </a:p>
          <a:p>
            <a:pPr lvl="4"/>
            <a:r>
              <a:rPr lang="en-US" altLang="zh-TW" smtClean="0"/>
              <a:t>Fifth level</a:t>
            </a:r>
          </a:p>
        </p:txBody>
      </p:sp>
      <p:sp>
        <p:nvSpPr>
          <p:cNvPr id="224262"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defTabSz="901700">
              <a:defRPr sz="1200" b="0"/>
            </a:lvl1pPr>
          </a:lstStyle>
          <a:p>
            <a:endParaRPr lang="en-US" altLang="zh-TW"/>
          </a:p>
        </p:txBody>
      </p:sp>
      <p:sp>
        <p:nvSpPr>
          <p:cNvPr id="224263"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0178" tIns="45089" rIns="90178" bIns="45089" numCol="1" anchor="b" anchorCtr="0" compatLnSpc="1">
            <a:prstTxWarp prst="textNoShape">
              <a:avLst/>
            </a:prstTxWarp>
          </a:bodyPr>
          <a:lstStyle>
            <a:lvl1pPr algn="r" defTabSz="901700">
              <a:defRPr sz="1200" b="0"/>
            </a:lvl1pPr>
          </a:lstStyle>
          <a:p>
            <a:fld id="{F1C11F9D-88A1-4C9B-81A5-32B2CA2380F4}" type="slidenum">
              <a:rPr lang="zh-TW" altLang="en-US"/>
              <a:pPr/>
              <a:t>‹#›</a:t>
            </a:fld>
            <a:endParaRPr lang="en-US" altLang="zh-TW"/>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3993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39940" name="Rectangle 6"/>
          <p:cNvSpPr>
            <a:spLocks noGrp="1" noChangeArrowheads="1"/>
          </p:cNvSpPr>
          <p:nvPr>
            <p:ph type="ftr" sz="quarter" idx="4"/>
          </p:nvPr>
        </p:nvSpPr>
        <p:spPr>
          <a:noFill/>
        </p:spPr>
        <p:txBody>
          <a:bodyPr/>
          <a:lstStyle/>
          <a:p>
            <a:pPr lvl="4"/>
            <a:endParaRPr lang="en-US" altLang="ko-KR"/>
          </a:p>
        </p:txBody>
      </p:sp>
      <p:sp>
        <p:nvSpPr>
          <p:cNvPr id="39941" name="Rectangle 7"/>
          <p:cNvSpPr>
            <a:spLocks noGrp="1" noChangeArrowheads="1"/>
          </p:cNvSpPr>
          <p:nvPr>
            <p:ph type="sldNum" sz="quarter" idx="5"/>
          </p:nvPr>
        </p:nvSpPr>
        <p:spPr>
          <a:xfrm>
            <a:off x="3493599" y="9295567"/>
            <a:ext cx="447590" cy="179058"/>
          </a:xfrm>
          <a:noFill/>
        </p:spPr>
        <p:txBody>
          <a:bodyPr/>
          <a:lstStyle/>
          <a:p>
            <a:r>
              <a:rPr lang="en-US" altLang="ko-KR"/>
              <a:t>Page </a:t>
            </a:r>
            <a:fld id="{B7C7FB8E-F1B3-412F-B476-A1F6EC46B7F5}" type="slidenum">
              <a:rPr lang="en-US" altLang="ko-KR"/>
              <a:pPr/>
              <a:t>1</a:t>
            </a:fld>
            <a:endParaRPr lang="en-US" altLang="ko-KR"/>
          </a:p>
        </p:txBody>
      </p:sp>
      <p:sp>
        <p:nvSpPr>
          <p:cNvPr id="39942" name="Slide Image Placeholder 1"/>
          <p:cNvSpPr>
            <a:spLocks noGrp="1" noRot="1" noChangeAspect="1" noTextEdit="1"/>
          </p:cNvSpPr>
          <p:nvPr>
            <p:ph type="sldImg"/>
          </p:nvPr>
        </p:nvSpPr>
        <p:spPr>
          <a:xfrm>
            <a:off x="1255713" y="719138"/>
            <a:ext cx="4803775" cy="3602037"/>
          </a:xfrm>
          <a:ln/>
        </p:spPr>
      </p:sp>
      <p:sp>
        <p:nvSpPr>
          <p:cNvPr id="39943" name="Notes Placeholder 2"/>
          <p:cNvSpPr>
            <a:spLocks noGrp="1"/>
          </p:cNvSpPr>
          <p:nvPr>
            <p:ph type="body" idx="1"/>
          </p:nvPr>
        </p:nvSpPr>
        <p:spPr>
          <a:xfrm>
            <a:off x="731179" y="4561342"/>
            <a:ext cx="5852843" cy="4320540"/>
          </a:xfrm>
          <a:noFill/>
          <a:ln/>
        </p:spPr>
        <p:txBody>
          <a:bodyPr lIns="92647" tIns="46324" rIns="92647" bIns="46324"/>
          <a:lstStyle/>
          <a:p>
            <a:pPr defTabSz="914400"/>
            <a:endParaRPr lang="ja-JP" altLang="ko-KR" smtClean="0"/>
          </a:p>
        </p:txBody>
      </p:sp>
      <p:sp>
        <p:nvSpPr>
          <p:cNvPr id="39944"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0525602E-0B45-44C9-84CD-99419C36A3B5}" type="slidenum">
              <a:rPr lang="ja-JP" altLang="en-US" sz="1200"/>
              <a:pPr algn="r" defTabSz="927100" eaLnBrk="0" hangingPunct="0"/>
              <a:t>1</a:t>
            </a:fld>
            <a:endParaRPr lang="en-US" altLang="ja-JP"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813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8132" name="Rectangle 6"/>
          <p:cNvSpPr>
            <a:spLocks noGrp="1" noChangeArrowheads="1"/>
          </p:cNvSpPr>
          <p:nvPr>
            <p:ph type="ftr" sz="quarter" idx="4"/>
          </p:nvPr>
        </p:nvSpPr>
        <p:spPr>
          <a:noFill/>
        </p:spPr>
        <p:txBody>
          <a:bodyPr/>
          <a:lstStyle/>
          <a:p>
            <a:pPr lvl="4"/>
            <a:endParaRPr lang="en-US" altLang="ko-KR"/>
          </a:p>
        </p:txBody>
      </p:sp>
      <p:sp>
        <p:nvSpPr>
          <p:cNvPr id="48133" name="Rectangle 7"/>
          <p:cNvSpPr>
            <a:spLocks noGrp="1" noChangeArrowheads="1"/>
          </p:cNvSpPr>
          <p:nvPr>
            <p:ph type="sldNum" sz="quarter" idx="5"/>
          </p:nvPr>
        </p:nvSpPr>
        <p:spPr>
          <a:xfrm>
            <a:off x="3493599" y="9295567"/>
            <a:ext cx="447590" cy="179058"/>
          </a:xfrm>
          <a:noFill/>
        </p:spPr>
        <p:txBody>
          <a:bodyPr/>
          <a:lstStyle/>
          <a:p>
            <a:r>
              <a:rPr lang="en-US" altLang="ko-KR"/>
              <a:t>Page </a:t>
            </a:r>
            <a:fld id="{D53EDB90-F08A-4A74-B725-DBAF98C9728D}" type="slidenum">
              <a:rPr lang="en-US" altLang="ko-KR"/>
              <a:pPr/>
              <a:t>10</a:t>
            </a:fld>
            <a:endParaRPr lang="en-US" altLang="ko-KR"/>
          </a:p>
        </p:txBody>
      </p:sp>
      <p:sp>
        <p:nvSpPr>
          <p:cNvPr id="48134" name="Rectangle 2"/>
          <p:cNvSpPr>
            <a:spLocks noGrp="1" noRot="1" noChangeAspect="1" noChangeArrowheads="1" noTextEdit="1"/>
          </p:cNvSpPr>
          <p:nvPr>
            <p:ph type="sldImg"/>
          </p:nvPr>
        </p:nvSpPr>
        <p:spPr>
          <a:ln/>
        </p:spPr>
      </p:sp>
      <p:sp>
        <p:nvSpPr>
          <p:cNvPr id="4813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915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9156" name="Rectangle 6"/>
          <p:cNvSpPr>
            <a:spLocks noGrp="1" noChangeArrowheads="1"/>
          </p:cNvSpPr>
          <p:nvPr>
            <p:ph type="ftr" sz="quarter" idx="4"/>
          </p:nvPr>
        </p:nvSpPr>
        <p:spPr>
          <a:noFill/>
        </p:spPr>
        <p:txBody>
          <a:bodyPr/>
          <a:lstStyle/>
          <a:p>
            <a:pPr lvl="4"/>
            <a:endParaRPr lang="en-US" altLang="ko-KR"/>
          </a:p>
        </p:txBody>
      </p:sp>
      <p:sp>
        <p:nvSpPr>
          <p:cNvPr id="49157" name="Rectangle 7"/>
          <p:cNvSpPr>
            <a:spLocks noGrp="1" noChangeArrowheads="1"/>
          </p:cNvSpPr>
          <p:nvPr>
            <p:ph type="sldNum" sz="quarter" idx="5"/>
          </p:nvPr>
        </p:nvSpPr>
        <p:spPr>
          <a:xfrm>
            <a:off x="3411597" y="9295567"/>
            <a:ext cx="529592" cy="179058"/>
          </a:xfrm>
          <a:noFill/>
        </p:spPr>
        <p:txBody>
          <a:bodyPr/>
          <a:lstStyle/>
          <a:p>
            <a:r>
              <a:rPr lang="en-US" altLang="ko-KR"/>
              <a:t>Page </a:t>
            </a:r>
            <a:fld id="{14137B37-F796-48FF-B061-5FB83A4DD369}" type="slidenum">
              <a:rPr lang="en-US" altLang="ko-KR"/>
              <a:pPr/>
              <a:t>11</a:t>
            </a:fld>
            <a:endParaRPr lang="en-US" altLang="ko-KR"/>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017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0180" name="Rectangle 6"/>
          <p:cNvSpPr>
            <a:spLocks noGrp="1" noChangeArrowheads="1"/>
          </p:cNvSpPr>
          <p:nvPr>
            <p:ph type="ftr" sz="quarter" idx="4"/>
          </p:nvPr>
        </p:nvSpPr>
        <p:spPr>
          <a:noFill/>
        </p:spPr>
        <p:txBody>
          <a:bodyPr/>
          <a:lstStyle/>
          <a:p>
            <a:pPr lvl="4"/>
            <a:endParaRPr lang="en-US" altLang="ko-KR"/>
          </a:p>
        </p:txBody>
      </p:sp>
      <p:sp>
        <p:nvSpPr>
          <p:cNvPr id="50181" name="Rectangle 7"/>
          <p:cNvSpPr>
            <a:spLocks noGrp="1" noChangeArrowheads="1"/>
          </p:cNvSpPr>
          <p:nvPr>
            <p:ph type="sldNum" sz="quarter" idx="5"/>
          </p:nvPr>
        </p:nvSpPr>
        <p:spPr>
          <a:xfrm>
            <a:off x="3416722" y="9295567"/>
            <a:ext cx="524467" cy="179058"/>
          </a:xfrm>
          <a:noFill/>
        </p:spPr>
        <p:txBody>
          <a:bodyPr/>
          <a:lstStyle/>
          <a:p>
            <a:r>
              <a:rPr lang="en-US" altLang="ko-KR"/>
              <a:t>Page </a:t>
            </a:r>
            <a:fld id="{3C2ABF07-0014-47DE-8F5B-F45B33E415BD}" type="slidenum">
              <a:rPr lang="en-US" altLang="ko-KR"/>
              <a:pPr/>
              <a:t>12</a:t>
            </a:fld>
            <a:endParaRPr lang="en-US" altLang="ko-KR"/>
          </a:p>
        </p:txBody>
      </p:sp>
      <p:sp>
        <p:nvSpPr>
          <p:cNvPr id="50182" name="Rectangle 2"/>
          <p:cNvSpPr>
            <a:spLocks noGrp="1" noRot="1" noChangeAspect="1" noChangeArrowheads="1" noTextEdit="1"/>
          </p:cNvSpPr>
          <p:nvPr>
            <p:ph type="sldImg"/>
          </p:nvPr>
        </p:nvSpPr>
        <p:spPr>
          <a:xfrm>
            <a:off x="1258888" y="720725"/>
            <a:ext cx="4799012" cy="3598863"/>
          </a:xfrm>
          <a:ln/>
        </p:spPr>
      </p:sp>
      <p:sp>
        <p:nvSpPr>
          <p:cNvPr id="50183"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120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1204" name="Rectangle 6"/>
          <p:cNvSpPr>
            <a:spLocks noGrp="1" noChangeArrowheads="1"/>
          </p:cNvSpPr>
          <p:nvPr>
            <p:ph type="ftr" sz="quarter" idx="4"/>
          </p:nvPr>
        </p:nvSpPr>
        <p:spPr>
          <a:noFill/>
        </p:spPr>
        <p:txBody>
          <a:bodyPr/>
          <a:lstStyle/>
          <a:p>
            <a:pPr lvl="4"/>
            <a:endParaRPr lang="en-US" altLang="ko-KR"/>
          </a:p>
        </p:txBody>
      </p:sp>
      <p:sp>
        <p:nvSpPr>
          <p:cNvPr id="51205" name="Rectangle 7"/>
          <p:cNvSpPr>
            <a:spLocks noGrp="1" noChangeArrowheads="1"/>
          </p:cNvSpPr>
          <p:nvPr>
            <p:ph type="sldNum" sz="quarter" idx="5"/>
          </p:nvPr>
        </p:nvSpPr>
        <p:spPr>
          <a:xfrm>
            <a:off x="3411597" y="9295567"/>
            <a:ext cx="529592" cy="179058"/>
          </a:xfrm>
          <a:noFill/>
        </p:spPr>
        <p:txBody>
          <a:bodyPr/>
          <a:lstStyle/>
          <a:p>
            <a:r>
              <a:rPr lang="en-US" altLang="ko-KR"/>
              <a:t>Page </a:t>
            </a:r>
            <a:fld id="{00896729-16B8-495A-B998-063E0A2CCE24}" type="slidenum">
              <a:rPr lang="en-US" altLang="ko-KR"/>
              <a:pPr/>
              <a:t>13</a:t>
            </a:fld>
            <a:endParaRPr lang="en-US" altLang="ko-KR"/>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222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2228" name="Rectangle 6"/>
          <p:cNvSpPr>
            <a:spLocks noGrp="1" noChangeArrowheads="1"/>
          </p:cNvSpPr>
          <p:nvPr>
            <p:ph type="ftr" sz="quarter" idx="4"/>
          </p:nvPr>
        </p:nvSpPr>
        <p:spPr>
          <a:noFill/>
        </p:spPr>
        <p:txBody>
          <a:bodyPr/>
          <a:lstStyle/>
          <a:p>
            <a:pPr lvl="4"/>
            <a:endParaRPr lang="en-US" altLang="ko-KR"/>
          </a:p>
        </p:txBody>
      </p:sp>
      <p:sp>
        <p:nvSpPr>
          <p:cNvPr id="52229" name="Rectangle 7"/>
          <p:cNvSpPr>
            <a:spLocks noGrp="1" noChangeArrowheads="1"/>
          </p:cNvSpPr>
          <p:nvPr>
            <p:ph type="sldNum" sz="quarter" idx="5"/>
          </p:nvPr>
        </p:nvSpPr>
        <p:spPr>
          <a:xfrm>
            <a:off x="3411597" y="9295567"/>
            <a:ext cx="529592" cy="179058"/>
          </a:xfrm>
          <a:noFill/>
        </p:spPr>
        <p:txBody>
          <a:bodyPr/>
          <a:lstStyle/>
          <a:p>
            <a:r>
              <a:rPr lang="en-US" altLang="ko-KR"/>
              <a:t>Page </a:t>
            </a:r>
            <a:fld id="{0B47A981-A0FE-4FD9-9081-1EC55FB38344}" type="slidenum">
              <a:rPr lang="en-US" altLang="ko-KR"/>
              <a:pPr/>
              <a:t>14</a:t>
            </a:fld>
            <a:endParaRPr lang="en-US" altLang="ko-KR"/>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22</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427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4276" name="Rectangle 6"/>
          <p:cNvSpPr>
            <a:spLocks noGrp="1" noChangeArrowheads="1"/>
          </p:cNvSpPr>
          <p:nvPr>
            <p:ph type="ftr" sz="quarter" idx="4"/>
          </p:nvPr>
        </p:nvSpPr>
        <p:spPr>
          <a:noFill/>
        </p:spPr>
        <p:txBody>
          <a:bodyPr/>
          <a:lstStyle/>
          <a:p>
            <a:pPr lvl="4"/>
            <a:endParaRPr lang="en-US" altLang="ko-KR"/>
          </a:p>
        </p:txBody>
      </p:sp>
      <p:sp>
        <p:nvSpPr>
          <p:cNvPr id="54277" name="Rectangle 7"/>
          <p:cNvSpPr>
            <a:spLocks noGrp="1" noChangeArrowheads="1"/>
          </p:cNvSpPr>
          <p:nvPr>
            <p:ph type="sldNum" sz="quarter" idx="5"/>
          </p:nvPr>
        </p:nvSpPr>
        <p:spPr>
          <a:xfrm>
            <a:off x="3411597" y="9295567"/>
            <a:ext cx="529592" cy="179058"/>
          </a:xfrm>
          <a:noFill/>
        </p:spPr>
        <p:txBody>
          <a:bodyPr/>
          <a:lstStyle/>
          <a:p>
            <a:r>
              <a:rPr lang="en-US" altLang="ko-KR"/>
              <a:t>Page </a:t>
            </a:r>
            <a:fld id="{FD891FC3-0377-4261-85BD-6D3FFCDAAF07}" type="slidenum">
              <a:rPr lang="en-US" altLang="ko-KR"/>
              <a:pPr/>
              <a:t>23</a:t>
            </a:fld>
            <a:endParaRPr lang="en-US" altLang="ko-KR"/>
          </a:p>
        </p:txBody>
      </p:sp>
      <p:sp>
        <p:nvSpPr>
          <p:cNvPr id="54278" name="Rectangle 2"/>
          <p:cNvSpPr>
            <a:spLocks noGrp="1" noRot="1" noChangeAspect="1" noChangeArrowheads="1" noTextEdit="1"/>
          </p:cNvSpPr>
          <p:nvPr>
            <p:ph type="sldImg"/>
          </p:nvPr>
        </p:nvSpPr>
        <p:spPr>
          <a:ln/>
        </p:spPr>
      </p:sp>
      <p:sp>
        <p:nvSpPr>
          <p:cNvPr id="5427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5837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58372" name="Rectangle 6"/>
          <p:cNvSpPr>
            <a:spLocks noGrp="1" noChangeArrowheads="1"/>
          </p:cNvSpPr>
          <p:nvPr>
            <p:ph type="ftr" sz="quarter" idx="4"/>
          </p:nvPr>
        </p:nvSpPr>
        <p:spPr>
          <a:noFill/>
        </p:spPr>
        <p:txBody>
          <a:bodyPr/>
          <a:lstStyle/>
          <a:p>
            <a:pPr lvl="4"/>
            <a:endParaRPr lang="en-US" altLang="ko-KR"/>
          </a:p>
        </p:txBody>
      </p:sp>
      <p:sp>
        <p:nvSpPr>
          <p:cNvPr id="58373" name="Rectangle 7"/>
          <p:cNvSpPr>
            <a:spLocks noGrp="1" noChangeArrowheads="1"/>
          </p:cNvSpPr>
          <p:nvPr>
            <p:ph type="sldNum" sz="quarter" idx="5"/>
          </p:nvPr>
        </p:nvSpPr>
        <p:spPr>
          <a:xfrm>
            <a:off x="3411597" y="9295567"/>
            <a:ext cx="529592" cy="179058"/>
          </a:xfrm>
          <a:noFill/>
        </p:spPr>
        <p:txBody>
          <a:bodyPr/>
          <a:lstStyle/>
          <a:p>
            <a:r>
              <a:rPr lang="en-US" altLang="ko-KR"/>
              <a:t>Page </a:t>
            </a:r>
            <a:fld id="{D485DD02-DA7B-4810-885C-C209CAAF144C}" type="slidenum">
              <a:rPr lang="en-US" altLang="ko-KR"/>
              <a:pPr/>
              <a:t>25</a:t>
            </a:fld>
            <a:endParaRPr lang="en-US" altLang="ko-KR"/>
          </a:p>
        </p:txBody>
      </p:sp>
      <p:sp>
        <p:nvSpPr>
          <p:cNvPr id="58374" name="Rectangle 2"/>
          <p:cNvSpPr>
            <a:spLocks noGrp="1" noRot="1" noChangeAspect="1" noChangeArrowheads="1" noTextEdit="1"/>
          </p:cNvSpPr>
          <p:nvPr>
            <p:ph type="sldImg"/>
          </p:nvPr>
        </p:nvSpPr>
        <p:spPr>
          <a:ln/>
        </p:spPr>
      </p:sp>
      <p:sp>
        <p:nvSpPr>
          <p:cNvPr id="583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096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0964" name="Rectangle 6"/>
          <p:cNvSpPr>
            <a:spLocks noGrp="1" noChangeArrowheads="1"/>
          </p:cNvSpPr>
          <p:nvPr>
            <p:ph type="ftr" sz="quarter" idx="4"/>
          </p:nvPr>
        </p:nvSpPr>
        <p:spPr>
          <a:noFill/>
        </p:spPr>
        <p:txBody>
          <a:bodyPr/>
          <a:lstStyle/>
          <a:p>
            <a:pPr lvl="4"/>
            <a:endParaRPr lang="en-US" altLang="ko-KR"/>
          </a:p>
        </p:txBody>
      </p:sp>
      <p:sp>
        <p:nvSpPr>
          <p:cNvPr id="40965" name="Rectangle 7"/>
          <p:cNvSpPr>
            <a:spLocks noGrp="1" noChangeArrowheads="1"/>
          </p:cNvSpPr>
          <p:nvPr>
            <p:ph type="sldNum" sz="quarter" idx="5"/>
          </p:nvPr>
        </p:nvSpPr>
        <p:spPr>
          <a:xfrm>
            <a:off x="3493599" y="9295567"/>
            <a:ext cx="447590" cy="179058"/>
          </a:xfrm>
          <a:noFill/>
        </p:spPr>
        <p:txBody>
          <a:bodyPr/>
          <a:lstStyle/>
          <a:p>
            <a:r>
              <a:rPr lang="en-US" altLang="ko-KR"/>
              <a:t>Page </a:t>
            </a:r>
            <a:fld id="{366287AA-1FF9-4FD9-AC81-610493ED8F24}" type="slidenum">
              <a:rPr lang="en-US" altLang="ko-KR"/>
              <a:pPr/>
              <a:t>2</a:t>
            </a:fld>
            <a:endParaRPr lang="en-US" altLang="ko-KR"/>
          </a:p>
        </p:txBody>
      </p:sp>
      <p:sp>
        <p:nvSpPr>
          <p:cNvPr id="40966" name="Slide Image Placeholder 1"/>
          <p:cNvSpPr>
            <a:spLocks noGrp="1" noRot="1" noChangeAspect="1" noTextEdit="1"/>
          </p:cNvSpPr>
          <p:nvPr>
            <p:ph type="sldImg"/>
          </p:nvPr>
        </p:nvSpPr>
        <p:spPr>
          <a:xfrm>
            <a:off x="1255713" y="719138"/>
            <a:ext cx="4803775" cy="3602037"/>
          </a:xfrm>
          <a:ln/>
        </p:spPr>
      </p:sp>
      <p:sp>
        <p:nvSpPr>
          <p:cNvPr id="40967" name="Slide Number Placeholder 3"/>
          <p:cNvSpPr txBox="1">
            <a:spLocks noGrp="1"/>
          </p:cNvSpPr>
          <p:nvPr/>
        </p:nvSpPr>
        <p:spPr bwMode="auto">
          <a:xfrm>
            <a:off x="4142775" y="9119597"/>
            <a:ext cx="3170717" cy="480060"/>
          </a:xfrm>
          <a:prstGeom prst="rect">
            <a:avLst/>
          </a:prstGeom>
          <a:noFill/>
          <a:ln w="9525">
            <a:noFill/>
            <a:miter lim="800000"/>
            <a:headEnd/>
            <a:tailEnd/>
          </a:ln>
        </p:spPr>
        <p:txBody>
          <a:bodyPr lIns="92647" tIns="46324" rIns="92647" bIns="46324" anchor="b"/>
          <a:lstStyle/>
          <a:p>
            <a:pPr algn="r" defTabSz="927100" eaLnBrk="0" hangingPunct="0"/>
            <a:fld id="{31054525-A6DD-4BA3-AFD2-53933411E048}" type="slidenum">
              <a:rPr lang="ja-JP" altLang="en-US" sz="1200"/>
              <a:pPr algn="r" defTabSz="927100" eaLnBrk="0" hangingPunct="0"/>
              <a:t>2</a:t>
            </a:fld>
            <a:endParaRPr lang="en-US" altLang="ja-JP"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493599" y="9295567"/>
            <a:ext cx="447590" cy="179058"/>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4278590" y="107169"/>
            <a:ext cx="2348142" cy="215444"/>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90178" y="107169"/>
            <a:ext cx="1324080" cy="215444"/>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3011"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3012" name="Rectangle 6"/>
          <p:cNvSpPr>
            <a:spLocks noGrp="1" noChangeArrowheads="1"/>
          </p:cNvSpPr>
          <p:nvPr>
            <p:ph type="ftr" sz="quarter" idx="4"/>
          </p:nvPr>
        </p:nvSpPr>
        <p:spPr>
          <a:noFill/>
        </p:spPr>
        <p:txBody>
          <a:bodyPr/>
          <a:lstStyle/>
          <a:p>
            <a:pPr lvl="4"/>
            <a:endParaRPr lang="en-US" altLang="ko-KR"/>
          </a:p>
        </p:txBody>
      </p:sp>
      <p:sp>
        <p:nvSpPr>
          <p:cNvPr id="43013" name="Rectangle 7"/>
          <p:cNvSpPr>
            <a:spLocks noGrp="1" noChangeArrowheads="1"/>
          </p:cNvSpPr>
          <p:nvPr>
            <p:ph type="sldNum" sz="quarter" idx="5"/>
          </p:nvPr>
        </p:nvSpPr>
        <p:spPr>
          <a:xfrm>
            <a:off x="3493599" y="9295567"/>
            <a:ext cx="447590" cy="179058"/>
          </a:xfrm>
          <a:noFill/>
        </p:spPr>
        <p:txBody>
          <a:bodyPr/>
          <a:lstStyle/>
          <a:p>
            <a:r>
              <a:rPr lang="en-US" altLang="ko-KR"/>
              <a:t>Page </a:t>
            </a:r>
            <a:fld id="{5E921AE1-7327-4AA6-ACAA-CC84E4E47480}" type="slidenum">
              <a:rPr lang="en-US" altLang="ko-KR"/>
              <a:pPr/>
              <a:t>4</a:t>
            </a:fld>
            <a:endParaRPr lang="en-US" altLang="ko-KR"/>
          </a:p>
        </p:txBody>
      </p:sp>
      <p:sp>
        <p:nvSpPr>
          <p:cNvPr id="43014" name="Rectangle 2"/>
          <p:cNvSpPr>
            <a:spLocks noGrp="1" noRot="1" noChangeAspect="1" noChangeArrowheads="1" noTextEdit="1"/>
          </p:cNvSpPr>
          <p:nvPr>
            <p:ph type="sldImg"/>
          </p:nvPr>
        </p:nvSpPr>
        <p:spPr>
          <a:ln/>
        </p:spPr>
      </p:sp>
      <p:sp>
        <p:nvSpPr>
          <p:cNvPr id="4301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5</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4035"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4036" name="Rectangle 6"/>
          <p:cNvSpPr>
            <a:spLocks noGrp="1" noChangeArrowheads="1"/>
          </p:cNvSpPr>
          <p:nvPr>
            <p:ph type="ftr" sz="quarter" idx="4"/>
          </p:nvPr>
        </p:nvSpPr>
        <p:spPr>
          <a:noFill/>
        </p:spPr>
        <p:txBody>
          <a:bodyPr/>
          <a:lstStyle/>
          <a:p>
            <a:pPr lvl="4"/>
            <a:endParaRPr lang="en-US" altLang="ko-KR"/>
          </a:p>
        </p:txBody>
      </p:sp>
      <p:sp>
        <p:nvSpPr>
          <p:cNvPr id="44037" name="Rectangle 7"/>
          <p:cNvSpPr>
            <a:spLocks noGrp="1" noChangeArrowheads="1"/>
          </p:cNvSpPr>
          <p:nvPr>
            <p:ph type="sldNum" sz="quarter" idx="5"/>
          </p:nvPr>
        </p:nvSpPr>
        <p:spPr>
          <a:xfrm>
            <a:off x="3493599" y="9295567"/>
            <a:ext cx="447590" cy="179058"/>
          </a:xfrm>
          <a:noFill/>
        </p:spPr>
        <p:txBody>
          <a:bodyPr/>
          <a:lstStyle/>
          <a:p>
            <a:r>
              <a:rPr lang="en-US" altLang="ko-KR"/>
              <a:t>Page </a:t>
            </a:r>
            <a:fld id="{A02E0126-12A9-44D9-913A-3EA4248F8525}" type="slidenum">
              <a:rPr lang="en-US" altLang="ko-KR"/>
              <a:pPr/>
              <a:t>6</a:t>
            </a:fld>
            <a:endParaRPr lang="en-US" altLang="ko-KR"/>
          </a:p>
        </p:txBody>
      </p:sp>
      <p:sp>
        <p:nvSpPr>
          <p:cNvPr id="44038" name="Rectangle 2"/>
          <p:cNvSpPr>
            <a:spLocks noGrp="1" noRot="1" noChangeAspect="1" noChangeArrowheads="1" noTextEdit="1"/>
          </p:cNvSpPr>
          <p:nvPr>
            <p:ph type="sldImg"/>
          </p:nvPr>
        </p:nvSpPr>
        <p:spPr>
          <a:ln/>
        </p:spPr>
      </p:sp>
      <p:sp>
        <p:nvSpPr>
          <p:cNvPr id="44039"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5059"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5060" name="Rectangle 6"/>
          <p:cNvSpPr>
            <a:spLocks noGrp="1" noChangeArrowheads="1"/>
          </p:cNvSpPr>
          <p:nvPr>
            <p:ph type="ftr" sz="quarter" idx="4"/>
          </p:nvPr>
        </p:nvSpPr>
        <p:spPr>
          <a:noFill/>
        </p:spPr>
        <p:txBody>
          <a:bodyPr/>
          <a:lstStyle/>
          <a:p>
            <a:pPr lvl="4"/>
            <a:endParaRPr lang="en-US" altLang="ko-KR"/>
          </a:p>
        </p:txBody>
      </p:sp>
      <p:sp>
        <p:nvSpPr>
          <p:cNvPr id="45061" name="Rectangle 7"/>
          <p:cNvSpPr>
            <a:spLocks noGrp="1" noChangeArrowheads="1"/>
          </p:cNvSpPr>
          <p:nvPr>
            <p:ph type="sldNum" sz="quarter" idx="5"/>
          </p:nvPr>
        </p:nvSpPr>
        <p:spPr>
          <a:xfrm>
            <a:off x="3493599" y="9295567"/>
            <a:ext cx="447590" cy="179058"/>
          </a:xfrm>
          <a:noFill/>
        </p:spPr>
        <p:txBody>
          <a:bodyPr/>
          <a:lstStyle/>
          <a:p>
            <a:r>
              <a:rPr lang="en-US" altLang="ko-KR"/>
              <a:t>Page </a:t>
            </a:r>
            <a:fld id="{62D0BB71-6751-4712-B1D8-22E29CB85A37}" type="slidenum">
              <a:rPr lang="en-US" altLang="ko-KR"/>
              <a:pPr/>
              <a:t>7</a:t>
            </a:fld>
            <a:endParaRPr lang="en-US" altLang="ko-KR"/>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6083"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6084" name="Rectangle 6"/>
          <p:cNvSpPr>
            <a:spLocks noGrp="1" noChangeArrowheads="1"/>
          </p:cNvSpPr>
          <p:nvPr>
            <p:ph type="ftr" sz="quarter" idx="4"/>
          </p:nvPr>
        </p:nvSpPr>
        <p:spPr>
          <a:noFill/>
        </p:spPr>
        <p:txBody>
          <a:bodyPr/>
          <a:lstStyle/>
          <a:p>
            <a:pPr lvl="4"/>
            <a:endParaRPr lang="en-US" altLang="ko-KR"/>
          </a:p>
        </p:txBody>
      </p:sp>
      <p:sp>
        <p:nvSpPr>
          <p:cNvPr id="46085" name="Rectangle 7"/>
          <p:cNvSpPr>
            <a:spLocks noGrp="1" noChangeArrowheads="1"/>
          </p:cNvSpPr>
          <p:nvPr>
            <p:ph type="sldNum" sz="quarter" idx="5"/>
          </p:nvPr>
        </p:nvSpPr>
        <p:spPr>
          <a:xfrm>
            <a:off x="3493599" y="9295567"/>
            <a:ext cx="447590" cy="179058"/>
          </a:xfrm>
          <a:noFill/>
        </p:spPr>
        <p:txBody>
          <a:bodyPr/>
          <a:lstStyle/>
          <a:p>
            <a:r>
              <a:rPr lang="en-US" altLang="ko-KR"/>
              <a:t>Page </a:t>
            </a:r>
            <a:fld id="{CF3A2151-66B0-4803-8F01-279319CC27ED}" type="slidenum">
              <a:rPr lang="en-US" altLang="ko-KR"/>
              <a:pPr/>
              <a:t>8</a:t>
            </a:fld>
            <a:endParaRPr lang="en-US" altLang="ko-KR"/>
          </a:p>
        </p:txBody>
      </p:sp>
      <p:sp>
        <p:nvSpPr>
          <p:cNvPr id="46086" name="Rectangle 2"/>
          <p:cNvSpPr>
            <a:spLocks noGrp="1" noChangeArrowheads="1"/>
          </p:cNvSpPr>
          <p:nvPr>
            <p:ph type="body" idx="1"/>
          </p:nvPr>
        </p:nvSpPr>
        <p:spPr>
          <a:xfrm>
            <a:off x="977183" y="4561343"/>
            <a:ext cx="5360835" cy="4318996"/>
          </a:xfrm>
          <a:noFill/>
          <a:ln/>
        </p:spPr>
        <p:txBody>
          <a:bodyPr lIns="91678" tIns="45035" rIns="91678" bIns="45035"/>
          <a:lstStyle/>
          <a:p>
            <a:endParaRPr lang="en-GB" altLang="ko-KR" smtClean="0">
              <a:ea typeface="Gulim" pitchFamily="34" charset="-127"/>
            </a:endParaRPr>
          </a:p>
        </p:txBody>
      </p:sp>
      <p:sp>
        <p:nvSpPr>
          <p:cNvPr id="46087" name="Rectangle 3"/>
          <p:cNvSpPr>
            <a:spLocks noGrp="1" noRot="1" noChangeAspect="1" noChangeArrowheads="1" noTextEdit="1"/>
          </p:cNvSpPr>
          <p:nvPr>
            <p:ph type="sldImg"/>
          </p:nvPr>
        </p:nvSpPr>
        <p:spPr>
          <a:xfrm>
            <a:off x="1258888" y="720725"/>
            <a:ext cx="4799012" cy="3598863"/>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7107" name="Rectangle 3"/>
          <p:cNvSpPr>
            <a:spLocks noGrp="1" noChangeArrowheads="1"/>
          </p:cNvSpPr>
          <p:nvPr>
            <p:ph type="dt" sz="quarter" idx="1"/>
          </p:nvPr>
        </p:nvSpPr>
        <p:spPr>
          <a:noFill/>
        </p:spPr>
        <p:txBody>
          <a:bodyPr/>
          <a:lstStyle/>
          <a:p>
            <a:r>
              <a:rPr lang="ko-KR" altLang="en-US"/>
              <a:t>April 2007</a:t>
            </a:r>
            <a:endParaRPr lang="en-US" altLang="ko-KR"/>
          </a:p>
        </p:txBody>
      </p:sp>
      <p:sp>
        <p:nvSpPr>
          <p:cNvPr id="47108" name="Rectangle 6"/>
          <p:cNvSpPr>
            <a:spLocks noGrp="1" noChangeArrowheads="1"/>
          </p:cNvSpPr>
          <p:nvPr>
            <p:ph type="ftr" sz="quarter" idx="4"/>
          </p:nvPr>
        </p:nvSpPr>
        <p:spPr>
          <a:noFill/>
        </p:spPr>
        <p:txBody>
          <a:bodyPr/>
          <a:lstStyle/>
          <a:p>
            <a:pPr lvl="4"/>
            <a:endParaRPr lang="en-US" altLang="ko-KR"/>
          </a:p>
        </p:txBody>
      </p:sp>
      <p:sp>
        <p:nvSpPr>
          <p:cNvPr id="47109" name="Rectangle 7"/>
          <p:cNvSpPr>
            <a:spLocks noGrp="1" noChangeArrowheads="1"/>
          </p:cNvSpPr>
          <p:nvPr>
            <p:ph type="sldNum" sz="quarter" idx="5"/>
          </p:nvPr>
        </p:nvSpPr>
        <p:spPr>
          <a:xfrm>
            <a:off x="3493599" y="9295567"/>
            <a:ext cx="447590" cy="179058"/>
          </a:xfrm>
          <a:noFill/>
        </p:spPr>
        <p:txBody>
          <a:bodyPr/>
          <a:lstStyle/>
          <a:p>
            <a:r>
              <a:rPr lang="en-US" altLang="ko-KR"/>
              <a:t>Page </a:t>
            </a:r>
            <a:fld id="{AE28D211-134E-4E2C-907C-92D257538FD6}" type="slidenum">
              <a:rPr lang="en-US" altLang="ko-KR"/>
              <a:pPr/>
              <a:t>9</a:t>
            </a:fld>
            <a:endParaRPr lang="en-US" altLang="ko-KR"/>
          </a:p>
        </p:txBody>
      </p:sp>
      <p:sp>
        <p:nvSpPr>
          <p:cNvPr id="47110" name="Rectangle 2"/>
          <p:cNvSpPr>
            <a:spLocks noGrp="1" noRot="1" noChangeAspect="1" noChangeArrowheads="1" noTextEdit="1"/>
          </p:cNvSpPr>
          <p:nvPr>
            <p:ph type="sldImg"/>
          </p:nvPr>
        </p:nvSpPr>
        <p:spPr>
          <a:xfrm>
            <a:off x="1258888" y="720725"/>
            <a:ext cx="4799012" cy="3598863"/>
          </a:xfrm>
          <a:ln/>
        </p:spPr>
      </p:sp>
      <p:sp>
        <p:nvSpPr>
          <p:cNvPr id="47111" name="Rectangle 3"/>
          <p:cNvSpPr>
            <a:spLocks noGrp="1" noChangeArrowheads="1"/>
          </p:cNvSpPr>
          <p:nvPr>
            <p:ph type="body" idx="1"/>
          </p:nvPr>
        </p:nvSpPr>
        <p:spPr>
          <a:xfrm>
            <a:off x="977183" y="4561343"/>
            <a:ext cx="5360835" cy="4318996"/>
          </a:xfrm>
          <a:noFill/>
          <a:ln/>
        </p:spPr>
        <p:txBody>
          <a:bodyPr/>
          <a:lstStyle/>
          <a:p>
            <a:endParaRPr lang="en-GB" altLang="ko-KR" smtClean="0">
              <a:ea typeface="Gulim"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66307"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866308"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
        <p:nvSpPr>
          <p:cNvPr id="866310" name="Rectangle 6"/>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484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484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3"/>
          <p:cNvSpPr>
            <a:spLocks noGrp="1" noChangeArrowheads="1"/>
          </p:cNvSpPr>
          <p:nvPr>
            <p:ph type="ctrTitle"/>
          </p:nvPr>
        </p:nvSpPr>
        <p:spPr>
          <a:xfrm>
            <a:off x="320675" y="914400"/>
            <a:ext cx="8502650" cy="1470025"/>
          </a:xfrm>
        </p:spPr>
        <p:txBody>
          <a:bodyPr/>
          <a:lstStyle>
            <a:lvl1pPr>
              <a:defRPr sz="4400"/>
            </a:lvl1pPr>
          </a:lstStyle>
          <a:p>
            <a:r>
              <a:rPr lang="en-US" altLang="zh-TW"/>
              <a:t>Click to edit Master title style</a:t>
            </a:r>
          </a:p>
        </p:txBody>
      </p:sp>
      <p:sp>
        <p:nvSpPr>
          <p:cNvPr id="4" name="Rectangle 4"/>
          <p:cNvSpPr>
            <a:spLocks noGrp="1" noChangeArrowheads="1"/>
          </p:cNvSpPr>
          <p:nvPr>
            <p:ph type="subTitle" idx="1"/>
          </p:nvPr>
        </p:nvSpPr>
        <p:spPr>
          <a:xfrm>
            <a:off x="320675" y="2828925"/>
            <a:ext cx="8502650" cy="3495675"/>
          </a:xfrm>
        </p:spPr>
        <p:txBody>
          <a:bodyPr/>
          <a:lstStyle>
            <a:lvl1pPr marL="0" indent="0" algn="ctr">
              <a:buFont typeface="Symbol" pitchFamily="18" charset="2"/>
              <a:buNone/>
              <a:defRPr/>
            </a:lvl1pPr>
          </a:lstStyle>
          <a:p>
            <a:r>
              <a:rPr lang="en-US" altLang="zh-TW"/>
              <a:t>Click to edit Master subtitle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31775"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85850"/>
            <a:ext cx="4264025" cy="5362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65283" name="Text Box 3"/>
          <p:cNvSpPr txBox="1">
            <a:spLocks noChangeArrowheads="1"/>
          </p:cNvSpPr>
          <p:nvPr/>
        </p:nvSpPr>
        <p:spPr bwMode="auto">
          <a:xfrm>
            <a:off x="1371600" y="2057400"/>
            <a:ext cx="5029200" cy="1600200"/>
          </a:xfrm>
          <a:prstGeom prst="rect">
            <a:avLst/>
          </a:prstGeom>
          <a:noFill/>
          <a:ln w="12700">
            <a:noFill/>
            <a:miter lim="800000"/>
            <a:headEnd type="none" w="sm" len="sm"/>
            <a:tailEnd type="none" w="sm" len="sm"/>
          </a:ln>
          <a:effectLst/>
        </p:spPr>
        <p:txBody>
          <a:bodyPr wrap="none"/>
          <a:lstStyle/>
          <a:p>
            <a:pPr algn="just"/>
            <a:endParaRPr lang="en-GB" sz="2400" b="0"/>
          </a:p>
        </p:txBody>
      </p:sp>
      <p:sp>
        <p:nvSpPr>
          <p:cNvPr id="865284" name="Rectangle 4"/>
          <p:cNvSpPr>
            <a:spLocks noGrp="1" noChangeArrowheads="1"/>
          </p:cNvSpPr>
          <p:nvPr>
            <p:ph type="title"/>
          </p:nvPr>
        </p:nvSpPr>
        <p:spPr bwMode="auto">
          <a:xfrm>
            <a:off x="466928" y="192930"/>
            <a:ext cx="8210144" cy="838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TW" dirty="0" smtClean="0"/>
              <a:t>Click to edit Master style</a:t>
            </a:r>
          </a:p>
        </p:txBody>
      </p:sp>
      <p:sp>
        <p:nvSpPr>
          <p:cNvPr id="865285" name="Rectangle 5"/>
          <p:cNvSpPr>
            <a:spLocks noGrp="1" noChangeArrowheads="1"/>
          </p:cNvSpPr>
          <p:nvPr>
            <p:ph type="body" idx="1"/>
          </p:nvPr>
        </p:nvSpPr>
        <p:spPr bwMode="auto">
          <a:xfrm>
            <a:off x="415173" y="1171791"/>
            <a:ext cx="8302752" cy="518464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TW" dirty="0" smtClean="0"/>
              <a:t>Click to edit Master text styles</a:t>
            </a:r>
          </a:p>
          <a:p>
            <a:pPr lvl="1"/>
            <a:r>
              <a:rPr lang="en-US" altLang="zh-TW" dirty="0" smtClean="0"/>
              <a:t>Second level</a:t>
            </a:r>
          </a:p>
          <a:p>
            <a:pPr lvl="2"/>
            <a:r>
              <a:rPr lang="en-US" altLang="zh-TW" dirty="0" smtClean="0"/>
              <a:t>Third level</a:t>
            </a:r>
          </a:p>
          <a:p>
            <a:pPr lvl="3"/>
            <a:r>
              <a:rPr lang="en-US" altLang="zh-TW" dirty="0" smtClean="0"/>
              <a:t>Fourth level</a:t>
            </a:r>
          </a:p>
          <a:p>
            <a:pPr lvl="4"/>
            <a:r>
              <a:rPr lang="en-US" altLang="zh-TW" dirty="0" smtClean="0"/>
              <a:t>Fifth level</a:t>
            </a:r>
          </a:p>
        </p:txBody>
      </p:sp>
      <p:sp>
        <p:nvSpPr>
          <p:cNvPr id="865287" name="Rectangle 7"/>
          <p:cNvSpPr>
            <a:spLocks noChangeArrowheads="1"/>
          </p:cNvSpPr>
          <p:nvPr userDrawn="1"/>
        </p:nvSpPr>
        <p:spPr bwMode="auto">
          <a:xfrm>
            <a:off x="3498850" y="3035300"/>
            <a:ext cx="9144000" cy="0"/>
          </a:xfrm>
          <a:prstGeom prst="rect">
            <a:avLst/>
          </a:prstGeom>
          <a:noFill/>
          <a:ln w="12700">
            <a:noFill/>
            <a:miter lim="800000"/>
            <a:headEnd type="none" w="sm" len="sm"/>
            <a:tailEnd type="none" w="sm" len="sm"/>
          </a:ln>
          <a:effectLst/>
        </p:spPr>
        <p:txBody>
          <a:bodyPr>
            <a:spAutoFit/>
          </a:bodyPr>
          <a:lstStyle/>
          <a:p>
            <a:endParaRPr lang="en-US"/>
          </a:p>
        </p:txBody>
      </p:sp>
      <p:sp>
        <p:nvSpPr>
          <p:cNvPr id="865293" name="Text Box 13"/>
          <p:cNvSpPr txBox="1">
            <a:spLocks noChangeArrowheads="1"/>
          </p:cNvSpPr>
          <p:nvPr userDrawn="1"/>
        </p:nvSpPr>
        <p:spPr bwMode="auto">
          <a:xfrm>
            <a:off x="531903" y="6448425"/>
            <a:ext cx="2269658" cy="338554"/>
          </a:xfrm>
          <a:prstGeom prst="rect">
            <a:avLst/>
          </a:prstGeom>
          <a:noFill/>
          <a:ln w="12700">
            <a:noFill/>
            <a:miter lim="800000"/>
            <a:headEnd type="none" w="sm" len="sm"/>
            <a:tailEnd type="none" w="sm" len="sm"/>
          </a:ln>
          <a:effectLst/>
        </p:spPr>
        <p:txBody>
          <a:bodyPr wrap="square">
            <a:spAutoFit/>
          </a:bodyPr>
          <a:lstStyle/>
          <a:p>
            <a:r>
              <a:rPr lang="en-US" altLang="zh-CN" sz="1600" b="0" dirty="0" smtClean="0">
                <a:solidFill>
                  <a:schemeClr val="accent2"/>
                </a:solidFill>
                <a:latin typeface="Times New Roman" pitchFamily="18" charset="0"/>
                <a:ea typeface="PMingLiU" pitchFamily="18" charset="-120"/>
                <a:cs typeface="Times New Roman" pitchFamily="18" charset="0"/>
              </a:rPr>
              <a:t>21-12-0120</a:t>
            </a:r>
            <a:endParaRPr lang="en-US" altLang="zh-TW" sz="1600" b="0" dirty="0">
              <a:solidFill>
                <a:schemeClr val="accent2"/>
              </a:solidFill>
              <a:latin typeface="Times New Roman" pitchFamily="18" charset="0"/>
              <a:ea typeface="PMingLiU" pitchFamily="18" charset="-120"/>
              <a:cs typeface="Times New Roman" pitchFamily="18" charset="0"/>
            </a:endParaRPr>
          </a:p>
        </p:txBody>
      </p:sp>
      <p:sp>
        <p:nvSpPr>
          <p:cNvPr id="865295" name="Rectangle 15"/>
          <p:cNvSpPr>
            <a:spLocks noChangeArrowheads="1"/>
          </p:cNvSpPr>
          <p:nvPr userDrawn="1"/>
        </p:nvSpPr>
        <p:spPr bwMode="auto">
          <a:xfrm>
            <a:off x="7258050" y="6393922"/>
            <a:ext cx="1257300" cy="308419"/>
          </a:xfrm>
          <a:prstGeom prst="rect">
            <a:avLst/>
          </a:prstGeom>
          <a:noFill/>
          <a:ln w="9525">
            <a:noFill/>
            <a:miter lim="800000"/>
            <a:headEnd/>
            <a:tailEnd/>
          </a:ln>
          <a:effectLst/>
        </p:spPr>
        <p:txBody>
          <a:bodyPr wrap="square" lIns="92075" tIns="46038" rIns="92075" bIns="46038">
            <a:spAutoFit/>
          </a:bodyPr>
          <a:lstStyle/>
          <a:p>
            <a:pPr algn="r"/>
            <a:r>
              <a:rPr lang="en-US" altLang="zh-TW" sz="1000" b="0" dirty="0" smtClean="0">
                <a:solidFill>
                  <a:schemeClr val="accent2"/>
                </a:solidFill>
                <a:latin typeface="Helvetica" pitchFamily="34" charset="0"/>
                <a:ea typeface="PMingLiU" pitchFamily="18" charset="-120"/>
              </a:rPr>
              <a:t> </a:t>
            </a:r>
            <a:fld id="{C921DB0A-5367-4374-BB54-9ACFF2AD6DDA}" type="slidenum">
              <a:rPr lang="en-US" altLang="zh-TW" sz="1400" b="0" smtClean="0">
                <a:solidFill>
                  <a:schemeClr val="accent2"/>
                </a:solidFill>
                <a:latin typeface="Helvetica" pitchFamily="34" charset="0"/>
                <a:ea typeface="PMingLiU" pitchFamily="18" charset="-120"/>
              </a:rPr>
              <a:pPr algn="r"/>
              <a:t>‹#›</a:t>
            </a:fld>
            <a:r>
              <a:rPr lang="en-US" altLang="zh-TW" sz="1400" b="0" dirty="0" smtClean="0">
                <a:solidFill>
                  <a:schemeClr val="accent2"/>
                </a:solidFill>
                <a:latin typeface="Helvetica" pitchFamily="34" charset="0"/>
                <a:ea typeface="PMingLiU" pitchFamily="18" charset="-120"/>
              </a:rPr>
              <a:t> </a:t>
            </a:r>
            <a:endParaRPr lang="en-US" altLang="zh-TW" sz="1000" b="0" dirty="0">
              <a:solidFill>
                <a:schemeClr val="accent2"/>
              </a:solidFill>
              <a:latin typeface="Helvetica" pitchFamily="34" charset="0"/>
              <a:ea typeface="PMingLiU" pitchFamily="18" charset="-120"/>
            </a:endParaRPr>
          </a:p>
        </p:txBody>
      </p:sp>
      <p:pic>
        <p:nvPicPr>
          <p:cNvPr id="1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xStyles>
    <p:titleStyle>
      <a:lvl1pPr algn="ctr" rtl="0" fontAlgn="base">
        <a:spcBef>
          <a:spcPct val="0"/>
        </a:spcBef>
        <a:spcAft>
          <a:spcPct val="0"/>
        </a:spcAft>
        <a:defRPr sz="3600" b="1" baseline="0">
          <a:solidFill>
            <a:schemeClr val="tx1"/>
          </a:solidFill>
          <a:latin typeface="Times New Roman" pitchFamily="18" charset="0"/>
          <a:ea typeface="+mj-ea"/>
          <a:cs typeface="Times New Roman" pitchFamily="18" charset="0"/>
        </a:defRPr>
      </a:lvl1pPr>
      <a:lvl2pPr algn="ctr" rtl="0" fontAlgn="base">
        <a:spcBef>
          <a:spcPct val="0"/>
        </a:spcBef>
        <a:spcAft>
          <a:spcPct val="0"/>
        </a:spcAft>
        <a:defRPr sz="3200">
          <a:solidFill>
            <a:srgbClr val="660066"/>
          </a:solidFill>
          <a:latin typeface="Arial" pitchFamily="34" charset="0"/>
        </a:defRPr>
      </a:lvl2pPr>
      <a:lvl3pPr algn="ctr" rtl="0" fontAlgn="base">
        <a:spcBef>
          <a:spcPct val="0"/>
        </a:spcBef>
        <a:spcAft>
          <a:spcPct val="0"/>
        </a:spcAft>
        <a:defRPr sz="3200">
          <a:solidFill>
            <a:srgbClr val="660066"/>
          </a:solidFill>
          <a:latin typeface="Arial" pitchFamily="34" charset="0"/>
        </a:defRPr>
      </a:lvl3pPr>
      <a:lvl4pPr algn="ctr" rtl="0" fontAlgn="base">
        <a:spcBef>
          <a:spcPct val="0"/>
        </a:spcBef>
        <a:spcAft>
          <a:spcPct val="0"/>
        </a:spcAft>
        <a:defRPr sz="3200">
          <a:solidFill>
            <a:srgbClr val="660066"/>
          </a:solidFill>
          <a:latin typeface="Arial" pitchFamily="34" charset="0"/>
        </a:defRPr>
      </a:lvl4pPr>
      <a:lvl5pPr algn="ctr" rtl="0" fontAlgn="base">
        <a:spcBef>
          <a:spcPct val="0"/>
        </a:spcBef>
        <a:spcAft>
          <a:spcPct val="0"/>
        </a:spcAft>
        <a:defRPr sz="3200">
          <a:solidFill>
            <a:srgbClr val="660066"/>
          </a:solidFill>
          <a:latin typeface="Arial" pitchFamily="34" charset="0"/>
        </a:defRPr>
      </a:lvl5pPr>
      <a:lvl6pPr marL="457200" algn="ctr" rtl="0" fontAlgn="base">
        <a:spcBef>
          <a:spcPct val="0"/>
        </a:spcBef>
        <a:spcAft>
          <a:spcPct val="0"/>
        </a:spcAft>
        <a:defRPr sz="3200">
          <a:solidFill>
            <a:srgbClr val="660066"/>
          </a:solidFill>
          <a:latin typeface="Arial" pitchFamily="34" charset="0"/>
        </a:defRPr>
      </a:lvl6pPr>
      <a:lvl7pPr marL="914400" algn="ctr" rtl="0" fontAlgn="base">
        <a:spcBef>
          <a:spcPct val="0"/>
        </a:spcBef>
        <a:spcAft>
          <a:spcPct val="0"/>
        </a:spcAft>
        <a:defRPr sz="3200">
          <a:solidFill>
            <a:srgbClr val="660066"/>
          </a:solidFill>
          <a:latin typeface="Arial" pitchFamily="34" charset="0"/>
        </a:defRPr>
      </a:lvl7pPr>
      <a:lvl8pPr marL="1371600" algn="ctr" rtl="0" fontAlgn="base">
        <a:spcBef>
          <a:spcPct val="0"/>
        </a:spcBef>
        <a:spcAft>
          <a:spcPct val="0"/>
        </a:spcAft>
        <a:defRPr sz="3200">
          <a:solidFill>
            <a:srgbClr val="660066"/>
          </a:solidFill>
          <a:latin typeface="Arial" pitchFamily="34" charset="0"/>
        </a:defRPr>
      </a:lvl8pPr>
      <a:lvl9pPr marL="1828800" algn="ctr" rtl="0" fontAlgn="base">
        <a:spcBef>
          <a:spcPct val="0"/>
        </a:spcBef>
        <a:spcAft>
          <a:spcPct val="0"/>
        </a:spcAft>
        <a:defRPr sz="3200">
          <a:solidFill>
            <a:srgbClr val="660066"/>
          </a:solidFill>
          <a:latin typeface="Arial" pitchFamily="34" charset="0"/>
        </a:defRPr>
      </a:lvl9pPr>
    </p:titleStyle>
    <p:bodyStyle>
      <a:lvl1pPr marL="342900" indent="-342900" algn="l" rtl="0" fontAlgn="base">
        <a:spcBef>
          <a:spcPct val="20000"/>
        </a:spcBef>
        <a:spcAft>
          <a:spcPct val="0"/>
        </a:spcAft>
        <a:buClr>
          <a:schemeClr val="accent2"/>
        </a:buClr>
        <a:buFont typeface="Arial" pitchFamily="34" charset="0"/>
        <a:buChar char="•"/>
        <a:defRPr sz="3200">
          <a:solidFill>
            <a:schemeClr val="tx1"/>
          </a:solidFill>
          <a:latin typeface="Times New Roman" pitchFamily="18" charset="0"/>
          <a:ea typeface="+mn-ea"/>
          <a:cs typeface="Times New Roman" pitchFamily="18" charset="0"/>
        </a:defRPr>
      </a:lvl1pPr>
      <a:lvl2pPr marL="742950" indent="-285750" algn="l" rtl="0" fontAlgn="base">
        <a:spcBef>
          <a:spcPct val="20000"/>
        </a:spcBef>
        <a:spcAft>
          <a:spcPct val="0"/>
        </a:spcAft>
        <a:buClr>
          <a:schemeClr val="accent2"/>
        </a:buClr>
        <a:buFont typeface="Arial" pitchFamily="34" charset="0"/>
        <a:buChar char="•"/>
        <a:defRPr sz="2800">
          <a:solidFill>
            <a:schemeClr val="tx1"/>
          </a:solidFill>
          <a:latin typeface="Times New Roman" pitchFamily="18" charset="0"/>
          <a:cs typeface="Times New Roman" pitchFamily="18" charset="0"/>
        </a:defRPr>
      </a:lvl2pPr>
      <a:lvl3pPr marL="1143000" indent="-228600" algn="l" rtl="0" fontAlgn="base">
        <a:spcBef>
          <a:spcPct val="20000"/>
        </a:spcBef>
        <a:spcAft>
          <a:spcPct val="0"/>
        </a:spcAft>
        <a:buClr>
          <a:schemeClr val="accent2"/>
        </a:buClr>
        <a:buFont typeface="Arial" pitchFamily="34" charset="0"/>
        <a:buChar char="•"/>
        <a:defRPr sz="2400">
          <a:solidFill>
            <a:schemeClr val="tx1"/>
          </a:solidFill>
          <a:latin typeface="Times New Roman" pitchFamily="18" charset="0"/>
          <a:cs typeface="Times New Roman" pitchFamily="18" charset="0"/>
        </a:defRPr>
      </a:lvl3pPr>
      <a:lvl4pPr marL="16002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4pPr>
      <a:lvl5pPr marL="2057400" indent="-228600" algn="l" rtl="0" fontAlgn="base">
        <a:spcBef>
          <a:spcPct val="20000"/>
        </a:spcBef>
        <a:spcAft>
          <a:spcPct val="0"/>
        </a:spcAft>
        <a:buClr>
          <a:schemeClr val="accent2"/>
        </a:buClr>
        <a:buFont typeface="Arial" pitchFamily="34" charset="0"/>
        <a:buChar char="•"/>
        <a:defRPr sz="2000">
          <a:solidFill>
            <a:schemeClr val="tx1"/>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accent2"/>
          </a:solidFill>
          <a:latin typeface="+mn-lt"/>
        </a:defRPr>
      </a:lvl6pPr>
      <a:lvl7pPr marL="2971800" indent="-228600" algn="l" rtl="0" fontAlgn="base">
        <a:spcBef>
          <a:spcPct val="20000"/>
        </a:spcBef>
        <a:spcAft>
          <a:spcPct val="0"/>
        </a:spcAft>
        <a:buChar char="•"/>
        <a:defRPr sz="2000">
          <a:solidFill>
            <a:schemeClr val="accent2"/>
          </a:solidFill>
          <a:latin typeface="+mn-lt"/>
        </a:defRPr>
      </a:lvl7pPr>
      <a:lvl8pPr marL="3429000" indent="-228600" algn="l" rtl="0" fontAlgn="base">
        <a:spcBef>
          <a:spcPct val="20000"/>
        </a:spcBef>
        <a:spcAft>
          <a:spcPct val="0"/>
        </a:spcAft>
        <a:buChar char="•"/>
        <a:defRPr sz="2000">
          <a:solidFill>
            <a:schemeClr val="accent2"/>
          </a:solidFill>
          <a:latin typeface="+mn-lt"/>
        </a:defRPr>
      </a:lvl8pPr>
      <a:lvl9pPr marL="3886200" indent="-228600" algn="l" rtl="0" fontAlgn="base">
        <a:spcBef>
          <a:spcPct val="20000"/>
        </a:spcBef>
        <a:spcAft>
          <a:spcPct val="0"/>
        </a:spcAft>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txBox="1">
            <a:spLocks noChangeArrowheads="1"/>
          </p:cNvSpPr>
          <p:nvPr/>
        </p:nvSpPr>
        <p:spPr bwMode="auto">
          <a:xfrm>
            <a:off x="439738" y="908050"/>
            <a:ext cx="8399462" cy="5334000"/>
          </a:xfrm>
          <a:prstGeom prst="rect">
            <a:avLst/>
          </a:prstGeom>
          <a:solidFill>
            <a:srgbClr val="66CCFF"/>
          </a:solidFill>
          <a:ln w="12700">
            <a:noFill/>
            <a:miter lim="800000"/>
            <a:headEnd/>
            <a:tailEnd/>
          </a:ln>
        </p:spPr>
        <p:txBody>
          <a:bodyPr lIns="90488" tIns="44450" rIns="90488" bIns="44450"/>
          <a:lstStyle/>
          <a:p>
            <a:pPr marL="280988" indent="-280988" defTabSz="762000">
              <a:lnSpc>
                <a:spcPct val="90000"/>
              </a:lnSpc>
              <a:spcBef>
                <a:spcPct val="40000"/>
              </a:spcBef>
              <a:buClr>
                <a:srgbClr val="FAFD00"/>
              </a:buClr>
            </a:pPr>
            <a:r>
              <a:rPr lang="en-US" altLang="ja-JP" sz="2400" dirty="0">
                <a:latin typeface="Times New Roman" pitchFamily="18" charset="0"/>
                <a:cs typeface="Times New Roman" pitchFamily="18" charset="0"/>
              </a:rPr>
              <a:t>IEEE 802.21 MEDIA INDEPENDENT HANDOVER </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DCN: </a:t>
            </a:r>
            <a:r>
              <a:rPr lang="en-US" altLang="ko-KR" sz="2400" dirty="0" smtClean="0">
                <a:latin typeface="Times New Roman" pitchFamily="18" charset="0"/>
                <a:cs typeface="Times New Roman" pitchFamily="18" charset="0"/>
              </a:rPr>
              <a:t>21-12-</a:t>
            </a:r>
            <a:r>
              <a:rPr lang="en-US" altLang="ko-KR" sz="2400" dirty="0" smtClean="0">
                <a:solidFill>
                  <a:srgbClr val="FF0000"/>
                </a:solidFill>
                <a:latin typeface="Times New Roman" pitchFamily="18" charset="0"/>
                <a:cs typeface="Times New Roman" pitchFamily="18" charset="0"/>
              </a:rPr>
              <a:t>0120-00</a:t>
            </a:r>
            <a:r>
              <a:rPr lang="en-US" altLang="ko-KR" sz="2400" dirty="0" smtClean="0">
                <a:latin typeface="Times New Roman" pitchFamily="18" charset="0"/>
                <a:cs typeface="Times New Roman" pitchFamily="18" charset="0"/>
              </a:rPr>
              <a:t>-srho</a:t>
            </a:r>
            <a:endParaRPr lang="en-US" altLang="ko-KR"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Title: </a:t>
            </a:r>
            <a:r>
              <a:rPr lang="en-US" altLang="ko-KR" sz="2400" dirty="0">
                <a:latin typeface="Times New Roman" pitchFamily="18" charset="0"/>
                <a:cs typeface="Times New Roman" pitchFamily="18" charset="0"/>
              </a:rPr>
              <a:t>IEEE 802.21c TG </a:t>
            </a:r>
            <a:r>
              <a:rPr lang="en-US" altLang="ko-KR" sz="2400" dirty="0" smtClean="0">
                <a:solidFill>
                  <a:srgbClr val="FF0000"/>
                </a:solidFill>
                <a:latin typeface="Times New Roman" pitchFamily="18" charset="0"/>
                <a:cs typeface="Times New Roman" pitchFamily="18" charset="0"/>
              </a:rPr>
              <a:t>September </a:t>
            </a:r>
            <a:r>
              <a:rPr lang="en-US" altLang="ko-KR" sz="2400" dirty="0">
                <a:solidFill>
                  <a:srgbClr val="FF0000"/>
                </a:solidFill>
                <a:latin typeface="Times New Roman" pitchFamily="18" charset="0"/>
                <a:cs typeface="Times New Roman" pitchFamily="18" charset="0"/>
              </a:rPr>
              <a:t>2012</a:t>
            </a:r>
            <a:r>
              <a:rPr lang="en-US" altLang="ko-KR" sz="2400" dirty="0">
                <a:latin typeface="Times New Roman" pitchFamily="18" charset="0"/>
                <a:cs typeface="Times New Roman" pitchFamily="18" charset="0"/>
              </a:rPr>
              <a:t> Report and Agenda</a:t>
            </a:r>
            <a:endParaRPr lang="en-US" altLang="ja-JP" sz="2400" dirty="0">
              <a:latin typeface="Times New Roman" pitchFamily="18" charset="0"/>
              <a:cs typeface="Times New Roman" pitchFamily="18" charset="0"/>
            </a:endParaRP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Date Submitted: </a:t>
            </a:r>
            <a:r>
              <a:rPr lang="en-US" altLang="zh-CN" sz="2400" b="0" dirty="0" smtClean="0">
                <a:solidFill>
                  <a:srgbClr val="FF0000"/>
                </a:solidFill>
                <a:latin typeface="Times New Roman" pitchFamily="18" charset="0"/>
                <a:cs typeface="Times New Roman" pitchFamily="18" charset="0"/>
              </a:rPr>
              <a:t>September</a:t>
            </a:r>
            <a:r>
              <a:rPr lang="en-US" altLang="ja-JP" sz="2400" b="0" dirty="0" smtClean="0">
                <a:solidFill>
                  <a:srgbClr val="FF0000"/>
                </a:solidFill>
                <a:latin typeface="Times New Roman" pitchFamily="18" charset="0"/>
                <a:cs typeface="Times New Roman" pitchFamily="18" charset="0"/>
              </a:rPr>
              <a:t> 17, </a:t>
            </a:r>
            <a:r>
              <a:rPr lang="en-US" altLang="ja-JP" sz="2400" b="0" dirty="0">
                <a:solidFill>
                  <a:srgbClr val="FF0000"/>
                </a:solidFill>
                <a:latin typeface="Times New Roman" pitchFamily="18" charset="0"/>
                <a:cs typeface="Times New Roman" pitchFamily="18" charset="0"/>
              </a:rPr>
              <a:t>2012</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Presented at IEEE 802.21 session </a:t>
            </a:r>
            <a:r>
              <a:rPr lang="en-US" altLang="ja-JP" sz="2400" b="0" dirty="0">
                <a:solidFill>
                  <a:srgbClr val="FF0000"/>
                </a:solidFill>
                <a:latin typeface="Times New Roman" pitchFamily="18" charset="0"/>
                <a:cs typeface="Times New Roman" pitchFamily="18" charset="0"/>
              </a:rPr>
              <a:t>#</a:t>
            </a:r>
            <a:r>
              <a:rPr lang="en-US" altLang="ja-JP" sz="2400" b="0" dirty="0" smtClean="0">
                <a:solidFill>
                  <a:srgbClr val="FF0000"/>
                </a:solidFill>
                <a:latin typeface="Times New Roman" pitchFamily="18" charset="0"/>
                <a:cs typeface="Times New Roman" pitchFamily="18" charset="0"/>
              </a:rPr>
              <a:t>52 </a:t>
            </a:r>
            <a:r>
              <a:rPr lang="en-US" altLang="ja-JP" sz="2400" b="0" dirty="0">
                <a:solidFill>
                  <a:srgbClr val="FF0000"/>
                </a:solidFill>
                <a:latin typeface="Times New Roman" pitchFamily="18" charset="0"/>
                <a:cs typeface="Times New Roman" pitchFamily="18" charset="0"/>
              </a:rPr>
              <a:t>in </a:t>
            </a:r>
            <a:r>
              <a:rPr lang="en-US" altLang="ja-JP" sz="2400" b="0" dirty="0" smtClean="0">
                <a:solidFill>
                  <a:srgbClr val="FF0000"/>
                </a:solidFill>
                <a:latin typeface="Times New Roman" pitchFamily="18" charset="0"/>
                <a:cs typeface="Times New Roman" pitchFamily="18" charset="0"/>
              </a:rPr>
              <a:t>Indian Wells</a:t>
            </a:r>
            <a:r>
              <a:rPr lang="en-US" altLang="ja-JP" sz="2400" b="0" dirty="0" smtClean="0">
                <a:solidFill>
                  <a:srgbClr val="FF0000"/>
                </a:solidFill>
                <a:latin typeface="Times New Roman" pitchFamily="18" charset="0"/>
                <a:cs typeface="Times New Roman" pitchFamily="18" charset="0"/>
              </a:rPr>
              <a:t>, </a:t>
            </a:r>
            <a:r>
              <a:rPr lang="en-US" altLang="ja-JP" sz="2400" b="0" dirty="0">
                <a:solidFill>
                  <a:srgbClr val="FF0000"/>
                </a:solidFill>
                <a:latin typeface="Times New Roman" pitchFamily="18" charset="0"/>
                <a:cs typeface="Times New Roman" pitchFamily="18" charset="0"/>
              </a:rPr>
              <a:t>USA</a:t>
            </a:r>
          </a:p>
          <a:p>
            <a:pPr marL="280988" indent="-280988" defTabSz="762000">
              <a:lnSpc>
                <a:spcPct val="90000"/>
              </a:lnSpc>
              <a:spcBef>
                <a:spcPct val="40000"/>
              </a:spcBef>
              <a:buClr>
                <a:srgbClr val="FAFD00"/>
              </a:buClr>
            </a:pPr>
            <a:r>
              <a:rPr lang="en-US" altLang="ja-JP" sz="2400" b="0" dirty="0">
                <a:latin typeface="Times New Roman" pitchFamily="18" charset="0"/>
                <a:cs typeface="Times New Roman" pitchFamily="18" charset="0"/>
              </a:rPr>
              <a:t>Authors or Source(s):</a:t>
            </a:r>
          </a:p>
          <a:p>
            <a:pPr marL="280988" indent="-280988" defTabSz="762000">
              <a:lnSpc>
                <a:spcPct val="90000"/>
              </a:lnSpc>
              <a:spcBef>
                <a:spcPct val="40000"/>
              </a:spcBef>
              <a:buClr>
                <a:srgbClr val="FAFD00"/>
              </a:buClr>
            </a:pPr>
            <a:r>
              <a:rPr lang="en-US" altLang="ko-KR" sz="2400" b="0" dirty="0">
                <a:latin typeface="Times New Roman" pitchFamily="18" charset="0"/>
                <a:cs typeface="Times New Roman" pitchFamily="18" charset="0"/>
              </a:rPr>
              <a:t> </a:t>
            </a:r>
            <a:r>
              <a:rPr lang="en-US" altLang="ko-KR" sz="2400" dirty="0" smtClean="0">
                <a:latin typeface="Times New Roman" pitchFamily="18" charset="0"/>
                <a:cs typeface="Times New Roman" pitchFamily="18" charset="0"/>
              </a:rPr>
              <a:t>H </a:t>
            </a:r>
            <a:r>
              <a:rPr lang="en-US" altLang="ja-JP" sz="2400" dirty="0" smtClean="0">
                <a:latin typeface="Times New Roman" pitchFamily="18" charset="0"/>
                <a:cs typeface="Times New Roman" pitchFamily="18" charset="0"/>
              </a:rPr>
              <a:t>Anthony Chan </a:t>
            </a:r>
            <a:r>
              <a:rPr lang="en-US" altLang="zh-CN" sz="2400" dirty="0" smtClean="0">
                <a:latin typeface="Times New Roman" pitchFamily="18" charset="0"/>
                <a:cs typeface="Times New Roman" pitchFamily="18" charset="0"/>
              </a:rPr>
              <a:t>(Huawei Technologies)</a:t>
            </a:r>
            <a:endParaRPr lang="en-US" altLang="ja-JP" sz="2400" dirty="0">
              <a:latin typeface="Times New Roman" pitchFamily="18" charset="0"/>
              <a:cs typeface="Times New Roman" pitchFamily="18" charset="0"/>
            </a:endParaRPr>
          </a:p>
          <a:p>
            <a:pPr marL="280988" indent="-280988" algn="just" defTabSz="762000">
              <a:lnSpc>
                <a:spcPct val="90000"/>
              </a:lnSpc>
              <a:spcBef>
                <a:spcPct val="40000"/>
              </a:spcBef>
              <a:buClr>
                <a:srgbClr val="FAFD00"/>
              </a:buClr>
            </a:pPr>
            <a:r>
              <a:rPr lang="en-US" altLang="ja-JP" sz="2400" b="0" dirty="0">
                <a:latin typeface="Times New Roman" pitchFamily="18" charset="0"/>
                <a:cs typeface="Times New Roman" pitchFamily="18" charset="0"/>
              </a:rPr>
              <a:t>Abstract: </a:t>
            </a:r>
            <a:r>
              <a:rPr lang="en-US" altLang="ko-KR" sz="2400" b="0" dirty="0">
                <a:latin typeface="Times New Roman" pitchFamily="18" charset="0"/>
                <a:cs typeface="Times New Roman" pitchFamily="18" charset="0"/>
              </a:rPr>
              <a:t>IEEE 802.21c Single Radio Handovers </a:t>
            </a:r>
            <a:r>
              <a:rPr lang="en-US" altLang="ja-JP" sz="2400" b="0" dirty="0">
                <a:latin typeface="Times New Roman" pitchFamily="18" charset="0"/>
                <a:cs typeface="Times New Roman" pitchFamily="18" charset="0"/>
              </a:rPr>
              <a:t>TG </a:t>
            </a:r>
            <a:r>
              <a:rPr lang="en-US" altLang="ko-KR" sz="2400" b="0" dirty="0">
                <a:latin typeface="Times New Roman" pitchFamily="18" charset="0"/>
                <a:cs typeface="Times New Roman" pitchFamily="18" charset="0"/>
              </a:rPr>
              <a:t>report and agenda for </a:t>
            </a:r>
            <a:r>
              <a:rPr lang="en-US" altLang="ko-KR" sz="2400" b="0" dirty="0" smtClean="0">
                <a:latin typeface="Times New Roman" pitchFamily="18" charset="0"/>
                <a:cs typeface="Times New Roman" pitchFamily="18" charset="0"/>
              </a:rPr>
              <a:t>meeting.</a:t>
            </a:r>
            <a:endParaRPr lang="en-US" altLang="ja-JP" sz="2400"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lvl="1">
              <a:spcBef>
                <a:spcPts val="0"/>
              </a:spcBef>
              <a:buFontTx/>
              <a:buNone/>
            </a:pPr>
            <a:r>
              <a:rPr lang="en-US" altLang="ko-KR" dirty="0" smtClean="0">
                <a:cs typeface="Times New Roman" pitchFamily="18" charset="0"/>
              </a:rPr>
              <a:t>All participants should be familiar with their obligations under the IEEE-SA Policies &amp; Procedures for standards development. 	</a:t>
            </a:r>
            <a:r>
              <a:rPr lang="en-US" altLang="ko-KR" dirty="0" smtClean="0"/>
              <a:t>                    </a:t>
            </a:r>
            <a:r>
              <a:rPr lang="en-US" altLang="ko-KR" dirty="0" smtClean="0">
                <a:cs typeface="Times New Roman" pitchFamily="18" charset="0"/>
              </a:rPr>
              <a:t>Patent Policy is stated in these sources:</a:t>
            </a:r>
          </a:p>
          <a:p>
            <a:pPr lvl="1">
              <a:spcBef>
                <a:spcPts val="0"/>
              </a:spcBef>
              <a:buFontTx/>
              <a:buNone/>
            </a:pPr>
            <a:r>
              <a:rPr lang="en-GB" altLang="ko-KR" dirty="0" smtClean="0">
                <a:cs typeface="Times New Roman" pitchFamily="18" charset="0"/>
              </a:rPr>
              <a:t>		IEEE-SA Standards Boards Bylaws</a:t>
            </a:r>
          </a:p>
          <a:p>
            <a:pPr lvl="1">
              <a:spcBef>
                <a:spcPts val="0"/>
              </a:spcBef>
              <a:buFontTx/>
              <a:buNone/>
            </a:pPr>
            <a:r>
              <a:rPr lang="en-US" altLang="ko-KR" sz="2100" dirty="0" smtClean="0">
                <a:cs typeface="Times New Roman" pitchFamily="18" charset="0"/>
              </a:rPr>
              <a:t>		</a:t>
            </a:r>
            <a:r>
              <a:rPr lang="en-US" altLang="ko-KR" sz="2100" i="1" dirty="0" smtClean="0">
                <a:cs typeface="Times New Roman" pitchFamily="18" charset="0"/>
              </a:rPr>
              <a:t>http://standards.ieee.org/guides/bylaws/sect6-7.html#6</a:t>
            </a:r>
          </a:p>
          <a:p>
            <a:pPr lvl="1">
              <a:spcBef>
                <a:spcPts val="0"/>
              </a:spcBef>
              <a:buFontTx/>
              <a:buNone/>
            </a:pPr>
            <a:r>
              <a:rPr lang="en-GB" altLang="ko-KR" dirty="0" smtClean="0">
                <a:cs typeface="Times New Roman" pitchFamily="18" charset="0"/>
              </a:rPr>
              <a:t>		IEEE-SA Standards Board Operations Manual</a:t>
            </a:r>
          </a:p>
          <a:p>
            <a:pPr lvl="1">
              <a:spcBef>
                <a:spcPts val="0"/>
              </a:spcBef>
              <a:buNone/>
            </a:pPr>
            <a:r>
              <a:rPr lang="en-US" altLang="ko-KR" sz="2100" dirty="0" smtClean="0"/>
              <a:t>		</a:t>
            </a:r>
            <a:r>
              <a:rPr lang="en-US" altLang="ko-KR" sz="2100" i="1" dirty="0" smtClean="0"/>
              <a:t>http://standards.ieee.org/guides/opman/sect6.html#6.3</a:t>
            </a:r>
          </a:p>
          <a:p>
            <a:pPr lvl="1">
              <a:spcBef>
                <a:spcPts val="0"/>
              </a:spcBef>
              <a:buFontTx/>
              <a:buNone/>
            </a:pPr>
            <a:r>
              <a:rPr lang="en-US" altLang="ko-KR" dirty="0" smtClean="0">
                <a:cs typeface="Times New Roman" pitchFamily="18" charset="0"/>
              </a:rPr>
              <a:t>	Material about the patent policy is available at </a:t>
            </a:r>
          </a:p>
          <a:p>
            <a:pPr lvl="1">
              <a:spcBef>
                <a:spcPts val="0"/>
              </a:spcBef>
              <a:buFontTx/>
              <a:buNone/>
            </a:pPr>
            <a:r>
              <a:rPr lang="en-US" altLang="ko-KR" dirty="0" smtClean="0">
                <a:cs typeface="Times New Roman" pitchFamily="18" charset="0"/>
              </a:rPr>
              <a:t>		</a:t>
            </a:r>
            <a:r>
              <a:rPr lang="en-US" altLang="ko-KR" sz="2100" i="1" dirty="0" smtClean="0">
                <a:cs typeface="Times New Roman" pitchFamily="18" charset="0"/>
              </a:rPr>
              <a:t>http://standards.ieee.org/board/pat/pat-material.html</a:t>
            </a:r>
          </a:p>
        </p:txBody>
      </p:sp>
      <p:sp>
        <p:nvSpPr>
          <p:cNvPr id="18435" name="Rectangle 2"/>
          <p:cNvSpPr>
            <a:spLocks noGrp="1" noChangeArrowheads="1"/>
          </p:cNvSpPr>
          <p:nvPr>
            <p:ph type="title"/>
          </p:nvPr>
        </p:nvSpPr>
        <p:spPr/>
        <p:txBody>
          <a:bodyPr/>
          <a:lstStyle/>
          <a:p>
            <a:r>
              <a:rPr lang="en-GB" altLang="ko-KR" u="sng" smtClean="0">
                <a:ea typeface="Gulim" pitchFamily="34" charset="-127"/>
              </a:rPr>
              <a:t>Patent Related Links</a:t>
            </a:r>
            <a:endParaRPr lang="en-US" altLang="ko-KR" u="sng" smtClean="0">
              <a:ea typeface="Gulim" pitchFamily="34" charset="-127"/>
            </a:endParaRPr>
          </a:p>
        </p:txBody>
      </p:sp>
      <p:sp>
        <p:nvSpPr>
          <p:cNvPr id="18438" name="Rectangle 5"/>
          <p:cNvSpPr>
            <a:spLocks noChangeArrowheads="1"/>
          </p:cNvSpPr>
          <p:nvPr/>
        </p:nvSpPr>
        <p:spPr bwMode="auto">
          <a:xfrm>
            <a:off x="1295400" y="5333309"/>
            <a:ext cx="6781800" cy="822325"/>
          </a:xfrm>
          <a:prstGeom prst="rect">
            <a:avLst/>
          </a:prstGeom>
          <a:noFill/>
          <a:ln w="9525">
            <a:noFill/>
            <a:miter lim="800000"/>
            <a:headEnd/>
            <a:tailEnd/>
          </a:ln>
        </p:spPr>
        <p:txBody>
          <a:bodyPr>
            <a:spAutoFit/>
          </a:bodyPr>
          <a:lstStyle/>
          <a:p>
            <a:pPr eaLnBrk="0" hangingPunct="0"/>
            <a:r>
              <a:rPr lang="en-US" altLang="ko-KR" sz="1200" b="1" dirty="0">
                <a:solidFill>
                  <a:srgbClr val="000099"/>
                </a:solidFill>
                <a:latin typeface="Arial" pitchFamily="34" charset="0"/>
                <a:ea typeface="Gulim" pitchFamily="34" charset="-127"/>
              </a:rPr>
              <a:t>If you have questions, contact the IEEE-SA Standards Board Patent Committee Administrator at patcom@ieee.org or visit http://standards.ieee.org/board/pat/index.html</a:t>
            </a:r>
          </a:p>
          <a:p>
            <a:pPr algn="ctr" eaLnBrk="0" hangingPunct="0">
              <a:lnSpc>
                <a:spcPct val="80000"/>
              </a:lnSpc>
              <a:spcBef>
                <a:spcPct val="20000"/>
              </a:spcBef>
              <a:buClr>
                <a:srgbClr val="CC3300"/>
              </a:buClr>
              <a:buSzPct val="50000"/>
              <a:buFont typeface="Monotype Sorts"/>
              <a:buNone/>
            </a:pPr>
            <a:endParaRPr lang="en-US" altLang="ko-KR" sz="1200" b="1" dirty="0">
              <a:solidFill>
                <a:srgbClr val="000099"/>
              </a:solidFill>
              <a:latin typeface="Arial" pitchFamily="34" charset="0"/>
              <a:ea typeface="Gulim" pitchFamily="34" charset="-127"/>
            </a:endParaRPr>
          </a:p>
          <a:p>
            <a:pPr algn="ctr" eaLnBrk="0" hangingPunct="0">
              <a:lnSpc>
                <a:spcPct val="80000"/>
              </a:lnSpc>
              <a:spcBef>
                <a:spcPct val="20000"/>
              </a:spcBef>
              <a:buClr>
                <a:srgbClr val="CC3300"/>
              </a:buClr>
              <a:buSzPct val="50000"/>
              <a:buFont typeface="Monotype Sorts"/>
              <a:buNone/>
            </a:pPr>
            <a:r>
              <a:rPr lang="en-US" altLang="ko-KR" sz="1200" b="1" dirty="0">
                <a:solidFill>
                  <a:srgbClr val="000099"/>
                </a:solidFill>
                <a:latin typeface="Arial" pitchFamily="34" charset="0"/>
                <a:ea typeface="Gulim" pitchFamily="34" charset="-127"/>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p:txBody>
          <a:bodyPr>
            <a:normAutofit lnSpcReduction="10000"/>
          </a:bodyPr>
          <a:lstStyle/>
          <a:p>
            <a:r>
              <a:rPr lang="en-US" altLang="ko-KR"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ko-KR" dirty="0" smtClean="0"/>
              <a:t>Either speak up now or</a:t>
            </a:r>
          </a:p>
          <a:p>
            <a:pPr lvl="1"/>
            <a:r>
              <a:rPr lang="en-US" altLang="ko-KR" dirty="0" smtClean="0"/>
              <a:t>Provide the chair of this group with the identity of the holder(s) of any and all such claims as soon as possible or</a:t>
            </a:r>
          </a:p>
          <a:p>
            <a:pPr lvl="1"/>
            <a:r>
              <a:rPr lang="en-US" altLang="ko-KR" dirty="0" smtClean="0"/>
              <a:t>Cause an LOA to be submitted</a:t>
            </a:r>
          </a:p>
        </p:txBody>
      </p:sp>
      <p:sp>
        <p:nvSpPr>
          <p:cNvPr id="19459" name="Rectangle 2"/>
          <p:cNvSpPr>
            <a:spLocks noGrp="1" noChangeArrowheads="1"/>
          </p:cNvSpPr>
          <p:nvPr>
            <p:ph type="title"/>
          </p:nvPr>
        </p:nvSpPr>
        <p:spPr/>
        <p:txBody>
          <a:bodyPr/>
          <a:lstStyle/>
          <a:p>
            <a:r>
              <a:rPr lang="en-US" altLang="ko-KR" smtClean="0"/>
              <a:t>Call for Potentially Essential Patents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p:txBody>
          <a:bodyPr>
            <a:normAutofit fontScale="85000" lnSpcReduction="20000"/>
          </a:bodyPr>
          <a:lstStyle/>
          <a:p>
            <a:pPr>
              <a:defRPr/>
            </a:pPr>
            <a:r>
              <a:rPr lang="en-US" altLang="ko-KR" dirty="0" smtClean="0">
                <a:ea typeface="MS PGothic" pitchFamily="34" charset="-128"/>
              </a:rPr>
              <a:t>All IEEE-SA standards meetings shall be conducted in compliance with all applicable laws, including antitrust and competition laws. </a:t>
            </a:r>
          </a:p>
          <a:p>
            <a:pPr lvl="1">
              <a:defRPr/>
            </a:pPr>
            <a:r>
              <a:rPr lang="en-US" altLang="ko-KR" dirty="0" smtClean="0">
                <a:ea typeface="MS PGothic" pitchFamily="34" charset="-128"/>
              </a:rPr>
              <a:t>Don’t discuss the interpretation, validity, or essentiality of patents/patent claims. </a:t>
            </a:r>
          </a:p>
          <a:p>
            <a:pPr lvl="1">
              <a:defRPr/>
            </a:pPr>
            <a:r>
              <a:rPr lang="en-US" altLang="ko-KR" dirty="0" smtClean="0">
                <a:ea typeface="MS PGothic" pitchFamily="34" charset="-128"/>
              </a:rPr>
              <a:t>Don’t discuss specific license rates, terms, or conditions.</a:t>
            </a:r>
          </a:p>
          <a:p>
            <a:pPr lvl="2">
              <a:defRPr/>
            </a:pPr>
            <a:r>
              <a:rPr lang="en-US" altLang="ko-KR" dirty="0" smtClean="0">
                <a:ea typeface="MS PGothic" pitchFamily="34" charset="-128"/>
              </a:rPr>
              <a:t>Relative costs, including licensing costs of essential patent claims, of different technical approaches may be discussed in standards development meetings. </a:t>
            </a:r>
          </a:p>
          <a:p>
            <a:pPr lvl="3">
              <a:defRPr/>
            </a:pPr>
            <a:r>
              <a:rPr lang="en-GB" altLang="ko-KR" dirty="0" smtClean="0">
                <a:ea typeface="MS PGothic" pitchFamily="34" charset="-128"/>
              </a:rPr>
              <a:t>Technical considerations remain primary focus</a:t>
            </a:r>
            <a:endParaRPr lang="en-US" altLang="ko-KR" dirty="0" smtClean="0">
              <a:ea typeface="MS PGothic" pitchFamily="34" charset="-128"/>
            </a:endParaRPr>
          </a:p>
          <a:p>
            <a:pPr lvl="1">
              <a:defRPr/>
            </a:pPr>
            <a:r>
              <a:rPr lang="en-US" altLang="ko-KR" dirty="0" smtClean="0">
                <a:ea typeface="MS PGothic" pitchFamily="34" charset="-128"/>
              </a:rPr>
              <a:t>Don’t discuss or engage in the fixing of product prices, allocation of customers, or division of sales markets.</a:t>
            </a:r>
          </a:p>
          <a:p>
            <a:pPr lvl="1">
              <a:defRPr/>
            </a:pPr>
            <a:r>
              <a:rPr lang="en-US" altLang="ko-KR" dirty="0" smtClean="0">
                <a:ea typeface="MS PGothic" pitchFamily="34" charset="-128"/>
              </a:rPr>
              <a:t>Don’t discuss the status or substance of ongoing or threatened litigation.</a:t>
            </a:r>
          </a:p>
          <a:p>
            <a:pPr lvl="1">
              <a:defRPr/>
            </a:pPr>
            <a:r>
              <a:rPr lang="en-US" altLang="ko-KR" dirty="0" smtClean="0">
                <a:ea typeface="MS PGothic" pitchFamily="34" charset="-128"/>
              </a:rPr>
              <a:t>Don’t be silent if inappropriate topics are discussed … do formally object.</a:t>
            </a:r>
          </a:p>
          <a:p>
            <a:pPr>
              <a:defRPr/>
            </a:pPr>
            <a:endParaRPr lang="en-US" dirty="0">
              <a:ea typeface="MS PGothic" pitchFamily="34" charset="-128"/>
            </a:endParaRPr>
          </a:p>
        </p:txBody>
      </p:sp>
      <p:sp>
        <p:nvSpPr>
          <p:cNvPr id="20483" name="Rectangle 2"/>
          <p:cNvSpPr>
            <a:spLocks noGrp="1" noChangeArrowheads="1"/>
          </p:cNvSpPr>
          <p:nvPr>
            <p:ph type="title"/>
          </p:nvPr>
        </p:nvSpPr>
        <p:spPr/>
        <p:txBody>
          <a:bodyPr/>
          <a:lstStyle/>
          <a:p>
            <a:r>
              <a:rPr lang="en-US" altLang="ko-KR" smtClean="0"/>
              <a:t>Other Guidelines for IEEE WG Meetings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lstStyle/>
          <a:p>
            <a:r>
              <a:rPr lang="en-US" altLang="ko-KR" dirty="0" smtClean="0"/>
              <a:t>January, 2010</a:t>
            </a:r>
          </a:p>
          <a:p>
            <a:pPr lvl="1"/>
            <a:r>
              <a:rPr lang="en-US" altLang="ko-KR" dirty="0" err="1" smtClean="0"/>
              <a:t>WiMAX</a:t>
            </a:r>
            <a:r>
              <a:rPr lang="en-US" altLang="ko-KR" dirty="0" smtClean="0"/>
              <a:t> Forum IWK Reviews</a:t>
            </a:r>
          </a:p>
          <a:p>
            <a:pPr lvl="1"/>
            <a:r>
              <a:rPr lang="en-US" altLang="ko-KR" dirty="0" smtClean="0"/>
              <a:t>Selection Procedures</a:t>
            </a:r>
          </a:p>
          <a:p>
            <a:pPr lvl="2"/>
            <a:r>
              <a:rPr lang="en-US" altLang="ko-KR" dirty="0" smtClean="0"/>
              <a:t>21-10-0020-02-srho</a:t>
            </a:r>
          </a:p>
          <a:p>
            <a:pPr lvl="1"/>
            <a:r>
              <a:rPr lang="en-US" altLang="ko-KR" dirty="0" smtClean="0"/>
              <a:t>Functional Requirements</a:t>
            </a:r>
          </a:p>
          <a:p>
            <a:pPr lvl="2"/>
            <a:r>
              <a:rPr lang="en-US" altLang="ko-KR" dirty="0" smtClean="0"/>
              <a:t>21-10-0017-02-srho</a:t>
            </a:r>
          </a:p>
          <a:p>
            <a:pPr lvl="1"/>
            <a:r>
              <a:rPr lang="en-US" altLang="ko-KR" dirty="0" smtClean="0"/>
              <a:t>Draft Outline</a:t>
            </a:r>
          </a:p>
          <a:p>
            <a:pPr lvl="2"/>
            <a:r>
              <a:rPr lang="en-US" altLang="ko-KR" dirty="0" smtClean="0"/>
              <a:t>21-10-0025-02-srho</a:t>
            </a:r>
          </a:p>
          <a:p>
            <a:pPr lvl="1"/>
            <a:r>
              <a:rPr lang="en-US" altLang="ko-KR" dirty="0" smtClean="0"/>
              <a:t>Call For Proposals</a:t>
            </a:r>
          </a:p>
          <a:p>
            <a:pPr lvl="2"/>
            <a:r>
              <a:rPr lang="en-US" altLang="ko-KR" dirty="0" smtClean="0"/>
              <a:t>21-10-0023-01-srho </a:t>
            </a:r>
          </a:p>
          <a:p>
            <a:endParaRPr lang="ko-KR" altLang="en-US" dirty="0" smtClean="0"/>
          </a:p>
        </p:txBody>
      </p:sp>
      <p:sp>
        <p:nvSpPr>
          <p:cNvPr id="21507" name="Rectangle 2"/>
          <p:cNvSpPr>
            <a:spLocks noGrp="1" noChangeArrowheads="1"/>
          </p:cNvSpPr>
          <p:nvPr>
            <p:ph type="title"/>
          </p:nvPr>
        </p:nvSpPr>
        <p:spPr/>
        <p:txBody>
          <a:bodyPr/>
          <a:lstStyle/>
          <a:p>
            <a:r>
              <a:rPr lang="en-US" altLang="ko-KR" smtClean="0"/>
              <a:t>Progress So Far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idx="1"/>
          </p:nvPr>
        </p:nvSpPr>
        <p:spPr/>
        <p:txBody>
          <a:bodyPr>
            <a:normAutofit fontScale="85000" lnSpcReduction="20000"/>
          </a:bodyPr>
          <a:lstStyle/>
          <a:p>
            <a:pPr>
              <a:defRPr/>
            </a:pPr>
            <a:r>
              <a:rPr lang="en-US" altLang="ko-KR" dirty="0" smtClean="0">
                <a:ea typeface="MS PGothic" pitchFamily="34" charset="-128"/>
              </a:rPr>
              <a:t>March,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Review of IEEE 802.21-2008 for SRHO</a:t>
            </a:r>
          </a:p>
          <a:p>
            <a:pPr lvl="3">
              <a:defRPr/>
            </a:pPr>
            <a:r>
              <a:rPr lang="en-US" altLang="ko-KR" dirty="0" smtClean="0">
                <a:ea typeface="MS PGothic" pitchFamily="34" charset="-128"/>
              </a:rPr>
              <a:t>Potential 21c Services and Messages</a:t>
            </a:r>
          </a:p>
          <a:p>
            <a:pPr lvl="4">
              <a:defRPr/>
            </a:pPr>
            <a:r>
              <a:rPr lang="en-US" altLang="ko-KR" dirty="0" smtClean="0">
                <a:ea typeface="MS PGothic" pitchFamily="34" charset="-128"/>
              </a:rPr>
              <a:t>21-10-0062-00 by Anthony Chan, Huawei</a:t>
            </a:r>
          </a:p>
          <a:p>
            <a:pPr lvl="2">
              <a:defRPr/>
            </a:pPr>
            <a:r>
              <a:rPr lang="en-US" altLang="ko-KR" dirty="0" smtClean="0">
                <a:ea typeface="MS PGothic" pitchFamily="34" charset="-128"/>
              </a:rPr>
              <a:t>Pre-Registration vs. Pre-Authentication</a:t>
            </a:r>
          </a:p>
          <a:p>
            <a:pPr lvl="3">
              <a:defRPr/>
            </a:pPr>
            <a:r>
              <a:rPr lang="en-US" altLang="ko-KR" dirty="0" smtClean="0">
                <a:ea typeface="MS PGothic" pitchFamily="34" charset="-128"/>
              </a:rPr>
              <a:t>21-10-0058-00 by Yoshihiro Ohba, Toshiba</a:t>
            </a:r>
          </a:p>
          <a:p>
            <a:pPr lvl="2">
              <a:defRPr/>
            </a:pPr>
            <a:r>
              <a:rPr lang="en-US" altLang="ko-KR" dirty="0" smtClean="0">
                <a:ea typeface="MS PGothic" pitchFamily="34" charset="-128"/>
              </a:rPr>
              <a:t>IETF </a:t>
            </a:r>
            <a:r>
              <a:rPr lang="en-US" altLang="ko-KR" dirty="0" err="1" smtClean="0">
                <a:ea typeface="MS PGothic" pitchFamily="34" charset="-128"/>
              </a:rPr>
              <a:t>netext</a:t>
            </a:r>
            <a:r>
              <a:rPr lang="en-US" altLang="ko-KR" dirty="0" smtClean="0">
                <a:ea typeface="MS PGothic" pitchFamily="34" charset="-128"/>
              </a:rPr>
              <a:t> updates</a:t>
            </a:r>
          </a:p>
          <a:p>
            <a:pPr lvl="3">
              <a:defRPr/>
            </a:pPr>
            <a:r>
              <a:rPr lang="en-US" altLang="ko-KR" dirty="0" smtClean="0">
                <a:ea typeface="MS PGothic" pitchFamily="34" charset="-128"/>
              </a:rPr>
              <a:t>IETF NEXTEXT Overview and Relationship with 802.21c </a:t>
            </a:r>
          </a:p>
          <a:p>
            <a:pPr lvl="3">
              <a:defRPr/>
            </a:pPr>
            <a:r>
              <a:rPr lang="en-US" altLang="ko-KR" dirty="0" smtClean="0">
                <a:ea typeface="MS PGothic" pitchFamily="34" charset="-128"/>
              </a:rPr>
              <a:t>21-10-0061-01 by Juan Carlos Zuniga, </a:t>
            </a:r>
            <a:r>
              <a:rPr lang="en-US" altLang="ko-KR" dirty="0" err="1" smtClean="0">
                <a:ea typeface="MS PGothic" pitchFamily="34" charset="-128"/>
              </a:rPr>
              <a:t>InterDigital</a:t>
            </a:r>
            <a:endParaRPr lang="en-US" altLang="ko-KR" dirty="0" smtClean="0">
              <a:ea typeface="MS PGothic" pitchFamily="34" charset="-128"/>
            </a:endParaRPr>
          </a:p>
          <a:p>
            <a:pPr lvl="2">
              <a:defRPr/>
            </a:pPr>
            <a:r>
              <a:rPr lang="en-US" altLang="ko-KR" dirty="0" err="1" smtClean="0">
                <a:ea typeface="MS PGothic" pitchFamily="34" charset="-128"/>
              </a:rPr>
              <a:t>WiMAX</a:t>
            </a:r>
            <a:r>
              <a:rPr lang="en-US" altLang="ko-KR" dirty="0" smtClean="0">
                <a:ea typeface="MS PGothic" pitchFamily="34" charset="-128"/>
              </a:rPr>
              <a:t> Forum updates</a:t>
            </a:r>
          </a:p>
          <a:p>
            <a:pPr lvl="3">
              <a:defRPr/>
            </a:pPr>
            <a:r>
              <a:rPr lang="en-US" altLang="ko-KR" dirty="0" smtClean="0">
                <a:ea typeface="MS PGothic" pitchFamily="34" charset="-128"/>
              </a:rPr>
              <a:t>3G-WiMAX IWK</a:t>
            </a:r>
          </a:p>
          <a:p>
            <a:pPr lvl="4">
              <a:defRPr/>
            </a:pPr>
            <a:r>
              <a:rPr lang="en-US" altLang="ko-KR" dirty="0" smtClean="0">
                <a:ea typeface="MS PGothic" pitchFamily="34" charset="-128"/>
              </a:rPr>
              <a:t>21-10-0068-00 by Shahab </a:t>
            </a:r>
            <a:r>
              <a:rPr lang="en-US" altLang="ko-KR" dirty="0" err="1" smtClean="0">
                <a:ea typeface="MS PGothic" pitchFamily="34" charset="-128"/>
              </a:rPr>
              <a:t>Sayeedi</a:t>
            </a:r>
            <a:r>
              <a:rPr lang="en-US" altLang="ko-KR" dirty="0" smtClean="0">
                <a:ea typeface="MS PGothic" pitchFamily="34" charset="-128"/>
              </a:rPr>
              <a:t>, Motorola</a:t>
            </a:r>
          </a:p>
          <a:p>
            <a:pPr lvl="3">
              <a:defRPr/>
            </a:pPr>
            <a:r>
              <a:rPr lang="en-US" altLang="ko-KR" dirty="0" err="1" smtClean="0">
                <a:ea typeface="MS PGothic" pitchFamily="34" charset="-128"/>
              </a:rPr>
              <a:t>WiFi</a:t>
            </a:r>
            <a:r>
              <a:rPr lang="en-US" altLang="ko-KR" dirty="0" smtClean="0">
                <a:ea typeface="MS PGothic" pitchFamily="34" charset="-128"/>
              </a:rPr>
              <a:t> IWK: </a:t>
            </a:r>
            <a:r>
              <a:rPr lang="en-US" altLang="ko-KR" dirty="0" err="1" smtClean="0">
                <a:ea typeface="MS PGothic" pitchFamily="34" charset="-128"/>
              </a:rPr>
              <a:t>Vivek</a:t>
            </a:r>
            <a:r>
              <a:rPr lang="en-US" altLang="ko-KR" dirty="0" smtClean="0">
                <a:ea typeface="MS PGothic" pitchFamily="34" charset="-128"/>
              </a:rPr>
              <a:t> Gupta, Intel</a:t>
            </a:r>
          </a:p>
          <a:p>
            <a:pPr lvl="1">
              <a:defRPr/>
            </a:pPr>
            <a:r>
              <a:rPr lang="en-US" altLang="ko-KR" dirty="0" smtClean="0">
                <a:ea typeface="MS PGothic" pitchFamily="34" charset="-128"/>
              </a:rPr>
              <a:t>Proposal Discussion from May 2010 Meeting</a:t>
            </a:r>
          </a:p>
          <a:p>
            <a:pPr lvl="2">
              <a:defRPr/>
            </a:pPr>
            <a:r>
              <a:rPr lang="en-US" altLang="ko-KR" dirty="0" smtClean="0">
                <a:ea typeface="MS PGothic" pitchFamily="34" charset="-128"/>
              </a:rPr>
              <a:t>Bangalore, India during 10-13 May 2010</a:t>
            </a:r>
          </a:p>
          <a:p>
            <a:pPr lvl="2">
              <a:defRPr/>
            </a:pPr>
            <a:endParaRPr lang="ko-KR" altLang="en-US" dirty="0" smtClean="0">
              <a:ea typeface="MS PGothic" pitchFamily="34" charset="-128"/>
            </a:endParaRPr>
          </a:p>
        </p:txBody>
      </p:sp>
      <p:sp>
        <p:nvSpPr>
          <p:cNvPr id="22531" name="Rectangle 2"/>
          <p:cNvSpPr>
            <a:spLocks noGrp="1" noChangeArrowheads="1"/>
          </p:cNvSpPr>
          <p:nvPr>
            <p:ph type="title"/>
          </p:nvPr>
        </p:nvSpPr>
        <p:spPr/>
        <p:txBody>
          <a:bodyPr/>
          <a:lstStyle/>
          <a:p>
            <a:r>
              <a:rPr lang="en-US" altLang="ko-KR" smtClean="0"/>
              <a:t>Progress So Far (2)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IEEE 802.16 and IEEE 802.21 Synergy Discussion</a:t>
            </a:r>
          </a:p>
          <a:p>
            <a:pPr lvl="3">
              <a:defRPr/>
            </a:pPr>
            <a:r>
              <a:rPr lang="en-US" altLang="ko-KR" dirty="0" smtClean="0">
                <a:ea typeface="MS PGothic" pitchFamily="34" charset="-128"/>
              </a:rPr>
              <a:t>Joint Session with IEEE 802.16</a:t>
            </a:r>
          </a:p>
          <a:p>
            <a:pPr lvl="3">
              <a:defRPr/>
            </a:pPr>
            <a:r>
              <a:rPr lang="en-US" altLang="ko-KR" dirty="0" smtClean="0">
                <a:ea typeface="MS PGothic" pitchFamily="34" charset="-128"/>
              </a:rPr>
              <a:t>21-10-0093-02-0000 </a:t>
            </a:r>
          </a:p>
          <a:p>
            <a:pPr lvl="2">
              <a:defRPr/>
            </a:pPr>
            <a:r>
              <a:rPr lang="en-US" altLang="ko-KR" dirty="0" err="1" smtClean="0">
                <a:ea typeface="MS PGothic" pitchFamily="34" charset="-128"/>
              </a:rPr>
              <a:t>WiMAX</a:t>
            </a:r>
            <a:r>
              <a:rPr lang="en-US" altLang="ko-KR" dirty="0" smtClean="0">
                <a:ea typeface="MS PGothic" pitchFamily="34" charset="-128"/>
              </a:rPr>
              <a:t> Forum IWK activity updates</a:t>
            </a:r>
          </a:p>
          <a:p>
            <a:pPr lvl="2">
              <a:defRPr/>
            </a:pPr>
            <a:r>
              <a:rPr lang="en-US" altLang="ko-KR" dirty="0" smtClean="0">
                <a:ea typeface="MS PGothic" pitchFamily="34" charset="-128"/>
              </a:rPr>
              <a:t>IETF NETEXT updates</a:t>
            </a:r>
          </a:p>
          <a:p>
            <a:pPr lvl="3">
              <a:defRPr/>
            </a:pPr>
            <a:r>
              <a:rPr lang="en-US" altLang="ko-KR" dirty="0" smtClean="0">
                <a:ea typeface="MS PGothic" pitchFamily="34" charset="-128"/>
              </a:rPr>
              <a:t>21-10-0061-02-srho</a:t>
            </a:r>
          </a:p>
          <a:p>
            <a:pPr lvl="2">
              <a:defRPr/>
            </a:pPr>
            <a:r>
              <a:rPr lang="en-US" altLang="ko-KR" dirty="0" smtClean="0">
                <a:ea typeface="MS PGothic" pitchFamily="34" charset="-128"/>
              </a:rPr>
              <a:t>802.21c requirements discussion</a:t>
            </a:r>
          </a:p>
          <a:p>
            <a:pPr lvl="3">
              <a:defRPr/>
            </a:pPr>
            <a:r>
              <a:rPr lang="en-US" altLang="ko-KR" dirty="0" smtClean="0">
                <a:ea typeface="MS PGothic" pitchFamily="34" charset="-128"/>
              </a:rPr>
              <a:t>21-10-0017-02-srho</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May 19th   22:00 ET</a:t>
            </a:r>
          </a:p>
          <a:p>
            <a:pPr lvl="2">
              <a:defRPr/>
            </a:pPr>
            <a:r>
              <a:rPr lang="en-US" altLang="ko-KR" dirty="0" smtClean="0">
                <a:ea typeface="MS PGothic" pitchFamily="34" charset="-128"/>
              </a:rPr>
              <a:t>June 2nd    09:00 ET</a:t>
            </a:r>
          </a:p>
          <a:p>
            <a:pPr lvl="2">
              <a:defRPr/>
            </a:pPr>
            <a:r>
              <a:rPr lang="en-US" altLang="ko-KR" dirty="0" smtClean="0">
                <a:ea typeface="MS PGothic" pitchFamily="34" charset="-128"/>
              </a:rPr>
              <a:t>June 16th   22:00 ET</a:t>
            </a:r>
          </a:p>
          <a:p>
            <a:pPr lvl="2">
              <a:defRPr/>
            </a:pPr>
            <a:r>
              <a:rPr lang="en-US" altLang="ko-KR" dirty="0" smtClean="0">
                <a:ea typeface="MS PGothic" pitchFamily="34" charset="-128"/>
              </a:rPr>
              <a:t>June 30th   22:00 ET</a:t>
            </a:r>
          </a:p>
          <a:p>
            <a:pPr lvl="2">
              <a:defRPr/>
            </a:pPr>
            <a:r>
              <a:rPr lang="en-US" altLang="ko-KR" dirty="0" smtClean="0">
                <a:ea typeface="MS PGothic" pitchFamily="34" charset="-128"/>
              </a:rPr>
              <a:t>July 8th      09:00 ET</a:t>
            </a:r>
          </a:p>
          <a:p>
            <a:pPr lvl="1">
              <a:defRPr/>
            </a:pPr>
            <a:endParaRPr lang="ko-KR" altLang="en-US" dirty="0" smtClean="0">
              <a:ea typeface="MS PGothic" pitchFamily="34" charset="-128"/>
            </a:endParaRPr>
          </a:p>
        </p:txBody>
      </p:sp>
      <p:sp>
        <p:nvSpPr>
          <p:cNvPr id="23555" name="Rectangle 2"/>
          <p:cNvSpPr>
            <a:spLocks noGrp="1" noChangeArrowheads="1"/>
          </p:cNvSpPr>
          <p:nvPr>
            <p:ph type="title"/>
          </p:nvPr>
        </p:nvSpPr>
        <p:spPr/>
        <p:txBody>
          <a:bodyPr/>
          <a:lstStyle/>
          <a:p>
            <a:r>
              <a:rPr lang="en-US" altLang="ko-KR" smtClean="0"/>
              <a:t>Progress So Far (3)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July, 2010</a:t>
            </a:r>
          </a:p>
          <a:p>
            <a:pPr lvl="1">
              <a:defRPr/>
            </a:pPr>
            <a:r>
              <a:rPr lang="en-US" altLang="ko-KR" dirty="0" smtClean="0">
                <a:ea typeface="MS PGothic" pitchFamily="34" charset="-128"/>
              </a:rPr>
              <a:t>Discussion</a:t>
            </a:r>
          </a:p>
          <a:p>
            <a:pPr lvl="2">
              <a:defRPr/>
            </a:pPr>
            <a:r>
              <a:rPr lang="en-US" altLang="ko-KR" dirty="0" smtClean="0">
                <a:ea typeface="MS PGothic" pitchFamily="34" charset="-128"/>
              </a:rPr>
              <a:t>3GPP IWLAN and SRVCC</a:t>
            </a:r>
          </a:p>
          <a:p>
            <a:pPr lvl="3">
              <a:defRPr/>
            </a:pPr>
            <a:r>
              <a:rPr lang="en-US" altLang="ko-KR" dirty="0" smtClean="0">
                <a:ea typeface="MS PGothic" pitchFamily="34" charset="-128"/>
              </a:rPr>
              <a:t>21-10-135-00-srho</a:t>
            </a:r>
          </a:p>
          <a:p>
            <a:pPr lvl="2">
              <a:defRPr/>
            </a:pPr>
            <a:r>
              <a:rPr lang="en-US" altLang="ko-KR" dirty="0" smtClean="0">
                <a:ea typeface="MS PGothic" pitchFamily="34" charset="-128"/>
              </a:rPr>
              <a:t>SRHO Procedures</a:t>
            </a:r>
          </a:p>
          <a:p>
            <a:pPr lvl="3">
              <a:defRPr/>
            </a:pPr>
            <a:r>
              <a:rPr lang="en-US" altLang="ko-KR" dirty="0" smtClean="0">
                <a:ea typeface="MS PGothic" pitchFamily="34" charset="-128"/>
              </a:rPr>
              <a:t>21-10-114-03-srho</a:t>
            </a:r>
          </a:p>
          <a:p>
            <a:pPr lvl="2">
              <a:defRPr/>
            </a:pPr>
            <a:r>
              <a:rPr lang="en-US" altLang="ko-KR" dirty="0" smtClean="0">
                <a:ea typeface="MS PGothic" pitchFamily="34" charset="-128"/>
              </a:rPr>
              <a:t> IEs a CS applicability for WMF SRHO</a:t>
            </a:r>
          </a:p>
          <a:p>
            <a:pPr lvl="3">
              <a:defRPr/>
            </a:pPr>
            <a:r>
              <a:rPr lang="en-US" altLang="ko-KR" dirty="0" smtClean="0">
                <a:ea typeface="MS PGothic" pitchFamily="34" charset="-128"/>
              </a:rPr>
              <a:t>21-10-128-00-srho</a:t>
            </a:r>
          </a:p>
          <a:p>
            <a:pPr lvl="2">
              <a:defRPr/>
            </a:pPr>
            <a:r>
              <a:rPr lang="en-US" altLang="ko-KR" dirty="0" smtClean="0">
                <a:ea typeface="MS PGothic" pitchFamily="34" charset="-128"/>
              </a:rPr>
              <a:t>Amendment for WMF SRHO (Proposal)</a:t>
            </a:r>
          </a:p>
          <a:p>
            <a:pPr lvl="3">
              <a:defRPr/>
            </a:pPr>
            <a:r>
              <a:rPr lang="en-US" altLang="ko-KR" dirty="0" smtClean="0">
                <a:ea typeface="MS PGothic" pitchFamily="34" charset="-128"/>
              </a:rPr>
              <a:t>21-10-131-02-srho</a:t>
            </a:r>
          </a:p>
          <a:p>
            <a:pPr lvl="1">
              <a:defRPr/>
            </a:pPr>
            <a:r>
              <a:rPr lang="en-US" altLang="ko-KR" dirty="0" smtClean="0">
                <a:ea typeface="MS PGothic" pitchFamily="34" charset="-128"/>
              </a:rPr>
              <a:t>Motion</a:t>
            </a:r>
          </a:p>
          <a:p>
            <a:pPr lvl="2">
              <a:defRPr/>
            </a:pPr>
            <a:r>
              <a:rPr lang="en-US" altLang="ko-KR" dirty="0" smtClean="0">
                <a:ea typeface="MS PGothic" pitchFamily="34" charset="-128"/>
              </a:rPr>
              <a:t>21-10-131-02-srho was incorporated into the </a:t>
            </a:r>
            <a:r>
              <a:rPr lang="en-US" altLang="ko-KR" dirty="0" err="1" smtClean="0">
                <a:ea typeface="MS PGothic" pitchFamily="34" charset="-128"/>
              </a:rPr>
              <a:t>TGc</a:t>
            </a:r>
            <a:r>
              <a:rPr lang="en-US" altLang="ko-KR" dirty="0" smtClean="0">
                <a:ea typeface="MS PGothic" pitchFamily="34" charset="-128"/>
              </a:rPr>
              <a:t> Framework Document</a:t>
            </a:r>
          </a:p>
          <a:p>
            <a:pPr lvl="1">
              <a:defRPr/>
            </a:pPr>
            <a:r>
              <a:rPr lang="en-US" altLang="ko-KR" dirty="0" smtClean="0">
                <a:ea typeface="MS PGothic" pitchFamily="34" charset="-128"/>
              </a:rPr>
              <a:t>Technical Editor appointment</a:t>
            </a:r>
          </a:p>
          <a:p>
            <a:pPr lvl="2">
              <a:defRPr/>
            </a:pPr>
            <a:r>
              <a:rPr lang="en-US" altLang="ko-KR" dirty="0" smtClean="0">
                <a:ea typeface="MS PGothic" pitchFamily="34" charset="-128"/>
              </a:rPr>
              <a:t> Dapeng Liu (China Mobile)</a:t>
            </a:r>
          </a:p>
          <a:p>
            <a:pPr lvl="1">
              <a:defRPr/>
            </a:pPr>
            <a:r>
              <a:rPr lang="en-US" altLang="ko-KR" dirty="0" smtClean="0">
                <a:ea typeface="MS PGothic" pitchFamily="34" charset="-128"/>
              </a:rPr>
              <a:t>Conference Calls</a:t>
            </a:r>
          </a:p>
          <a:p>
            <a:pPr lvl="2">
              <a:defRPr/>
            </a:pPr>
            <a:r>
              <a:rPr lang="en-US" altLang="ko-KR" dirty="0" smtClean="0">
                <a:ea typeface="MS PGothic" pitchFamily="34" charset="-128"/>
              </a:rPr>
              <a:t>July 22nd          21:30 ET</a:t>
            </a:r>
          </a:p>
          <a:p>
            <a:pPr lvl="2">
              <a:defRPr/>
            </a:pPr>
            <a:r>
              <a:rPr lang="en-US" altLang="ko-KR" dirty="0" smtClean="0">
                <a:ea typeface="MS PGothic" pitchFamily="34" charset="-128"/>
              </a:rPr>
              <a:t>August 10th      21:30 ET</a:t>
            </a:r>
          </a:p>
          <a:p>
            <a:pPr lvl="1">
              <a:defRPr/>
            </a:pPr>
            <a:endParaRPr lang="en-US" altLang="ko-KR" dirty="0" smtClean="0">
              <a:ea typeface="MS PGothic" pitchFamily="34" charset="-128"/>
            </a:endParaRPr>
          </a:p>
        </p:txBody>
      </p:sp>
      <p:sp>
        <p:nvSpPr>
          <p:cNvPr id="24579" name="Title 1"/>
          <p:cNvSpPr>
            <a:spLocks noGrp="1"/>
          </p:cNvSpPr>
          <p:nvPr>
            <p:ph type="title"/>
          </p:nvPr>
        </p:nvSpPr>
        <p:spPr/>
        <p:txBody>
          <a:bodyPr/>
          <a:lstStyle/>
          <a:p>
            <a:r>
              <a:rPr lang="en-US" altLang="ko-KR" smtClean="0"/>
              <a:t>Progress So Far (4)</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itle 1"/>
          <p:cNvSpPr>
            <a:spLocks noGrp="1"/>
          </p:cNvSpPr>
          <p:nvPr>
            <p:ph type="title"/>
          </p:nvPr>
        </p:nvSpPr>
        <p:spPr/>
        <p:txBody>
          <a:bodyPr/>
          <a:lstStyle/>
          <a:p>
            <a:r>
              <a:rPr lang="en-US" altLang="ko-KR" smtClean="0"/>
              <a:t>Progress So Far (5)</a:t>
            </a:r>
          </a:p>
        </p:txBody>
      </p:sp>
      <p:sp>
        <p:nvSpPr>
          <p:cNvPr id="25602" name="Content Placeholder 2"/>
          <p:cNvSpPr>
            <a:spLocks noGrp="1"/>
          </p:cNvSpPr>
          <p:nvPr>
            <p:ph idx="1"/>
          </p:nvPr>
        </p:nvSpPr>
        <p:spPr/>
        <p:txBody>
          <a:bodyPr/>
          <a:lstStyle/>
          <a:p>
            <a:r>
              <a:rPr lang="en-US" altLang="ko-KR" smtClean="0"/>
              <a:t>September, 2010</a:t>
            </a:r>
          </a:p>
          <a:p>
            <a:pPr lvl="1"/>
            <a:r>
              <a:rPr lang="en-US" altLang="ko-KR" smtClean="0"/>
              <a:t>SFF Discovery Discussion</a:t>
            </a:r>
          </a:p>
          <a:p>
            <a:pPr lvl="2"/>
            <a:r>
              <a:rPr lang="en-US" altLang="ko-KR" smtClean="0"/>
              <a:t>21-10-0193-00-srho: Hongseok Jeon (ETRI)</a:t>
            </a:r>
          </a:p>
          <a:p>
            <a:pPr lvl="2"/>
            <a:r>
              <a:rPr lang="en-US" altLang="ko-KR" smtClean="0"/>
              <a:t>21-10-0197-00-srho: Anthony Chan (Huawei)</a:t>
            </a:r>
          </a:p>
          <a:p>
            <a:pPr lvl="1"/>
            <a:endParaRPr lang="en-US" altLang="ko-KR" smtClean="0"/>
          </a:p>
          <a:p>
            <a:pPr lvl="1"/>
            <a:r>
              <a:rPr lang="en-US" altLang="ko-KR" smtClean="0"/>
              <a:t>CS Applicability Discussion</a:t>
            </a:r>
          </a:p>
          <a:p>
            <a:pPr lvl="2"/>
            <a:r>
              <a:rPr lang="en-US" altLang="ko-KR" smtClean="0"/>
              <a:t>21-10-0128-01-srho: Junghoon Jee (ETRI)</a:t>
            </a:r>
          </a:p>
          <a:p>
            <a:pPr lvl="1"/>
            <a:endParaRPr lang="en-US" altLang="ko-KR" smtClean="0"/>
          </a:p>
          <a:p>
            <a:pPr lvl="1"/>
            <a:r>
              <a:rPr lang="en-US" altLang="ko-KR" smtClean="0"/>
              <a:t>Conference Calls</a:t>
            </a:r>
          </a:p>
          <a:p>
            <a:pPr lvl="2"/>
            <a:r>
              <a:rPr lang="en-US" altLang="ko-KR" smtClean="0"/>
              <a:t>October 26th   21:30 ET</a:t>
            </a:r>
          </a:p>
          <a:p>
            <a:pPr lvl="1"/>
            <a:endParaRPr lang="en-US" altLang="ko-KR"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r>
              <a:rPr lang="en-US" altLang="ko-KR" smtClean="0"/>
              <a:t>Progress So Far (6)</a:t>
            </a:r>
          </a:p>
        </p:txBody>
      </p:sp>
      <p:sp>
        <p:nvSpPr>
          <p:cNvPr id="26626" name="Content Placeholder 2"/>
          <p:cNvSpPr>
            <a:spLocks noGrp="1"/>
          </p:cNvSpPr>
          <p:nvPr>
            <p:ph idx="1"/>
          </p:nvPr>
        </p:nvSpPr>
        <p:spPr/>
        <p:txBody>
          <a:bodyPr/>
          <a:lstStyle/>
          <a:p>
            <a:r>
              <a:rPr lang="en-US" altLang="ko-KR" smtClean="0"/>
              <a:t>December, 2010</a:t>
            </a:r>
          </a:p>
          <a:p>
            <a:pPr lvl="1"/>
            <a:r>
              <a:rPr lang="en-US" altLang="ko-KR" smtClean="0"/>
              <a:t>MIH Implementation and Deployment</a:t>
            </a:r>
          </a:p>
          <a:p>
            <a:pPr lvl="2"/>
            <a:r>
              <a:rPr lang="en-US" altLang="ko-KR" smtClean="0"/>
              <a:t>21-10-0224-01-srho: il-Kwon Cho (NIA)</a:t>
            </a:r>
          </a:p>
          <a:p>
            <a:pPr lvl="1"/>
            <a:r>
              <a:rPr lang="en-US" altLang="ko-KR" smtClean="0"/>
              <a:t>Inter-RAT ND&amp;S Standardization Status</a:t>
            </a:r>
          </a:p>
          <a:p>
            <a:pPr lvl="2"/>
            <a:r>
              <a:rPr lang="en-US" altLang="ko-KR" smtClean="0"/>
              <a:t>21-10-0221-00-srho: Junghoon Jee (ETRI)</a:t>
            </a:r>
          </a:p>
          <a:p>
            <a:pPr lvl="1"/>
            <a:r>
              <a:rPr lang="en-US" altLang="ko-KR" smtClean="0"/>
              <a:t>Proposal Discussion</a:t>
            </a:r>
          </a:p>
          <a:p>
            <a:pPr lvl="2"/>
            <a:r>
              <a:rPr lang="en-US" altLang="ko-KR" smtClean="0"/>
              <a:t>21-10-0228-01-srho: Dapeng Liu (China Mobile)</a:t>
            </a:r>
          </a:p>
          <a:p>
            <a:pPr lvl="2"/>
            <a:r>
              <a:rPr lang="en-US" altLang="ko-KR" smtClean="0"/>
              <a:t>21-10-0215-00-srho: Kim Chang (Huawei)</a:t>
            </a:r>
          </a:p>
          <a:p>
            <a:pPr lvl="2"/>
            <a:r>
              <a:rPr lang="en-US" altLang="ko-KR" smtClean="0"/>
              <a:t>21-10-0225-00-srho: Hongseok Jeon (ETRI)</a:t>
            </a:r>
          </a:p>
          <a:p>
            <a:pPr lvl="1"/>
            <a:r>
              <a:rPr lang="en-US" altLang="ko-KR" smtClean="0"/>
              <a:t>Conference Calls</a:t>
            </a:r>
          </a:p>
          <a:p>
            <a:pPr lvl="2"/>
            <a:r>
              <a:rPr lang="en-US" altLang="ko-KR" smtClean="0"/>
              <a:t>January 4th, 2011 8:00 ET</a:t>
            </a:r>
          </a:p>
          <a:p>
            <a:pPr lvl="2"/>
            <a:endParaRPr lang="en-US" altLang="ko-KR"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r>
              <a:rPr lang="en-US" altLang="ko-KR" smtClean="0"/>
              <a:t>January, 2011</a:t>
            </a:r>
          </a:p>
          <a:p>
            <a:pPr lvl="1"/>
            <a:r>
              <a:rPr lang="en-US" altLang="ko-KR" smtClean="0"/>
              <a:t>Proposal Discussion</a:t>
            </a:r>
          </a:p>
          <a:p>
            <a:pPr lvl="2"/>
            <a:r>
              <a:rPr lang="en-US" altLang="ko-KR" smtClean="0"/>
              <a:t>21-11-0010-04</a:t>
            </a:r>
          </a:p>
          <a:p>
            <a:pPr lvl="2"/>
            <a:r>
              <a:rPr lang="en-US" altLang="ko-KR" smtClean="0"/>
              <a:t>21-11-0010-05</a:t>
            </a:r>
          </a:p>
          <a:p>
            <a:pPr lvl="2"/>
            <a:r>
              <a:rPr lang="en-US" altLang="ko-KR" smtClean="0"/>
              <a:t>Result: 21-11-0010-06-srho</a:t>
            </a:r>
          </a:p>
          <a:p>
            <a:r>
              <a:rPr lang="en-US" altLang="ko-KR" smtClean="0"/>
              <a:t>March, 2011</a:t>
            </a:r>
          </a:p>
          <a:p>
            <a:pPr lvl="1"/>
            <a:r>
              <a:rPr lang="en-US" altLang="ko-KR" smtClean="0"/>
              <a:t>Proposal Discussion</a:t>
            </a:r>
          </a:p>
          <a:p>
            <a:pPr lvl="2"/>
            <a:r>
              <a:rPr lang="en-US" altLang="ko-KR" smtClean="0"/>
              <a:t>21-11-0036-01-srho</a:t>
            </a:r>
          </a:p>
          <a:p>
            <a:pPr lvl="2"/>
            <a:endParaRPr lang="en-US" altLang="ko-KR" smtClean="0"/>
          </a:p>
        </p:txBody>
      </p:sp>
      <p:sp>
        <p:nvSpPr>
          <p:cNvPr id="27651" name="Title 1"/>
          <p:cNvSpPr>
            <a:spLocks noGrp="1"/>
          </p:cNvSpPr>
          <p:nvPr>
            <p:ph type="title"/>
          </p:nvPr>
        </p:nvSpPr>
        <p:spPr/>
        <p:txBody>
          <a:bodyPr/>
          <a:lstStyle/>
          <a:p>
            <a:r>
              <a:rPr lang="en-US" altLang="ko-KR" smtClean="0"/>
              <a:t>Progress So Far (7)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dirty="0">
                <a:latin typeface="Times New Roman" pitchFamily="18" charset="0"/>
                <a:cs typeface="Times New Roman" pitchFamily="18" charset="0"/>
              </a:rPr>
              <a:t>IEEE 802.21 presentation release statements</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b="0" dirty="0">
                <a:latin typeface="Times New Roman" pitchFamily="18"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b="0" dirty="0" smtClean="0">
                <a:latin typeface="Times New Roman" pitchFamily="18" charset="0"/>
                <a:cs typeface="Times New Roman" pitchFamily="18" charset="0"/>
              </a:rPr>
              <a:t>The contributor is familiar with IEEE patent policy, as stated in </a:t>
            </a:r>
            <a:r>
              <a:rPr lang="en-US" altLang="ja-JP" b="0" u="sng" dirty="0" smtClean="0">
                <a:solidFill>
                  <a:srgbClr val="FF0000"/>
                </a:solidFill>
                <a:latin typeface="Times New Roman" pitchFamily="18" charset="0"/>
                <a:cs typeface="Times New Roman" pitchFamily="18" charset="0"/>
              </a:rPr>
              <a:t>Section 6 of the IEEE-SA Standards Board bylaws</a:t>
            </a:r>
            <a:r>
              <a:rPr lang="en-US" altLang="ja-JP" b="0" dirty="0" smtClean="0">
                <a:latin typeface="Times New Roman" pitchFamily="18" charset="0"/>
                <a:cs typeface="Times New Roman" pitchFamily="18" charset="0"/>
              </a:rPr>
              <a:t> &lt;</a:t>
            </a:r>
            <a:r>
              <a:rPr lang="en-US" altLang="ja-JP" b="0" u="sng" dirty="0" smtClean="0">
                <a:solidFill>
                  <a:srgbClr val="FF0000"/>
                </a:solidFill>
                <a:latin typeface="Times New Roman" pitchFamily="18" charset="0"/>
                <a:cs typeface="Times New Roman" pitchFamily="18" charset="0"/>
              </a:rPr>
              <a:t>http://standards.ieee.org/guides/bylaws/sect6-7.html#6</a:t>
            </a:r>
            <a:r>
              <a:rPr lang="en-US" altLang="ja-JP" b="0" dirty="0" smtClean="0">
                <a:latin typeface="Times New Roman" pitchFamily="18" charset="0"/>
                <a:cs typeface="Times New Roman" pitchFamily="18" charset="0"/>
              </a:rPr>
              <a:t>&gt; and in </a:t>
            </a:r>
            <a:r>
              <a:rPr lang="en-US" altLang="ja-JP" b="0" i="1" dirty="0" smtClean="0">
                <a:latin typeface="Times New Roman" pitchFamily="18" charset="0"/>
                <a:cs typeface="Times New Roman" pitchFamily="18" charset="0"/>
              </a:rPr>
              <a:t>Understanding Patent Issues During IEEE Standards Development</a:t>
            </a:r>
            <a:r>
              <a:rPr lang="en-US" altLang="ja-JP" b="0" dirty="0" smtClean="0">
                <a:latin typeface="Times New Roman" pitchFamily="18" charset="0"/>
                <a:cs typeface="Times New Roman" pitchFamily="18" charset="0"/>
              </a:rPr>
              <a:t> </a:t>
            </a:r>
            <a:r>
              <a:rPr lang="en-US" altLang="ja-JP" b="0" u="sng" dirty="0" smtClean="0">
                <a:solidFill>
                  <a:srgbClr val="FF0000"/>
                </a:solidFill>
                <a:latin typeface="Times New Roman" pitchFamily="18" charset="0"/>
                <a:cs typeface="Times New Roman" pitchFamily="18" charset="0"/>
              </a:rPr>
              <a:t>http://standards.ieee.org/board/pat/faq.pdf</a:t>
            </a:r>
            <a:r>
              <a:rPr lang="en-US" altLang="ja-JP" b="0" dirty="0" smtClean="0">
                <a:latin typeface="Times New Roman" pitchFamily="18" charset="0"/>
                <a:cs typeface="Times New Roman" pitchFamily="18" charset="0"/>
              </a:rPr>
              <a:t>&gt; </a:t>
            </a:r>
          </a:p>
          <a:p>
            <a:pPr marL="280988" indent="-280988" defTabSz="762000">
              <a:lnSpc>
                <a:spcPct val="80000"/>
              </a:lnSpc>
              <a:spcBef>
                <a:spcPct val="40000"/>
              </a:spcBef>
              <a:buClr>
                <a:srgbClr val="FAFD00"/>
              </a:buClr>
              <a:buSzPct val="200000"/>
            </a:pPr>
            <a:endParaRPr lang="en-US" altLang="ja-JP" b="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85000" lnSpcReduction="20000"/>
          </a:bodyPr>
          <a:lstStyle/>
          <a:p>
            <a:pPr>
              <a:defRPr/>
            </a:pPr>
            <a:r>
              <a:rPr lang="en-US" altLang="ko-KR" dirty="0" smtClean="0">
                <a:ea typeface="MS PGothic" pitchFamily="34" charset="-128"/>
              </a:rPr>
              <a:t>May,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21-11-0073-03-srho</a:t>
            </a:r>
          </a:p>
          <a:p>
            <a:pPr lvl="1">
              <a:defRPr/>
            </a:pPr>
            <a:r>
              <a:rPr lang="en-US" altLang="ko-KR" dirty="0" smtClean="0">
                <a:ea typeface="MS PGothic" pitchFamily="34" charset="-128"/>
              </a:rPr>
              <a:t>IEEE 802.21c TG Draft Spec: </a:t>
            </a:r>
            <a:r>
              <a:rPr lang="en-US" altLang="ja-JP" dirty="0" smtClean="0">
                <a:ea typeface="MS PGothic" pitchFamily="34" charset="-128"/>
              </a:rPr>
              <a:t>21-11-0073-03-srho</a:t>
            </a:r>
          </a:p>
          <a:p>
            <a:pPr lvl="2">
              <a:defRPr/>
            </a:pPr>
            <a:r>
              <a:rPr lang="en-US" altLang="ja-JP" dirty="0" smtClean="0">
                <a:solidFill>
                  <a:srgbClr val="0000CC"/>
                </a:solidFill>
                <a:ea typeface="MS PGothic" pitchFamily="34" charset="-128"/>
              </a:rPr>
              <a:t>Overall Architecture</a:t>
            </a:r>
          </a:p>
          <a:p>
            <a:pPr>
              <a:defRPr/>
            </a:pPr>
            <a:r>
              <a:rPr lang="en-US" altLang="ko-KR" dirty="0" smtClean="0">
                <a:ea typeface="MS PGothic" pitchFamily="34" charset="-128"/>
              </a:rPr>
              <a:t>July,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21-11-0133-00-srho-tgc-proposal-charles-perkins</a:t>
            </a:r>
          </a:p>
          <a:p>
            <a:pPr lvl="1">
              <a:defRPr/>
            </a:pPr>
            <a:r>
              <a:rPr lang="en-US" altLang="ko-KR" dirty="0" smtClean="0">
                <a:ea typeface="MS PGothic" pitchFamily="34" charset="-128"/>
              </a:rPr>
              <a:t>IEEE 802.21c TG Draft Spec: </a:t>
            </a:r>
            <a:r>
              <a:rPr lang="en-US" altLang="ja-JP" dirty="0" smtClean="0">
                <a:ea typeface="MS PGothic" pitchFamily="34" charset="-128"/>
              </a:rPr>
              <a:t>21-11-0133-00-srho-tgc-proposal-charles-perkins</a:t>
            </a:r>
          </a:p>
          <a:p>
            <a:pPr lvl="2">
              <a:defRPr/>
            </a:pPr>
            <a:r>
              <a:rPr lang="en-US" altLang="ja-JP" dirty="0" smtClean="0">
                <a:solidFill>
                  <a:srgbClr val="0000CC"/>
                </a:solidFill>
                <a:ea typeface="MS PGothic" pitchFamily="34" charset="-128"/>
              </a:rPr>
              <a:t>SFF based Handovers</a:t>
            </a:r>
          </a:p>
          <a:p>
            <a:pPr>
              <a:defRPr/>
            </a:pPr>
            <a:r>
              <a:rPr lang="en-US" altLang="ja-JP" dirty="0" smtClean="0">
                <a:ea typeface="MS PGothic" pitchFamily="34" charset="-128"/>
              </a:rPr>
              <a:t>September,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21-11-0155-04-srho</a:t>
            </a:r>
          </a:p>
          <a:p>
            <a:pPr lvl="2">
              <a:defRPr/>
            </a:pPr>
            <a:r>
              <a:rPr lang="en-US" altLang="ja-JP" dirty="0" smtClean="0">
                <a:solidFill>
                  <a:srgbClr val="0000CC"/>
                </a:solidFill>
                <a:ea typeface="MS PGothic" pitchFamily="34" charset="-128"/>
              </a:rPr>
              <a:t>Reference Models, Transport Mechanisms</a:t>
            </a:r>
          </a:p>
          <a:p>
            <a:pPr lvl="1">
              <a:defRPr/>
            </a:pPr>
            <a:r>
              <a:rPr lang="en-US" altLang="ko-KR" dirty="0" smtClean="0">
                <a:ea typeface="MS PGothic" pitchFamily="34" charset="-128"/>
              </a:rPr>
              <a:t>Current IEEE 802.21c TG Draft Spec: </a:t>
            </a:r>
            <a:r>
              <a:rPr lang="en-US" altLang="ja-JP" dirty="0" smtClean="0">
                <a:ea typeface="MS PGothic" pitchFamily="34" charset="-128"/>
              </a:rPr>
              <a:t>21-11-0155-04-srho</a:t>
            </a:r>
          </a:p>
          <a:p>
            <a:pPr lvl="2">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a:p>
            <a:pPr lvl="1">
              <a:defRPr/>
            </a:pPr>
            <a:endParaRPr lang="en-US" altLang="ko-KR" dirty="0" smtClean="0">
              <a:ea typeface="MS PGothic" pitchFamily="34" charset="-128"/>
            </a:endParaRPr>
          </a:p>
          <a:p>
            <a:pPr>
              <a:defRPr/>
            </a:pPr>
            <a:endParaRPr lang="en-US" altLang="ko-KR" dirty="0" smtClean="0">
              <a:ea typeface="MS PGothic" pitchFamily="34" charset="-128"/>
            </a:endParaRPr>
          </a:p>
          <a:p>
            <a:pPr lvl="2">
              <a:defRPr/>
            </a:pPr>
            <a:endParaRPr lang="en-US" altLang="ko-KR" dirty="0" smtClean="0">
              <a:ea typeface="MS PGothic" pitchFamily="34" charset="-128"/>
            </a:endParaRPr>
          </a:p>
        </p:txBody>
      </p:sp>
      <p:sp>
        <p:nvSpPr>
          <p:cNvPr id="28675" name="Title 1"/>
          <p:cNvSpPr>
            <a:spLocks noGrp="1"/>
          </p:cNvSpPr>
          <p:nvPr>
            <p:ph type="title"/>
          </p:nvPr>
        </p:nvSpPr>
        <p:spPr/>
        <p:txBody>
          <a:bodyPr/>
          <a:lstStyle/>
          <a:p>
            <a:r>
              <a:rPr lang="en-US" altLang="ko-KR" smtClean="0"/>
              <a:t>Progress So Far (8)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Content Placeholder 2"/>
          <p:cNvSpPr>
            <a:spLocks noGrp="1"/>
          </p:cNvSpPr>
          <p:nvPr>
            <p:ph idx="1"/>
          </p:nvPr>
        </p:nvSpPr>
        <p:spPr/>
        <p:txBody>
          <a:bodyPr>
            <a:normAutofit fontScale="70000" lnSpcReduction="20000"/>
          </a:bodyPr>
          <a:lstStyle/>
          <a:p>
            <a:pPr>
              <a:defRPr/>
            </a:pPr>
            <a:r>
              <a:rPr lang="en-US" altLang="ko-KR" dirty="0" smtClean="0">
                <a:ea typeface="MS PGothic" pitchFamily="34" charset="-128"/>
              </a:rPr>
              <a:t>November, 2011</a:t>
            </a:r>
          </a:p>
          <a:p>
            <a:pPr lvl="1">
              <a:defRPr/>
            </a:pPr>
            <a:r>
              <a:rPr lang="en-US" altLang="ko-KR" dirty="0" smtClean="0">
                <a:ea typeface="MS PGothic" pitchFamily="34" charset="-128"/>
              </a:rPr>
              <a:t>Consensus on the proposal, </a:t>
            </a:r>
            <a:r>
              <a:rPr lang="en-US" altLang="ja-JP" dirty="0" smtClean="0">
                <a:ea typeface="MS PGothic" pitchFamily="34" charset="-128"/>
              </a:rPr>
              <a:t>21-11-0188-00-srho</a:t>
            </a:r>
          </a:p>
          <a:p>
            <a:pPr lvl="1">
              <a:defRPr/>
            </a:pPr>
            <a:r>
              <a:rPr lang="en-US" altLang="ko-KR" dirty="0" smtClean="0">
                <a:ea typeface="MS PGothic" pitchFamily="34" charset="-128"/>
              </a:rPr>
              <a:t>IEEE 802.21c TG Draft Spec: </a:t>
            </a:r>
            <a:r>
              <a:rPr lang="en-US" altLang="ja-JP" dirty="0" smtClean="0">
                <a:solidFill>
                  <a:srgbClr val="0000CC"/>
                </a:solidFill>
                <a:ea typeface="MS PGothic" pitchFamily="34" charset="-128"/>
              </a:rPr>
              <a:t>21-11-0188-00-srho</a:t>
            </a:r>
          </a:p>
          <a:p>
            <a:pPr>
              <a:defRPr/>
            </a:pPr>
            <a:r>
              <a:rPr lang="en-US" altLang="ko-KR" dirty="0" smtClean="0">
                <a:ea typeface="MS PGothic" pitchFamily="34" charset="-128"/>
              </a:rPr>
              <a:t>January,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21-12-0004-01-srho</a:t>
            </a:r>
          </a:p>
          <a:p>
            <a:pPr lvl="1">
              <a:defRPr/>
            </a:pPr>
            <a:r>
              <a:rPr lang="en-US" altLang="ko-KR" dirty="0" smtClean="0">
                <a:ea typeface="MS PGothic" pitchFamily="34" charset="-128"/>
              </a:rPr>
              <a:t>IEEE 802.21c TG Draft Spec: </a:t>
            </a:r>
            <a:r>
              <a:rPr lang="en-US" altLang="ko-KR" dirty="0" smtClean="0">
                <a:solidFill>
                  <a:srgbClr val="0000CC"/>
                </a:solidFill>
                <a:ea typeface="MS PGothic" pitchFamily="34" charset="-128"/>
              </a:rPr>
              <a:t>21-12-0004-01-srho</a:t>
            </a:r>
            <a:endParaRPr lang="en-US" altLang="ja-JP" dirty="0" smtClean="0">
              <a:solidFill>
                <a:srgbClr val="0000CC"/>
              </a:solidFill>
              <a:ea typeface="MS PGothic" pitchFamily="34" charset="-128"/>
            </a:endParaRPr>
          </a:p>
          <a:p>
            <a:pPr>
              <a:defRPr/>
            </a:pPr>
            <a:r>
              <a:rPr lang="en-US" altLang="ko-KR" dirty="0" smtClean="0">
                <a:ea typeface="MS PGothic" pitchFamily="34" charset="-128"/>
              </a:rPr>
              <a:t>March, 2012</a:t>
            </a:r>
          </a:p>
          <a:p>
            <a:pPr lvl="1">
              <a:defRPr/>
            </a:pPr>
            <a:r>
              <a:rPr lang="en-US" altLang="ko-KR" dirty="0" smtClean="0">
                <a:ea typeface="MS PGothic" pitchFamily="34" charset="-128"/>
              </a:rPr>
              <a:t>Proposal discussion</a:t>
            </a:r>
          </a:p>
          <a:p>
            <a:pPr lvl="2">
              <a:defRPr/>
            </a:pPr>
            <a:r>
              <a:rPr lang="en-US" altLang="ja-JP" dirty="0" smtClean="0">
                <a:ea typeface="MS PGothic" pitchFamily="34" charset="-128"/>
              </a:rPr>
              <a:t>21-12-0020-01-srho-secure-key-distribution.doc</a:t>
            </a:r>
          </a:p>
          <a:p>
            <a:pPr lvl="2">
              <a:defRPr/>
            </a:pPr>
            <a:r>
              <a:rPr lang="en-US" altLang="ja-JP" dirty="0" smtClean="0">
                <a:ea typeface="MS PGothic" pitchFamily="34" charset="-128"/>
              </a:rPr>
              <a:t>21-12-0036-01-0000</a:t>
            </a:r>
          </a:p>
          <a:p>
            <a:pPr lvl="2">
              <a:defRPr/>
            </a:pPr>
            <a:r>
              <a:rPr lang="en-US" altLang="ja-JP" dirty="0" smtClean="0">
                <a:ea typeface="MS PGothic" pitchFamily="34" charset="-128"/>
              </a:rPr>
              <a:t>21-12-0038-01-srho</a:t>
            </a:r>
          </a:p>
          <a:p>
            <a:pPr>
              <a:defRPr/>
            </a:pPr>
            <a:r>
              <a:rPr lang="en-US" altLang="ja-JP" dirty="0" smtClean="0">
                <a:ea typeface="MS PGothic" pitchFamily="34" charset="-128"/>
              </a:rPr>
              <a:t>Conference calls</a:t>
            </a:r>
          </a:p>
          <a:p>
            <a:pPr lvl="1">
              <a:defRPr/>
            </a:pPr>
            <a:r>
              <a:rPr lang="en-US" altLang="ja-JP" dirty="0" smtClean="0">
                <a:ea typeface="MS PGothic" pitchFamily="34" charset="-128"/>
              </a:rPr>
              <a:t>April 10, Tuesday 2012 10:00 ET: Secure key distribution, 21-12-0020-0</a:t>
            </a:r>
          </a:p>
          <a:p>
            <a:pPr lvl="1">
              <a:defRPr/>
            </a:pPr>
            <a:r>
              <a:rPr lang="en-US" altLang="ja-JP" dirty="0" smtClean="0">
                <a:ea typeface="MS PGothic" pitchFamily="34" charset="-128"/>
              </a:rPr>
              <a:t>May 2, Wednesday 2012 21:00 ET: IEEE 802.21c Protocol Frame, </a:t>
            </a:r>
            <a:r>
              <a:rPr lang="en-US" altLang="ja-JP" dirty="0" err="1" smtClean="0">
                <a:ea typeface="MS PGothic" pitchFamily="34" charset="-128"/>
              </a:rPr>
              <a:t>Hyunho</a:t>
            </a:r>
            <a:r>
              <a:rPr lang="en-US" altLang="ja-JP" dirty="0" smtClean="0">
                <a:ea typeface="MS PGothic" pitchFamily="34" charset="-128"/>
              </a:rPr>
              <a:t> Park, tentatively 21-12-0038-02</a:t>
            </a:r>
          </a:p>
          <a:p>
            <a:pPr lvl="1">
              <a:defRPr/>
            </a:pPr>
            <a:r>
              <a:rPr lang="en-US" altLang="ja-JP" dirty="0" smtClean="0">
                <a:ea typeface="MS PGothic" pitchFamily="34" charset="-128"/>
              </a:rPr>
              <a:t>May 8, Tuesday 2012 21:00 ET: </a:t>
            </a:r>
            <a:endParaRPr lang="en-US" altLang="ko-KR" dirty="0" smtClean="0">
              <a:ea typeface="MS PGothic" pitchFamily="34" charset="-128"/>
            </a:endParaRPr>
          </a:p>
        </p:txBody>
      </p:sp>
      <p:sp>
        <p:nvSpPr>
          <p:cNvPr id="29699" name="Title 1"/>
          <p:cNvSpPr>
            <a:spLocks noGrp="1"/>
          </p:cNvSpPr>
          <p:nvPr>
            <p:ph type="title"/>
          </p:nvPr>
        </p:nvSpPr>
        <p:spPr/>
        <p:txBody>
          <a:bodyPr/>
          <a:lstStyle/>
          <a:p>
            <a:r>
              <a:rPr lang="en-US" altLang="ko-KR" smtClean="0"/>
              <a:t>Progress So Far (9)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May 2012</a:t>
            </a:r>
          </a:p>
          <a:p>
            <a:pPr lvl="1">
              <a:defRPr/>
            </a:pPr>
            <a:r>
              <a:rPr lang="en-US" altLang="ko-KR" dirty="0" smtClean="0">
                <a:ea typeface="MS PGothic" pitchFamily="34" charset="-128"/>
              </a:rPr>
              <a:t>Consensus on the proposal, </a:t>
            </a:r>
            <a:r>
              <a:rPr lang="en-US" altLang="ja-JP" dirty="0" smtClean="0">
                <a:ea typeface="MS PGothic" pitchFamily="34" charset="-128"/>
              </a:rPr>
              <a:t>21-12-0020-05-srho</a:t>
            </a:r>
          </a:p>
          <a:p>
            <a:pPr lvl="1">
              <a:defRPr/>
            </a:pPr>
            <a:r>
              <a:rPr lang="en-US" altLang="ko-KR" dirty="0" smtClean="0">
                <a:ea typeface="MS PGothic" pitchFamily="34" charset="-128"/>
              </a:rPr>
              <a:t>IEEE 802.21c TG Draft Spec: </a:t>
            </a:r>
            <a:r>
              <a:rPr lang="en-US" altLang="ja-JP" dirty="0" smtClean="0">
                <a:ea typeface="MS PGothic" pitchFamily="34" charset="-128"/>
              </a:rPr>
              <a:t>21-12-0020-05-srho</a:t>
            </a:r>
          </a:p>
          <a:p>
            <a:pPr lvl="2">
              <a:defRPr/>
            </a:pPr>
            <a:r>
              <a:rPr lang="en-US" altLang="ja-JP" dirty="0" smtClean="0">
                <a:solidFill>
                  <a:srgbClr val="0000CC"/>
                </a:solidFill>
                <a:ea typeface="MS PGothic" pitchFamily="34" charset="-128"/>
              </a:rPr>
              <a:t>Secure Key distribution</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66</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47</a:t>
            </a:r>
            <a:r>
              <a:rPr lang="en-US" altLang="ja-JP" dirty="0" smtClean="0">
                <a:ea typeface="MS PGothic" pitchFamily="34" charset="-128"/>
              </a:rPr>
              <a:t>-0</a:t>
            </a:r>
            <a:r>
              <a:rPr lang="en-US" altLang="zh-CN" dirty="0" smtClean="0">
                <a:ea typeface="MS PGothic" pitchFamily="34" charset="-128"/>
              </a:rPr>
              <a:t>2</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Network discover</a:t>
            </a:r>
            <a:endParaRPr lang="en-US" altLang="ko-KR" dirty="0" smtClean="0">
              <a:ea typeface="MS PGothic" pitchFamily="34" charset="-128"/>
            </a:endParaRPr>
          </a:p>
          <a:p>
            <a:pPr lvl="1">
              <a:defRPr/>
            </a:pPr>
            <a:r>
              <a:rPr lang="en-US" altLang="ko-KR" dirty="0" smtClean="0">
                <a:ea typeface="MS PGothic" pitchFamily="34" charset="-128"/>
              </a:rPr>
              <a:t>IEEE 802.21c Protocol Frame discussion on 21-12-0047-02 presented by </a:t>
            </a:r>
            <a:r>
              <a:rPr lang="en-US" altLang="ko-KR" dirty="0" err="1" smtClean="0">
                <a:ea typeface="MS PGothic" pitchFamily="34" charset="-128"/>
              </a:rPr>
              <a:t>Hyunho</a:t>
            </a:r>
            <a:r>
              <a:rPr lang="en-US" altLang="ko-KR" dirty="0" smtClean="0">
                <a:ea typeface="MS PGothic" pitchFamily="34" charset="-128"/>
              </a:rPr>
              <a:t> Park (ETRI)</a:t>
            </a:r>
          </a:p>
          <a:p>
            <a:pPr lvl="1">
              <a:defRPr/>
            </a:pPr>
            <a:r>
              <a:rPr lang="en-US" altLang="ko-KR" dirty="0" smtClean="0">
                <a:ea typeface="MS PGothic" pitchFamily="34" charset="-128"/>
              </a:rPr>
              <a:t>Consensus on the proposal,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1">
              <a:defRPr/>
            </a:pPr>
            <a:r>
              <a:rPr lang="en-US" altLang="ko-KR" dirty="0" smtClean="0">
                <a:ea typeface="MS PGothic" pitchFamily="34" charset="-128"/>
              </a:rPr>
              <a:t>IEEE 802.21c TG Draft Spec: </a:t>
            </a:r>
            <a:r>
              <a:rPr lang="en-US" altLang="ja-JP" dirty="0" smtClean="0">
                <a:ea typeface="MS PGothic" pitchFamily="34" charset="-128"/>
              </a:rPr>
              <a:t>21-12-00</a:t>
            </a:r>
            <a:r>
              <a:rPr lang="en-US" altLang="zh-CN" dirty="0" smtClean="0">
                <a:ea typeface="MS PGothic" pitchFamily="34" charset="-128"/>
              </a:rPr>
              <a:t>67</a:t>
            </a:r>
            <a:r>
              <a:rPr lang="en-US" altLang="ja-JP" dirty="0" smtClean="0">
                <a:ea typeface="MS PGothic" pitchFamily="34" charset="-128"/>
              </a:rPr>
              <a:t>-0</a:t>
            </a:r>
            <a:r>
              <a:rPr lang="en-US" altLang="zh-CN" dirty="0" smtClean="0">
                <a:ea typeface="MS PGothic" pitchFamily="34" charset="-128"/>
              </a:rPr>
              <a:t>0</a:t>
            </a:r>
            <a:r>
              <a:rPr lang="en-US" altLang="ja-JP" dirty="0" smtClean="0">
                <a:ea typeface="MS PGothic" pitchFamily="34" charset="-128"/>
              </a:rPr>
              <a:t>-srho</a:t>
            </a:r>
          </a:p>
          <a:p>
            <a:pPr lvl="2">
              <a:defRPr/>
            </a:pPr>
            <a:r>
              <a:rPr lang="en-US" altLang="ja-JP" dirty="0" smtClean="0">
                <a:solidFill>
                  <a:srgbClr val="0000CC"/>
                </a:solidFill>
                <a:ea typeface="MS PGothic" pitchFamily="34" charset="-128"/>
              </a:rPr>
              <a:t>Access Information Database Design for 4G</a:t>
            </a:r>
          </a:p>
          <a:p>
            <a:pPr>
              <a:defRPr/>
            </a:pPr>
            <a:r>
              <a:rPr lang="en-US" altLang="ja-JP" dirty="0" smtClean="0">
                <a:ea typeface="MS PGothic" pitchFamily="34" charset="-128"/>
              </a:rPr>
              <a:t>Conference calls </a:t>
            </a:r>
          </a:p>
          <a:p>
            <a:pPr lvl="1">
              <a:defRPr/>
            </a:pPr>
            <a:r>
              <a:rPr lang="en-US" altLang="ja-JP" dirty="0" smtClean="0">
                <a:ea typeface="MS PGothic" pitchFamily="34" charset="-128"/>
              </a:rPr>
              <a:t>June 13 (Wed), 2012 21-23:00 ET</a:t>
            </a:r>
          </a:p>
          <a:p>
            <a:pPr lvl="1">
              <a:defRPr/>
            </a:pPr>
            <a:r>
              <a:rPr lang="en-US" altLang="ja-JP" dirty="0" smtClean="0">
                <a:ea typeface="MS PGothic" pitchFamily="34" charset="-128"/>
              </a:rPr>
              <a:t>June 20 (Wed), 2012 21-23:00 ET</a:t>
            </a:r>
          </a:p>
          <a:p>
            <a:pPr lvl="1">
              <a:defRPr/>
            </a:pPr>
            <a:r>
              <a:rPr lang="en-US" altLang="ja-JP" dirty="0" smtClean="0">
                <a:ea typeface="MS PGothic" pitchFamily="34" charset="-128"/>
              </a:rPr>
              <a:t>July 11 (Wed), 2012 21-23:00 ET</a:t>
            </a:r>
          </a:p>
          <a:p>
            <a:pPr lvl="1">
              <a:defRPr/>
            </a:pPr>
            <a:endParaRPr lang="en-US" altLang="ja-JP" dirty="0" smtClean="0">
              <a:ea typeface="MS PGothic" pitchFamily="34" charset="-128"/>
            </a:endParaRPr>
          </a:p>
          <a:p>
            <a:pPr lvl="1">
              <a:defRPr/>
            </a:pPr>
            <a:endParaRPr lang="en-US" altLang="ja-JP" dirty="0" smtClean="0">
              <a:ea typeface="MS PGothic" pitchFamily="34" charset="-128"/>
            </a:endParaRPr>
          </a:p>
        </p:txBody>
      </p:sp>
      <p:sp>
        <p:nvSpPr>
          <p:cNvPr id="31747" name="Title 5"/>
          <p:cNvSpPr>
            <a:spLocks noGrp="1"/>
          </p:cNvSpPr>
          <p:nvPr>
            <p:ph type="title"/>
          </p:nvPr>
        </p:nvSpPr>
        <p:spPr/>
        <p:txBody>
          <a:bodyPr/>
          <a:lstStyle/>
          <a:p>
            <a:r>
              <a:rPr lang="en-US" altLang="ko-KR" dirty="0" smtClean="0"/>
              <a:t>Progress so far </a:t>
            </a:r>
            <a:r>
              <a:rPr lang="zh-CN" altLang="en-US" dirty="0" smtClean="0"/>
              <a:t>（</a:t>
            </a:r>
            <a:r>
              <a:rPr lang="en-US" altLang="zh-CN" dirty="0" smtClean="0"/>
              <a:t>10</a:t>
            </a:r>
            <a:r>
              <a:rPr lang="zh-CN" altLang="en-US" dirty="0" smtClean="0"/>
              <a:t>）</a:t>
            </a:r>
            <a:endParaRPr lang="en-US" altLang="ko-K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8"/>
          <p:cNvSpPr>
            <a:spLocks noGrp="1" noChangeArrowheads="1"/>
          </p:cNvSpPr>
          <p:nvPr>
            <p:ph idx="1"/>
          </p:nvPr>
        </p:nvSpPr>
        <p:spPr/>
        <p:txBody>
          <a:bodyPr>
            <a:normAutofit fontScale="70000" lnSpcReduction="20000"/>
          </a:bodyPr>
          <a:lstStyle/>
          <a:p>
            <a:pPr>
              <a:defRPr/>
            </a:pPr>
            <a:r>
              <a:rPr lang="en-US" altLang="ko-KR" dirty="0" smtClean="0">
                <a:ea typeface="MS PGothic" pitchFamily="34" charset="-128"/>
              </a:rPr>
              <a:t>Current version of proposal: 21-12-0067-06</a:t>
            </a:r>
          </a:p>
          <a:p>
            <a:pPr>
              <a:defRPr/>
            </a:pPr>
            <a:r>
              <a:rPr lang="en-US" altLang="ko-KR" dirty="0" smtClean="0">
                <a:ea typeface="MS PGothic" pitchFamily="34" charset="-128"/>
              </a:rPr>
              <a:t>Items covered </a:t>
            </a:r>
          </a:p>
          <a:p>
            <a:pPr lvl="1">
              <a:defRPr/>
            </a:pPr>
            <a:r>
              <a:rPr lang="en-US" altLang="ko-KR" dirty="0" smtClean="0">
                <a:ea typeface="MS PGothic" pitchFamily="34" charset="-128"/>
              </a:rPr>
              <a:t>Moving Examples of SRHO to Annex</a:t>
            </a: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21</a:t>
            </a:r>
            <a:r>
              <a:rPr lang="en-US" altLang="zh-CN" dirty="0" smtClean="0">
                <a:ea typeface="MS PGothic" pitchFamily="34" charset="-128"/>
              </a:rPr>
              <a:t>-12-0067-03</a:t>
            </a:r>
            <a:r>
              <a:rPr lang="en-US" altLang="ko-KR" dirty="0" smtClean="0">
                <a:ea typeface="MS PGothic" pitchFamily="34" charset="-128"/>
              </a:rPr>
              <a:t> from Charles Perkins is accepted</a:t>
            </a:r>
          </a:p>
          <a:p>
            <a:pPr lvl="1">
              <a:defRPr/>
            </a:pPr>
            <a:r>
              <a:rPr lang="en-US" altLang="ko-KR" dirty="0" smtClean="0">
                <a:ea typeface="MS PGothic" pitchFamily="34" charset="-128"/>
              </a:rPr>
              <a:t>Gaps and proposal in draft spec</a:t>
            </a:r>
          </a:p>
          <a:p>
            <a:pPr lvl="2">
              <a:defRPr/>
            </a:pPr>
            <a:r>
              <a:rPr lang="en-US" altLang="ko-KR" dirty="0" smtClean="0">
                <a:ea typeface="MS PGothic" pitchFamily="34" charset="-128"/>
              </a:rPr>
              <a:t>21-12-0075-02 presentation by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endParaRPr lang="en-US" altLang="ko-KR" dirty="0" smtClean="0">
              <a:ea typeface="MS PGothic" pitchFamily="34" charset="-128"/>
            </a:endParaRPr>
          </a:p>
          <a:p>
            <a:pPr lvl="2">
              <a:defRPr/>
            </a:pPr>
            <a:r>
              <a:rPr lang="en-US" altLang="ko-KR" dirty="0" smtClean="0">
                <a:ea typeface="MS PGothic" pitchFamily="34" charset="-128"/>
              </a:rPr>
              <a:t>Updated presentation </a:t>
            </a:r>
            <a:r>
              <a:rPr lang="en-US" altLang="zh-CN" dirty="0" smtClean="0">
                <a:ea typeface="MS PGothic" pitchFamily="34" charset="-128"/>
              </a:rPr>
              <a:t>21-12-0075-04 and 21-12-0075-07</a:t>
            </a:r>
            <a:endParaRPr lang="en-US" altLang="ko-KR" dirty="0" smtClean="0">
              <a:ea typeface="MS PGothic" pitchFamily="34" charset="-128"/>
            </a:endParaRPr>
          </a:p>
          <a:p>
            <a:pPr lvl="1">
              <a:defRPr/>
            </a:pPr>
            <a:r>
              <a:rPr lang="en-US" altLang="ko-KR" dirty="0" smtClean="0">
                <a:ea typeface="MS PGothic" pitchFamily="34" charset="-128"/>
              </a:rPr>
              <a:t>Comments from Peter McCann have been discussed</a:t>
            </a:r>
            <a:r>
              <a:rPr lang="en-US" altLang="zh-CN" dirty="0" smtClean="0">
                <a:ea typeface="MS PGothic" pitchFamily="34" charset="-128"/>
              </a:rPr>
              <a:t>, and will continue in email.</a:t>
            </a:r>
          </a:p>
          <a:p>
            <a:pPr lvl="1">
              <a:defRPr/>
            </a:pPr>
            <a:r>
              <a:rPr lang="en-US" altLang="ko-KR" dirty="0" smtClean="0">
                <a:ea typeface="MS PGothic" pitchFamily="34" charset="-128"/>
              </a:rPr>
              <a:t>Mobility Gateway discovery</a:t>
            </a:r>
          </a:p>
          <a:p>
            <a:pPr lvl="2">
              <a:defRPr/>
            </a:pPr>
            <a:r>
              <a:rPr lang="en-US" altLang="ko-KR" dirty="0" smtClean="0">
                <a:ea typeface="MS PGothic" pitchFamily="34" charset="-128"/>
              </a:rPr>
              <a:t>21-12-0097-00  presentation  by </a:t>
            </a:r>
            <a:r>
              <a:rPr lang="en-US" altLang="ko-KR" dirty="0" err="1" smtClean="0">
                <a:ea typeface="MS PGothic" pitchFamily="34" charset="-128"/>
              </a:rPr>
              <a:t>Hyunho</a:t>
            </a:r>
            <a:r>
              <a:rPr lang="en-US" altLang="ko-KR" dirty="0" smtClean="0">
                <a:ea typeface="MS PGothic" pitchFamily="34" charset="-128"/>
              </a:rPr>
              <a:t> Park </a:t>
            </a:r>
            <a:r>
              <a:rPr lang="en-US" altLang="zh-CN" dirty="0" smtClean="0">
                <a:ea typeface="MS PGothic" pitchFamily="34" charset="-128"/>
              </a:rPr>
              <a:t>(ETRI)</a:t>
            </a:r>
            <a:endParaRPr lang="en-US" altLang="ko-KR" dirty="0" smtClean="0">
              <a:ea typeface="MS PGothic" pitchFamily="34" charset="-128"/>
            </a:endParaRPr>
          </a:p>
          <a:p>
            <a:pPr lvl="1">
              <a:defRPr/>
            </a:pPr>
            <a:r>
              <a:rPr lang="en-US" altLang="ko-KR" dirty="0" smtClean="0">
                <a:ea typeface="MS PGothic" pitchFamily="34" charset="-128"/>
              </a:rPr>
              <a:t>Interworking protocol type discussion</a:t>
            </a:r>
          </a:p>
          <a:p>
            <a:pPr lvl="1">
              <a:defRPr/>
            </a:pPr>
            <a:r>
              <a:rPr lang="en-US" altLang="ko-KR" dirty="0" smtClean="0">
                <a:ea typeface="MS PGothic" pitchFamily="34" charset="-128"/>
              </a:rPr>
              <a:t>Fix on Section 9</a:t>
            </a:r>
            <a:r>
              <a:rPr lang="en-US" altLang="zh-CN" dirty="0" smtClean="0">
                <a:ea typeface="MS PGothic" pitchFamily="34" charset="-128"/>
              </a:rPr>
              <a:t>.2.2 on Draft 802.21c </a:t>
            </a:r>
            <a:endParaRPr lang="en-US" altLang="ko-KR" dirty="0" smtClean="0">
              <a:ea typeface="MS PGothic" pitchFamily="34" charset="-128"/>
            </a:endParaRPr>
          </a:p>
          <a:p>
            <a:pPr lvl="2">
              <a:defRPr/>
            </a:pPr>
            <a:r>
              <a:rPr lang="en-US" altLang="ko-KR" dirty="0" smtClean="0">
                <a:ea typeface="MS PGothic" pitchFamily="34" charset="-128"/>
              </a:rPr>
              <a:t>Draft 802</a:t>
            </a:r>
            <a:r>
              <a:rPr lang="en-US" altLang="zh-CN" dirty="0" smtClean="0">
                <a:ea typeface="MS PGothic" pitchFamily="34" charset="-128"/>
              </a:rPr>
              <a:t>.21c p</a:t>
            </a:r>
            <a:r>
              <a:rPr lang="en-US" altLang="ko-KR" dirty="0" smtClean="0">
                <a:ea typeface="MS PGothic" pitchFamily="34" charset="-128"/>
              </a:rPr>
              <a:t>roposal 21</a:t>
            </a:r>
            <a:r>
              <a:rPr lang="en-US" altLang="zh-CN" dirty="0" smtClean="0">
                <a:ea typeface="MS PGothic" pitchFamily="34" charset="-128"/>
              </a:rPr>
              <a:t>-12-0067-06 </a:t>
            </a:r>
            <a:r>
              <a:rPr lang="en-US" altLang="ko-KR" dirty="0" smtClean="0">
                <a:ea typeface="MS PGothic" pitchFamily="34" charset="-128"/>
              </a:rPr>
              <a:t>from Charles Perkins is accepted</a:t>
            </a:r>
          </a:p>
          <a:p>
            <a:pPr>
              <a:defRPr/>
            </a:pPr>
            <a:r>
              <a:rPr lang="en-US" altLang="ko-KR" dirty="0" smtClean="0">
                <a:ea typeface="MS PGothic" pitchFamily="34" charset="-128"/>
              </a:rPr>
              <a:t>IEEE 802.21c TG sessions</a:t>
            </a:r>
          </a:p>
          <a:p>
            <a:pPr lvl="1">
              <a:defRPr/>
            </a:pPr>
            <a:r>
              <a:rPr lang="en-US" altLang="ko-KR" dirty="0" smtClean="0">
                <a:ea typeface="MS PGothic" pitchFamily="34" charset="-128"/>
              </a:rPr>
              <a:t>August 15 (Wed</a:t>
            </a:r>
            <a:r>
              <a:rPr lang="en-US" altLang="ko-KR" dirty="0" smtClean="0">
                <a:ea typeface="MS PGothic" pitchFamily="34" charset="-128"/>
              </a:rPr>
              <a:t>) 2012, </a:t>
            </a:r>
            <a:r>
              <a:rPr lang="en-US" altLang="ko-KR" dirty="0" smtClean="0">
                <a:ea typeface="MS PGothic" pitchFamily="34" charset="-128"/>
              </a:rPr>
              <a:t>2012 21-23:00 ET</a:t>
            </a:r>
          </a:p>
          <a:p>
            <a:pPr lvl="1">
              <a:defRPr/>
            </a:pPr>
            <a:r>
              <a:rPr lang="en-US" altLang="ko-KR" dirty="0" smtClean="0">
                <a:ea typeface="MS PGothic" pitchFamily="34" charset="-128"/>
              </a:rPr>
              <a:t>August 29 (Wed</a:t>
            </a:r>
            <a:r>
              <a:rPr lang="en-US" altLang="ko-KR" dirty="0" smtClean="0">
                <a:ea typeface="MS PGothic" pitchFamily="34" charset="-128"/>
              </a:rPr>
              <a:t>) 2012, </a:t>
            </a:r>
            <a:r>
              <a:rPr lang="en-US" altLang="ko-KR" dirty="0" smtClean="0">
                <a:ea typeface="MS PGothic" pitchFamily="34" charset="-128"/>
              </a:rPr>
              <a:t>2012 21-23:00 ET</a:t>
            </a:r>
          </a:p>
        </p:txBody>
      </p:sp>
      <p:sp>
        <p:nvSpPr>
          <p:cNvPr id="31747" name="Title 5"/>
          <p:cNvSpPr>
            <a:spLocks noGrp="1"/>
          </p:cNvSpPr>
          <p:nvPr>
            <p:ph type="title"/>
          </p:nvPr>
        </p:nvSpPr>
        <p:spPr/>
        <p:txBody>
          <a:bodyPr/>
          <a:lstStyle/>
          <a:p>
            <a:r>
              <a:rPr lang="en-US" altLang="ko-KR" dirty="0" smtClean="0"/>
              <a:t>Progress </a:t>
            </a:r>
            <a:r>
              <a:rPr lang="en-US" altLang="zh-CN" dirty="0" smtClean="0"/>
              <a:t>so far (11)</a:t>
            </a:r>
            <a:endParaRPr lang="en-US" altLang="ko-K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altLang="ko-KR" dirty="0" smtClean="0"/>
              <a:t>Items to be covered </a:t>
            </a:r>
          </a:p>
          <a:p>
            <a:pPr lvl="1"/>
            <a:r>
              <a:rPr lang="en-US" altLang="ko-KR" dirty="0" smtClean="0"/>
              <a:t>Update on draft proposal</a:t>
            </a:r>
          </a:p>
          <a:p>
            <a:pPr lvl="1"/>
            <a:r>
              <a:rPr lang="en-US" altLang="ko-KR" dirty="0" smtClean="0"/>
              <a:t>P</a:t>
            </a:r>
            <a:r>
              <a:rPr lang="en-US" altLang="zh-CN" dirty="0" smtClean="0"/>
              <a:t>roposal discussion</a:t>
            </a:r>
          </a:p>
          <a:p>
            <a:pPr lvl="2"/>
            <a:r>
              <a:rPr lang="en-US" altLang="zh-CN" dirty="0" smtClean="0"/>
              <a:t>21-12-0119-01</a:t>
            </a:r>
            <a:endParaRPr lang="en-US" altLang="zh-CN" dirty="0" smtClean="0"/>
          </a:p>
          <a:p>
            <a:pPr lvl="1"/>
            <a:r>
              <a:rPr lang="en-US" altLang="ko-KR" dirty="0" smtClean="0"/>
              <a:t>Readiness for WG ballot</a:t>
            </a:r>
          </a:p>
          <a:p>
            <a:pPr lvl="1"/>
            <a:r>
              <a:rPr lang="en-US" altLang="ko-KR" dirty="0" smtClean="0"/>
              <a:t>Teleconference minutes</a:t>
            </a:r>
          </a:p>
          <a:p>
            <a:pPr lvl="2"/>
            <a:r>
              <a:rPr lang="en-US" altLang="ko-KR" dirty="0" smtClean="0"/>
              <a:t>21</a:t>
            </a:r>
            <a:r>
              <a:rPr lang="en-US" altLang="zh-CN" dirty="0" smtClean="0"/>
              <a:t>-12-0107-00 Aug 15 teleconference minutes</a:t>
            </a:r>
          </a:p>
          <a:p>
            <a:pPr lvl="2"/>
            <a:r>
              <a:rPr lang="en-US" altLang="ko-KR" dirty="0" smtClean="0"/>
              <a:t>21</a:t>
            </a:r>
            <a:r>
              <a:rPr lang="en-US" altLang="zh-CN" dirty="0" smtClean="0"/>
              <a:t>-12-0115-00 Sept 29 teleconference minutes</a:t>
            </a:r>
          </a:p>
          <a:p>
            <a:r>
              <a:rPr lang="en-US" altLang="ko-KR" dirty="0" smtClean="0"/>
              <a:t>IEEE 802.21c TG sessions</a:t>
            </a:r>
          </a:p>
          <a:p>
            <a:pPr lvl="1"/>
            <a:r>
              <a:rPr lang="en-US" altLang="ko-KR" dirty="0" smtClean="0"/>
              <a:t>Tuesday: PM2</a:t>
            </a:r>
          </a:p>
          <a:p>
            <a:pPr lvl="1"/>
            <a:r>
              <a:rPr lang="en-US" altLang="ko-KR" dirty="0" smtClean="0"/>
              <a:t>Wednesday </a:t>
            </a:r>
            <a:r>
              <a:rPr lang="en-US" altLang="ko-KR" dirty="0" smtClean="0"/>
              <a:t>AM1</a:t>
            </a:r>
            <a:r>
              <a:rPr lang="en-US" altLang="zh-CN" dirty="0" smtClean="0"/>
              <a:t>, </a:t>
            </a:r>
            <a:r>
              <a:rPr lang="en-US" altLang="ko-KR" dirty="0" smtClean="0"/>
              <a:t>PM2</a:t>
            </a:r>
            <a:endParaRPr lang="en-US" altLang="ko-KR" dirty="0" smtClean="0"/>
          </a:p>
          <a:p>
            <a:pPr lvl="1"/>
            <a:r>
              <a:rPr lang="en-US" altLang="ko-KR" dirty="0" smtClean="0"/>
              <a:t>Thursday </a:t>
            </a:r>
            <a:r>
              <a:rPr lang="en-US" altLang="ko-KR" dirty="0" smtClean="0"/>
              <a:t>AM1</a:t>
            </a:r>
            <a:endParaRPr lang="en-US" altLang="ko-KR" dirty="0" smtClean="0"/>
          </a:p>
          <a:p>
            <a:endParaRPr lang="en-US" dirty="0"/>
          </a:p>
        </p:txBody>
      </p:sp>
      <p:sp>
        <p:nvSpPr>
          <p:cNvPr id="3" name="Title 2"/>
          <p:cNvSpPr>
            <a:spLocks noGrp="1"/>
          </p:cNvSpPr>
          <p:nvPr>
            <p:ph type="title"/>
          </p:nvPr>
        </p:nvSpPr>
        <p:spPr/>
        <p:txBody>
          <a:bodyPr/>
          <a:lstStyle/>
          <a:p>
            <a:r>
              <a:rPr lang="en-US" altLang="ko-KR" smtClean="0"/>
              <a:t>Agenda Item for the week</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8"/>
          <p:cNvSpPr>
            <a:spLocks noGrp="1" noChangeArrowheads="1"/>
          </p:cNvSpPr>
          <p:nvPr>
            <p:ph idx="1"/>
          </p:nvPr>
        </p:nvSpPr>
        <p:spPr/>
        <p:txBody>
          <a:bodyPr/>
          <a:lstStyle/>
          <a:p>
            <a:r>
              <a:rPr lang="en-US" altLang="ko-KR" dirty="0" smtClean="0"/>
              <a:t>Motion: To accept to incorporate the texts in the proposal, “21-12-0067-06-srho, 802.21c Proposal” into the </a:t>
            </a:r>
            <a:r>
              <a:rPr lang="en-US" altLang="ko-KR" dirty="0" err="1" smtClean="0"/>
              <a:t>TGc</a:t>
            </a:r>
            <a:r>
              <a:rPr lang="en-US" altLang="ko-KR" dirty="0" smtClean="0"/>
              <a:t> framework document “21-10-0025-02, 802.21c draft template”. </a:t>
            </a:r>
          </a:p>
          <a:p>
            <a:r>
              <a:rPr lang="en-US" altLang="ko-KR" dirty="0" smtClean="0"/>
              <a:t>Moved by</a:t>
            </a:r>
            <a:r>
              <a:rPr lang="en-US" altLang="ko-KR" dirty="0" smtClean="0"/>
              <a:t>: </a:t>
            </a:r>
            <a:endParaRPr lang="en-US" altLang="ko-KR" dirty="0" smtClean="0"/>
          </a:p>
          <a:p>
            <a:r>
              <a:rPr lang="en-US" altLang="ko-KR" dirty="0" smtClean="0"/>
              <a:t>Second</a:t>
            </a:r>
            <a:r>
              <a:rPr lang="en-US" altLang="ko-KR" dirty="0" smtClean="0"/>
              <a:t>: </a:t>
            </a:r>
            <a:endParaRPr lang="en-US" altLang="ko-KR" dirty="0" smtClean="0"/>
          </a:p>
          <a:p>
            <a:r>
              <a:rPr lang="en-US" altLang="ko-KR" dirty="0" smtClean="0"/>
              <a:t>Result</a:t>
            </a:r>
            <a:r>
              <a:rPr lang="en-US" altLang="ko-KR" dirty="0" smtClean="0"/>
              <a:t>: </a:t>
            </a:r>
            <a:endParaRPr lang="en-US" altLang="ko-KR" dirty="0" smtClean="0"/>
          </a:p>
        </p:txBody>
      </p:sp>
      <p:sp>
        <p:nvSpPr>
          <p:cNvPr id="35843" name="Title 5"/>
          <p:cNvSpPr>
            <a:spLocks noGrp="1"/>
          </p:cNvSpPr>
          <p:nvPr>
            <p:ph type="title"/>
          </p:nvPr>
        </p:nvSpPr>
        <p:spPr/>
        <p:txBody>
          <a:bodyPr/>
          <a:lstStyle/>
          <a:p>
            <a:r>
              <a:rPr lang="en-US" altLang="ko-KR" smtClean="0"/>
              <a:t>Motion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Authorize the TG ad hoc to discuss and approve the contributions presented during the teleconferences (from July 21 to September 15 2012 timeframe) and incorporate the relevant text into </a:t>
            </a:r>
            <a:r>
              <a:rPr lang="en-US" altLang="ko-KR" dirty="0" err="1" smtClean="0"/>
              <a:t>TGc</a:t>
            </a:r>
            <a:r>
              <a:rPr lang="en-US" altLang="ko-KR" dirty="0" smtClean="0"/>
              <a:t> framework document. </a:t>
            </a:r>
            <a:endParaRPr lang="ko-KR" altLang="ko-KR" dirty="0" smtClean="0"/>
          </a:p>
          <a:p>
            <a:pPr lvl="1"/>
            <a:r>
              <a:rPr lang="en-US" altLang="ko-KR" dirty="0" smtClean="0"/>
              <a:t>Moved by</a:t>
            </a:r>
            <a:r>
              <a:rPr lang="en-US" altLang="ko-KR" dirty="0" smtClean="0"/>
              <a:t>: </a:t>
            </a:r>
            <a:endParaRPr lang="ko-KR" altLang="ko-KR" dirty="0" smtClean="0"/>
          </a:p>
          <a:p>
            <a:pPr lvl="1"/>
            <a:r>
              <a:rPr lang="en-US" altLang="ko-KR" dirty="0" smtClean="0"/>
              <a:t>Second by: </a:t>
            </a:r>
            <a:endParaRPr lang="ko-KR" altLang="ko-KR" dirty="0" smtClean="0"/>
          </a:p>
          <a:p>
            <a:pPr lvl="1"/>
            <a:r>
              <a:rPr lang="en-US" altLang="ko-KR" dirty="0" smtClean="0"/>
              <a:t>Result</a:t>
            </a:r>
            <a:r>
              <a:rPr lang="en-US" altLang="ko-KR" dirty="0" smtClean="0"/>
              <a:t>: </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smtClean="0"/>
              <a:t>Motion</a:t>
            </a:r>
            <a:endParaRPr lang="ko-KR" altLang="en-US"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To authorizes </a:t>
            </a:r>
            <a:r>
              <a:rPr lang="en-US" altLang="ko-KR" dirty="0" smtClean="0"/>
              <a:t>Editor to produce IEEE </a:t>
            </a:r>
            <a:r>
              <a:rPr lang="en-US" altLang="ko-KR" dirty="0" smtClean="0"/>
              <a:t>P802.21c </a:t>
            </a:r>
            <a:r>
              <a:rPr lang="en-US" altLang="ko-KR" dirty="0" smtClean="0"/>
              <a:t>D01 </a:t>
            </a:r>
            <a:r>
              <a:rPr lang="en-US" altLang="ko-KR" dirty="0" smtClean="0"/>
              <a:t>from </a:t>
            </a:r>
            <a:r>
              <a:rPr lang="en-US" altLang="ko-KR" dirty="0" smtClean="0"/>
              <a:t>the proposal, “21-12-0067-06-srho, 802.21c Proposal</a:t>
            </a:r>
            <a:r>
              <a:rPr lang="en-US" altLang="ko-KR" dirty="0" smtClean="0"/>
              <a:t>”</a:t>
            </a:r>
            <a:endParaRPr lang="ko-KR" altLang="ko-KR" dirty="0" smtClean="0"/>
          </a:p>
          <a:p>
            <a:pPr lvl="1"/>
            <a:r>
              <a:rPr lang="en-US" altLang="ko-KR" dirty="0" smtClean="0"/>
              <a:t>Moved by: </a:t>
            </a:r>
            <a:endParaRPr lang="ko-KR" altLang="ko-KR" dirty="0" smtClean="0"/>
          </a:p>
          <a:p>
            <a:pPr lvl="1"/>
            <a:r>
              <a:rPr lang="en-US" altLang="ko-KR" dirty="0" smtClean="0"/>
              <a:t>Second by</a:t>
            </a:r>
            <a:r>
              <a:rPr lang="en-US" altLang="ko-KR" dirty="0" smtClean="0"/>
              <a:t>: </a:t>
            </a:r>
            <a:endParaRPr lang="ko-KR" altLang="ko-KR" dirty="0" smtClean="0"/>
          </a:p>
          <a:p>
            <a:pPr lvl="1"/>
            <a:r>
              <a:rPr lang="en-US" altLang="ko-KR" dirty="0" smtClean="0"/>
              <a:t>Result: </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Motion</a:t>
            </a:r>
            <a:endParaRPr lang="ko-KR" alt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To </a:t>
            </a:r>
            <a:r>
              <a:rPr lang="en-US" altLang="ko-KR" dirty="0" smtClean="0"/>
              <a:t>request the 802.21 WG to </a:t>
            </a:r>
            <a:r>
              <a:rPr lang="en-US" altLang="ko-KR" dirty="0" smtClean="0"/>
              <a:t>issue </a:t>
            </a:r>
            <a:r>
              <a:rPr lang="en-US" altLang="ko-KR" dirty="0" smtClean="0"/>
              <a:t>a LB on the question </a:t>
            </a:r>
            <a:r>
              <a:rPr lang="en-US" altLang="zh-CN" dirty="0" smtClean="0"/>
              <a:t>“</a:t>
            </a:r>
            <a:r>
              <a:rPr lang="en-US" altLang="ko-KR" dirty="0" smtClean="0"/>
              <a:t>Should </a:t>
            </a:r>
            <a:r>
              <a:rPr lang="en-US" altLang="ko-KR" dirty="0" smtClean="0"/>
              <a:t>IEEE </a:t>
            </a:r>
            <a:r>
              <a:rPr lang="en-US" altLang="ko-KR" dirty="0" smtClean="0"/>
              <a:t>P802.21c </a:t>
            </a:r>
            <a:r>
              <a:rPr lang="en-US" altLang="ko-KR" dirty="0" smtClean="0"/>
              <a:t>D01 be forwarded to Sponsor Ballot</a:t>
            </a:r>
            <a:r>
              <a:rPr lang="en-US" altLang="ko-KR" dirty="0" smtClean="0"/>
              <a:t>?</a:t>
            </a:r>
            <a:r>
              <a:rPr lang="en-US" altLang="zh-CN" dirty="0" smtClean="0"/>
              <a:t>”</a:t>
            </a:r>
            <a:endParaRPr lang="ko-KR" altLang="ko-KR" dirty="0" smtClean="0"/>
          </a:p>
          <a:p>
            <a:pPr lvl="1"/>
            <a:r>
              <a:rPr lang="en-US" altLang="ko-KR" dirty="0" smtClean="0"/>
              <a:t>Moved by: </a:t>
            </a:r>
            <a:endParaRPr lang="ko-KR" altLang="ko-KR" dirty="0" smtClean="0"/>
          </a:p>
          <a:p>
            <a:pPr lvl="1"/>
            <a:r>
              <a:rPr lang="en-US" altLang="ko-KR" dirty="0" smtClean="0"/>
              <a:t>Second by</a:t>
            </a:r>
            <a:r>
              <a:rPr lang="en-US" altLang="ko-KR" dirty="0" smtClean="0"/>
              <a:t>: </a:t>
            </a:r>
            <a:endParaRPr lang="ko-KR" altLang="ko-KR" dirty="0" smtClean="0"/>
          </a:p>
          <a:p>
            <a:pPr lvl="1"/>
            <a:r>
              <a:rPr lang="en-US" altLang="ko-KR" dirty="0" smtClean="0"/>
              <a:t>Result: </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Motion</a:t>
            </a:r>
            <a:endParaRPr lang="ko-KR" alt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내용 개체 틀 2"/>
          <p:cNvSpPr>
            <a:spLocks noGrp="1"/>
          </p:cNvSpPr>
          <p:nvPr>
            <p:ph idx="1"/>
          </p:nvPr>
        </p:nvSpPr>
        <p:spPr/>
        <p:txBody>
          <a:bodyPr/>
          <a:lstStyle/>
          <a:p>
            <a:r>
              <a:rPr lang="en-US" altLang="ko-KR" dirty="0" smtClean="0"/>
              <a:t>To </a:t>
            </a:r>
            <a:r>
              <a:rPr lang="en-US" altLang="ko-KR" dirty="0" smtClean="0"/>
              <a:t>carry out a Working Group 30 days Letter Ballot on the question </a:t>
            </a:r>
            <a:r>
              <a:rPr lang="en-US" altLang="zh-CN" dirty="0" smtClean="0"/>
              <a:t>“</a:t>
            </a:r>
            <a:r>
              <a:rPr lang="en-US" altLang="ko-KR" dirty="0" smtClean="0"/>
              <a:t>Should P802.21c </a:t>
            </a:r>
            <a:r>
              <a:rPr lang="en-US" altLang="ko-KR" dirty="0" smtClean="0"/>
              <a:t>D01 be forwarded to Sponsor Ballot</a:t>
            </a:r>
            <a:r>
              <a:rPr lang="en-US" altLang="ko-KR" dirty="0" smtClean="0"/>
              <a:t>?</a:t>
            </a:r>
            <a:r>
              <a:rPr lang="en-US" altLang="zh-CN" dirty="0" smtClean="0"/>
              <a:t>”</a:t>
            </a:r>
            <a:endParaRPr lang="ko-KR" altLang="ko-KR" dirty="0" smtClean="0"/>
          </a:p>
          <a:p>
            <a:pPr lvl="1"/>
            <a:r>
              <a:rPr lang="en-US" altLang="ko-KR" dirty="0" smtClean="0"/>
              <a:t>Moved by: </a:t>
            </a:r>
            <a:endParaRPr lang="ko-KR" altLang="ko-KR" dirty="0" smtClean="0"/>
          </a:p>
          <a:p>
            <a:pPr lvl="1"/>
            <a:r>
              <a:rPr lang="en-US" altLang="ko-KR" dirty="0" smtClean="0"/>
              <a:t>Second by</a:t>
            </a:r>
            <a:r>
              <a:rPr lang="en-US" altLang="ko-KR" dirty="0" smtClean="0"/>
              <a:t>: </a:t>
            </a:r>
            <a:endParaRPr lang="ko-KR" altLang="ko-KR" dirty="0" smtClean="0"/>
          </a:p>
          <a:p>
            <a:pPr lvl="1"/>
            <a:r>
              <a:rPr lang="en-US" altLang="ko-KR" dirty="0" smtClean="0"/>
              <a:t>Result: </a:t>
            </a:r>
            <a:endParaRPr lang="ko-KR" altLang="ko-KR" dirty="0" smtClean="0"/>
          </a:p>
          <a:p>
            <a:endParaRPr lang="ko-KR" altLang="en-US" dirty="0" smtClean="0"/>
          </a:p>
        </p:txBody>
      </p:sp>
      <p:sp>
        <p:nvSpPr>
          <p:cNvPr id="36867" name="제목 1"/>
          <p:cNvSpPr>
            <a:spLocks noGrp="1"/>
          </p:cNvSpPr>
          <p:nvPr>
            <p:ph type="title"/>
          </p:nvPr>
        </p:nvSpPr>
        <p:spPr/>
        <p:txBody>
          <a:bodyPr/>
          <a:lstStyle/>
          <a:p>
            <a:r>
              <a:rPr lang="en-US" altLang="ko-KR" dirty="0" smtClean="0"/>
              <a:t>WG Motion</a:t>
            </a:r>
            <a:endParaRPr lang="ko-KR"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p:txBody>
          <a:bodyPr lIns="92075" tIns="46038" rIns="92075" bIns="46038"/>
          <a:lstStyle/>
          <a:p>
            <a:r>
              <a:rPr lang="en-US" altLang="ko-KR" sz="4000" dirty="0" smtClean="0">
                <a:ea typeface="Gulim" pitchFamily="34" charset="-127"/>
              </a:rPr>
              <a:t>IEEE 802.21c:</a:t>
            </a:r>
            <a:br>
              <a:rPr lang="en-US" altLang="ko-KR" sz="4000" dirty="0" smtClean="0">
                <a:ea typeface="Gulim" pitchFamily="34" charset="-127"/>
              </a:rPr>
            </a:br>
            <a:r>
              <a:rPr lang="en-US" altLang="ko-KR" sz="4000" dirty="0" smtClean="0">
                <a:ea typeface="Gulim" pitchFamily="34" charset="-127"/>
              </a:rPr>
              <a:t>Single Radio Handovers</a:t>
            </a:r>
            <a:br>
              <a:rPr lang="en-US" altLang="ko-KR" sz="4000" dirty="0" smtClean="0">
                <a:ea typeface="Gulim" pitchFamily="34" charset="-127"/>
              </a:rPr>
            </a:br>
            <a:r>
              <a:rPr lang="en-US" altLang="ko-KR" sz="4000" dirty="0" smtClean="0">
                <a:ea typeface="Gulim" pitchFamily="34" charset="-127"/>
              </a:rPr>
              <a:t>Task Group</a:t>
            </a:r>
            <a:br>
              <a:rPr lang="en-US" altLang="ko-KR" sz="4000" dirty="0" smtClean="0">
                <a:ea typeface="Gulim" pitchFamily="34" charset="-127"/>
              </a:rPr>
            </a:br>
            <a:endParaRPr lang="en-US" altLang="ko-KR" sz="4000" dirty="0" smtClean="0">
              <a:ea typeface="Gulim" pitchFamily="34" charset="-127"/>
            </a:endParaRPr>
          </a:p>
        </p:txBody>
      </p:sp>
      <p:sp>
        <p:nvSpPr>
          <p:cNvPr id="12290" name="Rectangle 3"/>
          <p:cNvSpPr>
            <a:spLocks noGrp="1" noChangeArrowheads="1"/>
          </p:cNvSpPr>
          <p:nvPr>
            <p:ph type="subTitle" idx="1"/>
          </p:nvPr>
        </p:nvSpPr>
        <p:spPr/>
        <p:txBody>
          <a:bodyPr lIns="92075" tIns="46038" rIns="92075" bIns="46038"/>
          <a:lstStyle/>
          <a:p>
            <a:pPr marL="342900" indent="-342900" algn="ctr" defTabSz="914400">
              <a:buFontTx/>
              <a:buNone/>
            </a:pPr>
            <a:r>
              <a:rPr lang="en-US" altLang="ko-KR" dirty="0" smtClean="0">
                <a:ea typeface="Gulim" pitchFamily="34" charset="-127"/>
              </a:rPr>
              <a:t>Chair</a:t>
            </a:r>
            <a:r>
              <a:rPr lang="en-US" altLang="ko-KR" dirty="0" smtClean="0">
                <a:ea typeface="Gulim" pitchFamily="34" charset="-127"/>
              </a:rPr>
              <a:t>: H Anthony Chan (</a:t>
            </a:r>
            <a:r>
              <a:rPr lang="en-US" altLang="zh-CN" dirty="0" smtClean="0">
                <a:ea typeface="Gulim" pitchFamily="34" charset="-127"/>
              </a:rPr>
              <a:t>Huawei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h</a:t>
            </a:r>
            <a:r>
              <a:rPr lang="en-US" altLang="zh-CN" sz="1800" dirty="0" smtClean="0">
                <a:ea typeface="Gulim" pitchFamily="34" charset="-127"/>
              </a:rPr>
              <a:t>.a.chan@ieee.org</a:t>
            </a:r>
            <a:endParaRPr lang="en-US" altLang="ko-KR" sz="1800" dirty="0" smtClean="0">
              <a:ea typeface="Gulim" pitchFamily="34" charset="-127"/>
            </a:endParaRPr>
          </a:p>
          <a:p>
            <a:pPr marL="342900" indent="-342900" algn="ctr" defTabSz="914400">
              <a:buFontTx/>
              <a:buNone/>
            </a:pPr>
            <a:endParaRPr lang="en-US" altLang="ko-KR" sz="1800" dirty="0" smtClean="0">
              <a:ea typeface="Gulim" pitchFamily="34" charset="-127"/>
            </a:endParaRPr>
          </a:p>
          <a:p>
            <a:pPr marL="342900" indent="-342900" algn="ctr" defTabSz="914400">
              <a:buFontTx/>
              <a:buNone/>
            </a:pPr>
            <a:r>
              <a:rPr lang="en-US" altLang="ko-KR" sz="2400" dirty="0" smtClean="0">
                <a:solidFill>
                  <a:srgbClr val="000000"/>
                </a:solidFill>
                <a:ea typeface="Gulim" pitchFamily="34" charset="-127"/>
              </a:rPr>
              <a:t>Vice Chair: Dapeng Liu (China Mobile)</a:t>
            </a:r>
          </a:p>
          <a:p>
            <a:pPr marL="342900" indent="-342900" algn="ctr" defTabSz="914400">
              <a:buFontTx/>
              <a:buNone/>
            </a:pPr>
            <a:r>
              <a:rPr lang="en-US" altLang="ko-KR" sz="2400" dirty="0" smtClean="0">
                <a:solidFill>
                  <a:srgbClr val="000000"/>
                </a:solidFill>
                <a:ea typeface="Gulim" pitchFamily="34" charset="-127"/>
              </a:rPr>
              <a:t>Technical Editor: Charles Perkins (Futurewei)</a:t>
            </a:r>
          </a:p>
          <a:p>
            <a:pPr marL="342900" indent="-342900" algn="ctr" defTabSz="914400">
              <a:buFontTx/>
              <a:buNone/>
            </a:pPr>
            <a:r>
              <a:rPr lang="en-US" altLang="ko-KR" sz="2400" dirty="0" smtClean="0">
                <a:ea typeface="Gulim" pitchFamily="34" charset="-127"/>
              </a:rPr>
              <a:t>Secretary: </a:t>
            </a:r>
            <a:r>
              <a:rPr lang="en-US" altLang="ko-KR" sz="2400" dirty="0" err="1" smtClean="0">
                <a:ea typeface="Gulim" pitchFamily="34" charset="-127"/>
              </a:rPr>
              <a:t>Hyunho</a:t>
            </a:r>
            <a:r>
              <a:rPr lang="en-US" altLang="ko-KR" sz="2400" dirty="0" smtClean="0">
                <a:ea typeface="Gulim" pitchFamily="34" charset="-127"/>
              </a:rPr>
              <a:t> Park (ETRI)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ko-KR" smtClean="0"/>
              <a:t>Meeting Protocol</a:t>
            </a:r>
          </a:p>
        </p:txBody>
      </p:sp>
      <p:sp>
        <p:nvSpPr>
          <p:cNvPr id="9220" name="Rectangle 3"/>
          <p:cNvSpPr>
            <a:spLocks noGrp="1" noChangeArrowheads="1"/>
          </p:cNvSpPr>
          <p:nvPr>
            <p:ph idx="1"/>
          </p:nvPr>
        </p:nvSpPr>
        <p:spPr/>
        <p:txBody>
          <a:bodyPr>
            <a:normAutofit fontScale="85000" lnSpcReduction="20000"/>
          </a:bodyPr>
          <a:lstStyle/>
          <a:p>
            <a:r>
              <a:rPr lang="en-US" altLang="ko-KR" dirty="0" smtClean="0"/>
              <a:t>Please announce your name and affiliation when you’re given a right to speak</a:t>
            </a:r>
          </a:p>
          <a:p>
            <a:r>
              <a:rPr lang="en-US" altLang="ko-KR" dirty="0" smtClean="0"/>
              <a:t>A right to speak will be given by the chair when a member expresses his/her intention to speak by raising a hand.</a:t>
            </a:r>
          </a:p>
          <a:p>
            <a:r>
              <a:rPr lang="en-US" altLang="ko-KR" dirty="0" smtClean="0"/>
              <a:t>Please speak up in case when microphone is not available at the floor</a:t>
            </a:r>
          </a:p>
          <a:p>
            <a:pPr lvl="1"/>
            <a:r>
              <a:rPr lang="en-US" altLang="ko-KR" dirty="0" smtClean="0"/>
              <a:t>Speak toward the group not to the chair or colleagues nearby you</a:t>
            </a:r>
          </a:p>
          <a:p>
            <a:r>
              <a:rPr lang="en-US" altLang="ko-KR" dirty="0" smtClean="0"/>
              <a:t>Cell Phones Silent or Off</a:t>
            </a:r>
          </a:p>
          <a:p>
            <a:r>
              <a:rPr lang="en-US" altLang="ko-KR" dirty="0" smtClean="0"/>
              <a:t>Make sure your badges are correct </a:t>
            </a:r>
          </a:p>
          <a:p>
            <a:r>
              <a:rPr lang="en-US" altLang="ko-KR" dirty="0" smtClean="0"/>
              <a:t>If you plan to make a submission be sure it does not contain company logos or advertising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Attendance</a:t>
            </a:r>
          </a:p>
        </p:txBody>
      </p:sp>
      <p:sp>
        <p:nvSpPr>
          <p:cNvPr id="14338" name="Rectangle 3"/>
          <p:cNvSpPr>
            <a:spLocks noGrp="1" noChangeArrowheads="1"/>
          </p:cNvSpPr>
          <p:nvPr>
            <p:ph idx="1"/>
          </p:nvPr>
        </p:nvSpPr>
        <p:spPr/>
        <p:txBody>
          <a:bodyPr/>
          <a:lstStyle/>
          <a:p>
            <a:r>
              <a:rPr lang="en-US" altLang="ko-KR" dirty="0" smtClean="0"/>
              <a:t>http://imat.ieee.org</a:t>
            </a:r>
            <a:br>
              <a:rPr lang="en-US" altLang="ko-KR" dirty="0" smtClean="0"/>
            </a:br>
            <a:endParaRPr lang="en-US" altLang="ko-KR" dirty="0" smtClean="0"/>
          </a:p>
          <a:p>
            <a:r>
              <a:rPr lang="en-US" altLang="ko-KR" dirty="0" smtClean="0"/>
              <a:t>Register</a:t>
            </a:r>
          </a:p>
          <a:p>
            <a:r>
              <a:rPr lang="en-US" altLang="ko-KR" dirty="0" smtClean="0"/>
              <a:t>Indicate attendance</a:t>
            </a:r>
          </a:p>
          <a:p>
            <a:endParaRPr lang="en-US" altLang="ko-KR" dirty="0" smtClean="0"/>
          </a:p>
          <a:p>
            <a:r>
              <a:rPr lang="en-US" altLang="ko-KR" dirty="0" smtClean="0"/>
              <a:t>Getting a IEEE Web Account</a:t>
            </a:r>
          </a:p>
          <a:p>
            <a:pPr lvl="1"/>
            <a:r>
              <a:rPr lang="en-US" altLang="ko-KR" u="sng" dirty="0" smtClean="0">
                <a:solidFill>
                  <a:srgbClr val="FF0000"/>
                </a:solidFill>
              </a:rPr>
              <a:t>http</a:t>
            </a:r>
            <a:r>
              <a:rPr lang="en-US" altLang="zh-CN" u="sng" dirty="0" smtClean="0">
                <a:solidFill>
                  <a:srgbClr val="FF0000"/>
                </a:solidFill>
              </a:rPr>
              <a:t>://ieee.org/go/create_web_account</a:t>
            </a:r>
            <a:endParaRPr lang="en-US" altLang="ko-KR" u="sng"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ltLang="ko-KR" smtClean="0"/>
              <a:t>Officers</a:t>
            </a:r>
            <a:endParaRPr lang="en-US" altLang="ko-KR" dirty="0" smtClean="0"/>
          </a:p>
        </p:txBody>
      </p:sp>
      <p:sp>
        <p:nvSpPr>
          <p:cNvPr id="14338" name="Rectangle 3"/>
          <p:cNvSpPr>
            <a:spLocks noGrp="1" noChangeArrowheads="1"/>
          </p:cNvSpPr>
          <p:nvPr>
            <p:ph idx="1"/>
          </p:nvPr>
        </p:nvSpPr>
        <p:spPr/>
        <p:txBody>
          <a:bodyPr/>
          <a:lstStyle/>
          <a:p>
            <a:r>
              <a:rPr lang="en-US" altLang="ko-KR" dirty="0" smtClean="0"/>
              <a:t>Chair</a:t>
            </a:r>
            <a:r>
              <a:rPr lang="zh-CN" altLang="en-US" dirty="0" smtClean="0"/>
              <a:t>*</a:t>
            </a:r>
            <a:r>
              <a:rPr lang="en-US" altLang="zh-CN" dirty="0" smtClean="0"/>
              <a:t>: H Anthony Chan (Huawei Technologies)</a:t>
            </a:r>
          </a:p>
          <a:p>
            <a:r>
              <a:rPr lang="en-US" altLang="ko-KR" dirty="0" smtClean="0"/>
              <a:t>Vice Chair</a:t>
            </a:r>
            <a:r>
              <a:rPr lang="zh-CN" altLang="en-US" dirty="0" smtClean="0"/>
              <a:t>**</a:t>
            </a:r>
            <a:r>
              <a:rPr lang="en-US" altLang="ko-KR" dirty="0" smtClean="0"/>
              <a:t>: Dapeng Liu (China Mobile)</a:t>
            </a:r>
          </a:p>
          <a:p>
            <a:r>
              <a:rPr lang="en-US" altLang="ko-KR" dirty="0" smtClean="0"/>
              <a:t>Technical Editor</a:t>
            </a:r>
            <a:r>
              <a:rPr lang="zh-CN" altLang="en-US" dirty="0" smtClean="0"/>
              <a:t>***</a:t>
            </a:r>
            <a:r>
              <a:rPr lang="en-US" altLang="ko-KR" dirty="0" smtClean="0"/>
              <a:t>: Charles Perkins </a:t>
            </a:r>
            <a:r>
              <a:rPr lang="en-US" altLang="zh-CN" dirty="0" smtClean="0"/>
              <a:t>(Futurewei)</a:t>
            </a:r>
          </a:p>
          <a:p>
            <a:r>
              <a:rPr lang="en-US" altLang="ko-KR" dirty="0" smtClean="0"/>
              <a:t>Secretary: </a:t>
            </a:r>
            <a:r>
              <a:rPr lang="en-US" altLang="ko-KR" dirty="0" err="1" smtClean="0"/>
              <a:t>Hyunho</a:t>
            </a:r>
            <a:r>
              <a:rPr lang="en-US" altLang="ko-KR" dirty="0" smtClean="0"/>
              <a:t> Park (ETRI)</a:t>
            </a:r>
          </a:p>
          <a:p>
            <a:pPr lvl="1"/>
            <a:r>
              <a:rPr lang="zh-CN" altLang="en-US" dirty="0" smtClean="0"/>
              <a:t>*</a:t>
            </a:r>
            <a:r>
              <a:rPr lang="en-US" altLang="zh-CN" dirty="0" smtClean="0"/>
              <a:t>(</a:t>
            </a:r>
            <a:r>
              <a:rPr lang="en-US" altLang="ko-KR" dirty="0" smtClean="0"/>
              <a:t>Junghoon Jee served as chair till June 2012</a:t>
            </a:r>
            <a:r>
              <a:rPr lang="en-US" altLang="zh-CN" dirty="0" smtClean="0"/>
              <a:t>)</a:t>
            </a:r>
            <a:endParaRPr lang="en-US" altLang="ko-KR" dirty="0" smtClean="0"/>
          </a:p>
          <a:p>
            <a:pPr lvl="1"/>
            <a:r>
              <a:rPr lang="zh-CN" altLang="en-US" dirty="0" smtClean="0"/>
              <a:t>**</a:t>
            </a:r>
            <a:r>
              <a:rPr lang="en-US" altLang="zh-CN" dirty="0" smtClean="0"/>
              <a:t>(H</a:t>
            </a:r>
            <a:r>
              <a:rPr lang="en-US" altLang="ko-KR" dirty="0" smtClean="0"/>
              <a:t> Anthony Chan served as vice</a:t>
            </a:r>
            <a:r>
              <a:rPr lang="en-US" altLang="zh-CN" dirty="0" smtClean="0"/>
              <a:t>-chair till June 2012)</a:t>
            </a:r>
            <a:endParaRPr lang="en-US" altLang="ko-KR" dirty="0" smtClean="0"/>
          </a:p>
          <a:p>
            <a:pPr lvl="1"/>
            <a:r>
              <a:rPr lang="zh-CN" altLang="en-US" dirty="0" smtClean="0"/>
              <a:t>***</a:t>
            </a:r>
            <a:r>
              <a:rPr lang="en-US" altLang="zh-CN" dirty="0" smtClean="0"/>
              <a:t>(Dapeng Liu served as editor till June 2012)</a:t>
            </a:r>
            <a:endParaRPr lang="en-US" altLang="ko-KR" dirty="0" smtClean="0"/>
          </a:p>
          <a:p>
            <a:endParaRPr lang="en-US" altLang="ko-KR" dirty="0" smtClean="0"/>
          </a:p>
          <a:p>
            <a:endParaRPr lang="en-US" altLang="ko-KR" dirty="0" smtClean="0"/>
          </a:p>
          <a:p>
            <a:endParaRPr lang="en-US" altLang="ko-KR"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p:txBody>
          <a:bodyPr/>
          <a:lstStyle/>
          <a:p>
            <a:r>
              <a:rPr lang="en-US" altLang="ko-KR" smtClean="0"/>
              <a:t>Following 5 slides</a:t>
            </a:r>
          </a:p>
        </p:txBody>
      </p:sp>
      <p:sp>
        <p:nvSpPr>
          <p:cNvPr id="15363" name="Rectangle 2"/>
          <p:cNvSpPr>
            <a:spLocks noGrp="1" noChangeArrowheads="1"/>
          </p:cNvSpPr>
          <p:nvPr>
            <p:ph type="title"/>
          </p:nvPr>
        </p:nvSpPr>
        <p:spPr/>
        <p:txBody>
          <a:bodyPr/>
          <a:lstStyle/>
          <a:p>
            <a:r>
              <a:rPr lang="en-US" altLang="ko-KR" smtClean="0"/>
              <a:t>Patent Policy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lIns="90487" rIns="90487">
            <a:normAutofit lnSpcReduction="10000"/>
          </a:bodyPr>
          <a:lstStyle/>
          <a:p>
            <a:pPr>
              <a:lnSpc>
                <a:spcPct val="80000"/>
              </a:lnSpc>
              <a:spcAft>
                <a:spcPct val="30000"/>
              </a:spcAft>
              <a:buFontTx/>
              <a:buNone/>
            </a:pPr>
            <a:r>
              <a:rPr lang="en-US" altLang="ko-KR" sz="800" b="1" dirty="0" smtClean="0">
                <a:ea typeface="Gulim" pitchFamily="34" charset="-127"/>
              </a:rPr>
              <a:t>  </a:t>
            </a:r>
            <a:r>
              <a:rPr lang="en-US" altLang="ko-KR" sz="1400" b="1" dirty="0" smtClean="0">
                <a:ea typeface="Gulim" pitchFamily="34" charset="-127"/>
              </a:rPr>
              <a:t>The IEEE-SA strongly recommends that at each WG meeting the chair or a designee:</a:t>
            </a:r>
            <a:endParaRPr lang="en-US" altLang="ko-KR" sz="1400" dirty="0" smtClean="0">
              <a:ea typeface="Gulim" pitchFamily="34" charset="-127"/>
            </a:endParaRPr>
          </a:p>
          <a:p>
            <a:pPr lvl="1">
              <a:lnSpc>
                <a:spcPct val="80000"/>
              </a:lnSpc>
            </a:pPr>
            <a:r>
              <a:rPr lang="en-US" altLang="ko-KR" sz="1600" b="1" dirty="0" smtClean="0">
                <a:ea typeface="Gulim" pitchFamily="34" charset="-127"/>
              </a:rPr>
              <a:t>Show slides #1 through #4 of this presentation</a:t>
            </a:r>
          </a:p>
          <a:p>
            <a:pPr lvl="1">
              <a:lnSpc>
                <a:spcPct val="80000"/>
              </a:lnSpc>
            </a:pPr>
            <a:r>
              <a:rPr lang="en-US" altLang="ko-KR" sz="1600" b="1" dirty="0" smtClean="0">
                <a:ea typeface="Gulim" pitchFamily="34" charset="-127"/>
              </a:rPr>
              <a:t>Advise the WG attendees that:</a:t>
            </a:r>
            <a:r>
              <a:rPr lang="en-US" altLang="ko-KR" sz="1600" dirty="0" smtClean="0">
                <a:ea typeface="Gulim" pitchFamily="34" charset="-127"/>
              </a:rPr>
              <a:t> </a:t>
            </a:r>
          </a:p>
          <a:p>
            <a:pPr lvl="2">
              <a:lnSpc>
                <a:spcPct val="80000"/>
              </a:lnSpc>
            </a:pPr>
            <a:r>
              <a:rPr lang="en-US" altLang="ko-KR" sz="1400" dirty="0" smtClean="0">
                <a:ea typeface="Gulim" pitchFamily="34" charset="-127"/>
              </a:rPr>
              <a:t>The IEEE</a:t>
            </a:r>
            <a:r>
              <a:rPr lang="en-US" altLang="ko-KR" sz="1400" dirty="0" smtClean="0">
                <a:latin typeface="Times New Roman" pitchFamily="18" charset="0"/>
                <a:ea typeface="Gulim" pitchFamily="34" charset="-127"/>
              </a:rPr>
              <a:t>’</a:t>
            </a:r>
            <a:r>
              <a:rPr lang="en-US" altLang="ko-KR" sz="1400" dirty="0" smtClean="0">
                <a:ea typeface="Gulim" pitchFamily="34" charset="-127"/>
              </a:rPr>
              <a:t>s patent policy is consistent with the ANSI patent policy and is described in Clause 6 of the </a:t>
            </a:r>
            <a:r>
              <a:rPr lang="en-US" altLang="ko-KR" sz="1400" i="1" dirty="0" smtClean="0">
                <a:ea typeface="Gulim" pitchFamily="34" charset="-127"/>
              </a:rPr>
              <a:t>IEEE-SA Standards Board Bylaws</a:t>
            </a:r>
            <a:r>
              <a:rPr lang="en-US" altLang="ko-KR" sz="1400" dirty="0" smtClean="0">
                <a:ea typeface="Gulim" pitchFamily="34" charset="-127"/>
              </a:rPr>
              <a:t>;</a:t>
            </a:r>
          </a:p>
          <a:p>
            <a:pPr lvl="2">
              <a:lnSpc>
                <a:spcPct val="80000"/>
              </a:lnSpc>
            </a:pPr>
            <a:r>
              <a:rPr lang="en-US" altLang="ko-KR" sz="1400" dirty="0" smtClean="0">
                <a:ea typeface="Gulim" pitchFamily="34" charset="-127"/>
              </a:rPr>
              <a:t>Early identification of patent claims which may be essential for the use of standards under development is strongly encouraged; </a:t>
            </a:r>
          </a:p>
          <a:p>
            <a:pPr lvl="2">
              <a:lnSpc>
                <a:spcPct val="80000"/>
              </a:lnSpc>
            </a:pPr>
            <a:r>
              <a:rPr lang="en-US" altLang="ko-KR" sz="1400" dirty="0" smtClean="0">
                <a:ea typeface="Gulim" pitchFamily="34" charset="-127"/>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ko-KR" sz="1400" dirty="0" smtClean="0">
                <a:ea typeface="Gulim" pitchFamily="34" charset="-127"/>
              </a:rPr>
            </a:br>
            <a:endParaRPr lang="en-US" altLang="ko-KR" sz="1400" dirty="0" smtClean="0">
              <a:ea typeface="Gulim" pitchFamily="34" charset="-127"/>
            </a:endParaRPr>
          </a:p>
          <a:p>
            <a:pPr lvl="1">
              <a:lnSpc>
                <a:spcPct val="20000"/>
              </a:lnSpc>
            </a:pPr>
            <a:r>
              <a:rPr lang="en-US" altLang="ko-KR" sz="1600" b="1" dirty="0" smtClean="0">
                <a:ea typeface="Gulim" pitchFamily="34" charset="-127"/>
              </a:rPr>
              <a:t>Instruct the WG Secretary to record in the minutes of the relevant WG meeting:</a:t>
            </a:r>
            <a:r>
              <a:rPr lang="en-US" altLang="ko-KR" sz="800" dirty="0" smtClean="0">
                <a:ea typeface="Gulim" pitchFamily="34" charset="-127"/>
              </a:rPr>
              <a:t> </a:t>
            </a:r>
          </a:p>
          <a:p>
            <a:pPr lvl="2">
              <a:lnSpc>
                <a:spcPct val="80000"/>
              </a:lnSpc>
            </a:pPr>
            <a:r>
              <a:rPr lang="en-US" altLang="ko-KR" sz="1400" dirty="0" smtClean="0">
                <a:ea typeface="Gulim" pitchFamily="34" charset="-127"/>
              </a:rPr>
              <a:t>That the foregoing information was provided and that slides 1 through 4 (and this slide 0, if applicable) were shown; </a:t>
            </a:r>
          </a:p>
          <a:p>
            <a:pPr lvl="2">
              <a:lnSpc>
                <a:spcPct val="80000"/>
              </a:lnSpc>
            </a:pPr>
            <a:r>
              <a:rPr lang="en-US" altLang="ko-KR" sz="1400" dirty="0" smtClean="0">
                <a:ea typeface="Gulim" pitchFamily="34" charset="-127"/>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ko-KR" sz="1400" dirty="0" smtClean="0">
                <a:ea typeface="Gulim" pitchFamily="34" charset="-127"/>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ko-KR" sz="700" dirty="0" smtClean="0">
              <a:ea typeface="Gulim" pitchFamily="34" charset="-127"/>
            </a:endParaRPr>
          </a:p>
          <a:p>
            <a:pPr lvl="1">
              <a:lnSpc>
                <a:spcPct val="80000"/>
              </a:lnSpc>
              <a:spcBef>
                <a:spcPct val="5000"/>
              </a:spcBef>
            </a:pPr>
            <a:r>
              <a:rPr lang="en-US" altLang="ko-KR" sz="1600" dirty="0" smtClean="0">
                <a:ea typeface="Gulim" pitchFamily="34" charset="-127"/>
              </a:rPr>
              <a:t>The WG Chair shall ensure that a request is made to any identified holders of potential essential patent claim(s) to complete and submit a Letter of Assurance.</a:t>
            </a:r>
          </a:p>
          <a:p>
            <a:pPr lvl="1">
              <a:lnSpc>
                <a:spcPct val="80000"/>
              </a:lnSpc>
              <a:spcBef>
                <a:spcPct val="5000"/>
              </a:spcBef>
            </a:pPr>
            <a:r>
              <a:rPr lang="en-US" altLang="ko-KR" sz="1600" dirty="0" smtClean="0">
                <a:ea typeface="Gulim" pitchFamily="34" charset="-127"/>
              </a:rPr>
              <a:t>It is recommended that the WG chair review the guidance in </a:t>
            </a:r>
            <a:r>
              <a:rPr lang="en-US" altLang="ko-KR" sz="1600" i="1" dirty="0" smtClean="0">
                <a:ea typeface="Gulim" pitchFamily="34" charset="-127"/>
              </a:rPr>
              <a:t>IEEE-SA Standards Board Operations Manual</a:t>
            </a:r>
            <a:r>
              <a:rPr lang="en-US" altLang="ko-KR" sz="1600" dirty="0" smtClean="0">
                <a:ea typeface="Gulim" pitchFamily="34" charset="-127"/>
              </a:rPr>
              <a:t> 6.3.5 and in FAQs 12 and 12a on inclusion of potential Essential Patent Claims by incorporation or by reference.</a:t>
            </a:r>
            <a:r>
              <a:rPr lang="en-US" altLang="ko-KR" sz="1600" dirty="0" smtClean="0">
                <a:solidFill>
                  <a:srgbClr val="FF3300"/>
                </a:solidFill>
                <a:ea typeface="Gulim" pitchFamily="34" charset="-127"/>
              </a:rPr>
              <a:t> </a:t>
            </a:r>
          </a:p>
          <a:p>
            <a:pPr lvl="1">
              <a:lnSpc>
                <a:spcPct val="80000"/>
              </a:lnSpc>
              <a:spcBef>
                <a:spcPct val="5000"/>
              </a:spcBef>
              <a:buFontTx/>
              <a:buNone/>
            </a:pPr>
            <a:endParaRPr lang="en-US" altLang="ko-KR" sz="1400" dirty="0" smtClean="0">
              <a:ea typeface="Gulim" pitchFamily="34" charset="-127"/>
            </a:endParaRPr>
          </a:p>
          <a:p>
            <a:pPr lvl="1">
              <a:lnSpc>
                <a:spcPct val="80000"/>
              </a:lnSpc>
              <a:spcBef>
                <a:spcPct val="5000"/>
              </a:spcBef>
              <a:buFontTx/>
              <a:buNone/>
            </a:pPr>
            <a:r>
              <a:rPr lang="en-US" altLang="ko-KR" sz="1400" dirty="0" smtClean="0">
                <a:ea typeface="Gulim" pitchFamily="34" charset="-127"/>
              </a:rPr>
              <a:t>	Note: </a:t>
            </a:r>
            <a:r>
              <a:rPr lang="en-US" altLang="ko-KR" sz="1400" b="1" dirty="0" smtClean="0">
                <a:ea typeface="Gulim" pitchFamily="34" charset="-127"/>
              </a:rPr>
              <a:t>WG</a:t>
            </a:r>
            <a:r>
              <a:rPr lang="en-US" altLang="ko-KR" sz="1400" dirty="0" smtClean="0">
                <a:ea typeface="Gulim" pitchFamily="34" charset="-127"/>
              </a:rPr>
              <a:t> includes Working Groups, Task Groups, and other standards-developing committees with a PAR approved by the IEEE-SA Standards Board.</a:t>
            </a:r>
          </a:p>
        </p:txBody>
      </p:sp>
      <p:sp>
        <p:nvSpPr>
          <p:cNvPr id="16387" name="Rectangle 2"/>
          <p:cNvSpPr>
            <a:spLocks noGrp="1" noChangeArrowheads="1"/>
          </p:cNvSpPr>
          <p:nvPr>
            <p:ph type="title"/>
          </p:nvPr>
        </p:nvSpPr>
        <p:spPr/>
        <p:txBody>
          <a:bodyPr lIns="90487" rIns="90487"/>
          <a:lstStyle/>
          <a:p>
            <a:r>
              <a:rPr lang="en-US" altLang="ko-KR" sz="2800" u="sng" smtClean="0">
                <a:ea typeface="Gulim" pitchFamily="34" charset="-127"/>
              </a:rPr>
              <a:t>Instructions for the WG Chair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en-US" altLang="ko-KR" u="sng" dirty="0" smtClean="0"/>
              <a:t>Participants, Patents, and Duty to Inform</a:t>
            </a:r>
          </a:p>
        </p:txBody>
      </p:sp>
      <p:sp>
        <p:nvSpPr>
          <p:cNvPr id="7" name="Content Placeholder 6"/>
          <p:cNvSpPr>
            <a:spLocks noGrp="1"/>
          </p:cNvSpPr>
          <p:nvPr>
            <p:ph idx="1"/>
          </p:nvPr>
        </p:nvSpPr>
        <p:spPr/>
        <p:txBody>
          <a:bodyPr>
            <a:normAutofit fontScale="55000" lnSpcReduction="20000"/>
          </a:bodyPr>
          <a:lstStyle/>
          <a:p>
            <a:pPr>
              <a:buNone/>
            </a:pPr>
            <a:r>
              <a:rPr lang="en-US" sz="2900" dirty="0" smtClean="0"/>
              <a:t>All participants in this meeting have certain obligations under the IEEE-SA Patent Policy.  </a:t>
            </a:r>
          </a:p>
          <a:p>
            <a:pPr>
              <a:buNone/>
            </a:pPr>
            <a:r>
              <a:rPr lang="en-US" sz="3300" dirty="0" smtClean="0"/>
              <a:t>Participants: </a:t>
            </a:r>
          </a:p>
          <a:p>
            <a:r>
              <a:rPr lang="en-US" sz="33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r>
              <a:rPr lang="en-US" sz="3300" dirty="0" smtClean="0"/>
              <a:t>“Personal awareness” means that the participant “is personally aware that the holder may have a potential Essential Patent Claim,” even if the participant is not personally aware of the specific patents or patent claims</a:t>
            </a:r>
          </a:p>
          <a:p>
            <a:r>
              <a:rPr lang="en-US" sz="33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r>
              <a:rPr lang="en-US" sz="3300" dirty="0" smtClean="0"/>
              <a:t>The above does not apply if the patent claim is already the subject of an Accepted Letter of Assurance that applies to the proposed standard(s) under consideration by this group</a:t>
            </a:r>
          </a:p>
          <a:p>
            <a:pPr lvl="1">
              <a:buNone/>
            </a:pPr>
            <a:r>
              <a:rPr lang="en-US" sz="2900" dirty="0" smtClean="0"/>
              <a:t>Quoted text excerpted from IEEE-SA Standards Board Bylaws </a:t>
            </a:r>
            <a:r>
              <a:rPr lang="en-US" sz="2900" dirty="0" err="1" smtClean="0"/>
              <a:t>subclause</a:t>
            </a:r>
            <a:r>
              <a:rPr lang="en-US" sz="2900" dirty="0" smtClean="0"/>
              <a:t> 6.2</a:t>
            </a:r>
          </a:p>
          <a:p>
            <a:r>
              <a:rPr lang="en-US" sz="3300" dirty="0" smtClean="0"/>
              <a:t>Early identification of holders of potential Essential Patent Claims is strongly encouraged</a:t>
            </a:r>
          </a:p>
          <a:p>
            <a:r>
              <a:rPr lang="en-US" sz="3300" dirty="0" smtClean="0"/>
              <a:t>No duty to perform a patent search</a:t>
            </a:r>
          </a:p>
          <a:p>
            <a:endParaRPr lang="en-US" dirty="0"/>
          </a:p>
        </p:txBody>
      </p:sp>
      <p:sp>
        <p:nvSpPr>
          <p:cNvPr id="1741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defTabSz="762000" eaLnBrk="0" hangingPunct="0">
              <a:lnSpc>
                <a:spcPct val="90000"/>
              </a:lnSpc>
            </a:pPr>
            <a:endParaRPr lang="en-GB" altLang="ko-KR" b="1" u="sng">
              <a:latin typeface="Helvetica" pitchFamily="34" charset="0"/>
              <a:ea typeface="Gulim" pitchFamily="34" charset="-127"/>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2_SAM TEMPLATE">
  <a:themeElements>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_SAM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2_SAM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SAM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2_SAM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SAM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SAM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SAM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2_SAM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31670</TotalTime>
  <Words>2202</Words>
  <Application>Microsoft Office PowerPoint</Application>
  <PresentationFormat>On-screen Show (4:3)</PresentationFormat>
  <Paragraphs>350</Paragraphs>
  <Slides>29</Slides>
  <Notes>17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2_SAM TEMPLATE</vt:lpstr>
      <vt:lpstr>Slide 1</vt:lpstr>
      <vt:lpstr>Slide 2</vt:lpstr>
      <vt:lpstr>IEEE 802.21c: Single Radio Handovers Task Group </vt:lpstr>
      <vt:lpstr>Meeting Protocol</vt:lpstr>
      <vt:lpstr>Attendance</vt:lpstr>
      <vt:lpstr>Officers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Progress So Far</vt:lpstr>
      <vt:lpstr>Progress So Far (2)</vt:lpstr>
      <vt:lpstr>Progress So Far (3)</vt:lpstr>
      <vt:lpstr>Progress So Far (4)</vt:lpstr>
      <vt:lpstr>Progress So Far (5)</vt:lpstr>
      <vt:lpstr>Progress So Far (6)</vt:lpstr>
      <vt:lpstr>Progress So Far (7)</vt:lpstr>
      <vt:lpstr>Progress So Far (8)</vt:lpstr>
      <vt:lpstr>Progress So Far (9)</vt:lpstr>
      <vt:lpstr>Progress so far （10）</vt:lpstr>
      <vt:lpstr>Progress so far (11)</vt:lpstr>
      <vt:lpstr>Agenda Item for the week</vt:lpstr>
      <vt:lpstr>Motion</vt:lpstr>
      <vt:lpstr>Motion</vt:lpstr>
      <vt:lpstr>Motion</vt:lpstr>
      <vt:lpstr>Motion</vt:lpstr>
      <vt:lpstr>WG Motion</vt:lpstr>
    </vt:vector>
  </TitlesOfParts>
  <Company>AT&amp;T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hachan</dc:creator>
  <cp:lastModifiedBy>c73782</cp:lastModifiedBy>
  <cp:revision>1017</cp:revision>
  <cp:lastPrinted>2000-04-10T21:29:30Z</cp:lastPrinted>
  <dcterms:created xsi:type="dcterms:W3CDTF">2000-03-13T21:22:56Z</dcterms:created>
  <dcterms:modified xsi:type="dcterms:W3CDTF">2012-09-18T00:24:50Z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1294402424</vt:lpwstr>
  </property>
  <property fmtid="{D5CDD505-2E9C-101B-9397-08002B2CF9AE}" pid="3" name="_ms_pID_725343">
    <vt:lpwstr>(2)nz+A+UadtGsZX1+PyzZCTFsEz1ia5GUEap9PeNEbDq7fkainUcpudZaBtlwFlzDxYZ/0N0HA
JwuY6pO/X2GCWj4co82bwKyK6s5fkBwwY3R+0W7+3O/6yXRIvGKhE7SqTUZjUN71uJ6Yee29
a3QmznUf1SfQZ9Oocl85QgM9gbBWT1bqHi3Nlid2Q8TdbPQGg5xoV3ttx4lHpgnvVlTPkDyL
5nxs22bbCGlTCTkB5XawN</vt:lpwstr>
  </property>
  <property fmtid="{D5CDD505-2E9C-101B-9397-08002B2CF9AE}" pid="4" name="_ms_pID_7253431">
    <vt:lpwstr>Hip0xkL1U8uGvRE3kyHljZZJ5tSXNtbQGopKsSc+bbTmpOWEvw/
risckTfM9vvaxjrWT2JNi/NlTK85x5+ThgoqHW6Cv7W83EpdBl5lQ2Qv4IXM2GYH0wmkdtzd
2tg=</vt:lpwstr>
  </property>
</Properties>
</file>