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5"/>
  </p:notesMasterIdLst>
  <p:handoutMasterIdLst>
    <p:handoutMasterId r:id="rId26"/>
  </p:handoutMasterIdLst>
  <p:sldIdLst>
    <p:sldId id="369" r:id="rId2"/>
    <p:sldId id="370" r:id="rId3"/>
    <p:sldId id="371" r:id="rId4"/>
    <p:sldId id="350" r:id="rId5"/>
    <p:sldId id="376" r:id="rId6"/>
    <p:sldId id="420" r:id="rId7"/>
    <p:sldId id="317" r:id="rId8"/>
    <p:sldId id="318" r:id="rId9"/>
    <p:sldId id="319" r:id="rId10"/>
    <p:sldId id="320" r:id="rId11"/>
    <p:sldId id="321" r:id="rId12"/>
    <p:sldId id="322" r:id="rId13"/>
    <p:sldId id="379" r:id="rId14"/>
    <p:sldId id="380" r:id="rId15"/>
    <p:sldId id="381" r:id="rId16"/>
    <p:sldId id="386" r:id="rId17"/>
    <p:sldId id="388" r:id="rId18"/>
    <p:sldId id="390" r:id="rId19"/>
    <p:sldId id="391" r:id="rId20"/>
    <p:sldId id="399" r:id="rId21"/>
    <p:sldId id="411" r:id="rId22"/>
    <p:sldId id="421" r:id="rId23"/>
    <p:sldId id="422" r:id="rId24"/>
  </p:sldIdLst>
  <p:sldSz cx="9144000" cy="6858000" type="screen4x3"/>
  <p:notesSz cx="6797675" cy="987425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91" autoAdjust="0"/>
    <p:restoredTop sz="99101" autoAdjust="0"/>
  </p:normalViewPr>
  <p:slideViewPr>
    <p:cSldViewPr>
      <p:cViewPr varScale="1">
        <p:scale>
          <a:sx n="38" d="100"/>
          <a:sy n="38" d="100"/>
        </p:scale>
        <p:origin x="-1013"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624"/>
    </p:cViewPr>
  </p:sorterViewPr>
  <p:notesViewPr>
    <p:cSldViewPr>
      <p:cViewPr>
        <p:scale>
          <a:sx n="100" d="100"/>
          <a:sy n="100" d="100"/>
        </p:scale>
        <p:origin x="-514" y="43"/>
      </p:cViewPr>
      <p:guideLst>
        <p:guide orient="horz" pos="2298"/>
        <p:guide pos="28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19538" y="20002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Gulim" pitchFamily="34" charset="-127"/>
              </a:defRPr>
            </a:lvl1pPr>
          </a:lstStyle>
          <a:p>
            <a:r>
              <a:rPr lang="ko-KR" altLang="en-US"/>
              <a:t>doc.: IEEE 802.11-07/0570r0</a:t>
            </a:r>
            <a:endParaRPr lang="en-US" altLang="ko-KR"/>
          </a:p>
        </p:txBody>
      </p:sp>
      <p:sp>
        <p:nvSpPr>
          <p:cNvPr id="3075" name="Rectangle 3"/>
          <p:cNvSpPr>
            <a:spLocks noGrp="1" noChangeArrowheads="1"/>
          </p:cNvSpPr>
          <p:nvPr>
            <p:ph type="dt" sz="quarter" idx="1"/>
          </p:nvPr>
        </p:nvSpPr>
        <p:spPr bwMode="auto">
          <a:xfrm>
            <a:off x="681038" y="200025"/>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Gulim" pitchFamily="34" charset="-127"/>
              </a:defRPr>
            </a:lvl1pPr>
          </a:lstStyle>
          <a:p>
            <a:r>
              <a:rPr lang="ko-KR" altLang="en-US"/>
              <a:t>April 2007</a:t>
            </a:r>
            <a:endParaRPr lang="en-US" altLang="ko-KR"/>
          </a:p>
        </p:txBody>
      </p:sp>
      <p:sp>
        <p:nvSpPr>
          <p:cNvPr id="3076" name="Rectangle 4"/>
          <p:cNvSpPr>
            <a:spLocks noGrp="1" noChangeArrowheads="1"/>
          </p:cNvSpPr>
          <p:nvPr>
            <p:ph type="ftr" sz="quarter" idx="2"/>
          </p:nvPr>
        </p:nvSpPr>
        <p:spPr bwMode="auto">
          <a:xfrm>
            <a:off x="6194425" y="955675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Gulim" pitchFamily="34" charset="-127"/>
              </a:defRPr>
            </a:lvl1pPr>
          </a:lstStyle>
          <a:p>
            <a:endParaRPr lang="en-US" altLang="ko-KR"/>
          </a:p>
        </p:txBody>
      </p:sp>
      <p:sp>
        <p:nvSpPr>
          <p:cNvPr id="3077" name="Rectangle 5"/>
          <p:cNvSpPr>
            <a:spLocks noGrp="1" noChangeArrowheads="1"/>
          </p:cNvSpPr>
          <p:nvPr>
            <p:ph type="sldNum" sz="quarter" idx="3"/>
          </p:nvPr>
        </p:nvSpPr>
        <p:spPr bwMode="auto">
          <a:xfrm>
            <a:off x="3063875" y="9556750"/>
            <a:ext cx="5191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z="1200">
                <a:ea typeface="Gulim" pitchFamily="34" charset="-127"/>
              </a:defRPr>
            </a:lvl1pPr>
          </a:lstStyle>
          <a:p>
            <a:r>
              <a:rPr lang="en-US" altLang="ko-KR"/>
              <a:t>Page </a:t>
            </a:r>
            <a:fld id="{8685E8F0-1E63-49E9-9041-FA0786CCF07E}" type="slidenum">
              <a:rPr lang="en-US" altLang="ko-KR"/>
              <a:pPr/>
              <a:t>‹#›</a:t>
            </a:fld>
            <a:endParaRPr lang="en-US" altLang="ko-KR"/>
          </a:p>
        </p:txBody>
      </p:sp>
      <p:sp>
        <p:nvSpPr>
          <p:cNvPr id="46086"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pPr>
              <a:defRPr/>
            </a:pPr>
            <a:endParaRPr lang="en-US">
              <a:ea typeface="MS PGothic" pitchFamily="34" charset="-128"/>
              <a:cs typeface="+mn-cs"/>
            </a:endParaRPr>
          </a:p>
        </p:txBody>
      </p:sp>
      <p:sp>
        <p:nvSpPr>
          <p:cNvPr id="46087" name="Rectangle 7"/>
          <p:cNvSpPr>
            <a:spLocks noChangeArrowheads="1"/>
          </p:cNvSpPr>
          <p:nvPr/>
        </p:nvSpPr>
        <p:spPr bwMode="auto">
          <a:xfrm>
            <a:off x="679450" y="9556750"/>
            <a:ext cx="719138" cy="184150"/>
          </a:xfrm>
          <a:prstGeom prst="rect">
            <a:avLst/>
          </a:prstGeom>
          <a:noFill/>
          <a:ln w="9525">
            <a:noFill/>
            <a:miter lim="800000"/>
            <a:headEnd/>
            <a:tailEnd/>
          </a:ln>
        </p:spPr>
        <p:txBody>
          <a:bodyPr wrap="none" lIns="0" tIns="0" rIns="0" bIns="0">
            <a:spAutoFit/>
          </a:bodyPr>
          <a:lstStyle/>
          <a:p>
            <a:pPr defTabSz="933450" eaLnBrk="0" hangingPunct="0">
              <a:defRPr/>
            </a:pPr>
            <a:r>
              <a:rPr lang="en-US" altLang="ko-KR" sz="1200">
                <a:ea typeface="굴림" pitchFamily="34" charset="-127"/>
                <a:cs typeface="+mn-cs"/>
              </a:rPr>
              <a:t>Submission</a:t>
            </a:r>
          </a:p>
        </p:txBody>
      </p:sp>
      <p:sp>
        <p:nvSpPr>
          <p:cNvPr id="46088"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pPr>
              <a:defRPr/>
            </a:pPr>
            <a:endParaRPr lang="en-US">
              <a:ea typeface="MS PGothic" pitchFamily="34" charset="-128"/>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2400" y="115888"/>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ea typeface="Gulim" pitchFamily="34" charset="-127"/>
              </a:defRPr>
            </a:lvl1pPr>
          </a:lstStyle>
          <a:p>
            <a:r>
              <a:rPr lang="ko-KR" altLang="en-US"/>
              <a:t>doc.: IEEE 802.11-07/0570r0</a:t>
            </a:r>
            <a:endParaRPr lang="en-US" altLang="ko-KR"/>
          </a:p>
        </p:txBody>
      </p:sp>
      <p:sp>
        <p:nvSpPr>
          <p:cNvPr id="2051" name="Rectangle 3"/>
          <p:cNvSpPr>
            <a:spLocks noGrp="1" noChangeArrowheads="1"/>
          </p:cNvSpPr>
          <p:nvPr>
            <p:ph type="dt" idx="1"/>
          </p:nvPr>
        </p:nvSpPr>
        <p:spPr bwMode="auto">
          <a:xfrm>
            <a:off x="641350" y="115888"/>
            <a:ext cx="8128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ea typeface="Gulim" pitchFamily="34" charset="-127"/>
              </a:defRPr>
            </a:lvl1pPr>
          </a:lstStyle>
          <a:p>
            <a:r>
              <a:rPr lang="ko-KR" altLang="en-US"/>
              <a:t>April 2007</a:t>
            </a:r>
            <a:endParaRPr lang="en-US" altLang="ko-KR"/>
          </a:p>
        </p:txBody>
      </p:sp>
      <p:sp>
        <p:nvSpPr>
          <p:cNvPr id="38916"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dirty="0" smtClean="0"/>
              <a:t>Click to edit Master text styles</a:t>
            </a:r>
          </a:p>
          <a:p>
            <a:pPr lvl="1"/>
            <a:r>
              <a:rPr lang="en-US" altLang="ko-KR" noProof="0" dirty="0" smtClean="0"/>
              <a:t>Second level</a:t>
            </a:r>
          </a:p>
          <a:p>
            <a:pPr lvl="2"/>
            <a:r>
              <a:rPr lang="en-US" altLang="ko-KR" noProof="0" dirty="0" smtClean="0"/>
              <a:t>Third level</a:t>
            </a:r>
          </a:p>
          <a:p>
            <a:pPr lvl="3"/>
            <a:r>
              <a:rPr lang="en-US" altLang="ko-KR" noProof="0" dirty="0" smtClean="0"/>
              <a:t>Fourth level</a:t>
            </a:r>
          </a:p>
          <a:p>
            <a:pPr lvl="4"/>
            <a:r>
              <a:rPr lang="en-US" altLang="ko-KR" noProof="0" dirty="0" smtClean="0"/>
              <a:t>Fifth level</a:t>
            </a:r>
          </a:p>
        </p:txBody>
      </p:sp>
      <p:sp>
        <p:nvSpPr>
          <p:cNvPr id="2054" name="Rectangle 6"/>
          <p:cNvSpPr>
            <a:spLocks noGrp="1" noChangeArrowheads="1"/>
          </p:cNvSpPr>
          <p:nvPr>
            <p:ph type="ftr" sz="quarter" idx="4"/>
          </p:nvPr>
        </p:nvSpPr>
        <p:spPr bwMode="auto">
          <a:xfrm>
            <a:off x="5695950" y="9559925"/>
            <a:ext cx="461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200">
                <a:ea typeface="Gulim" pitchFamily="34" charset="-127"/>
              </a:defRPr>
            </a:lvl5pPr>
          </a:lstStyle>
          <a:p>
            <a:pPr lvl="4"/>
            <a:endParaRPr lang="en-US" altLang="ko-KR"/>
          </a:p>
        </p:txBody>
      </p:sp>
      <p:sp>
        <p:nvSpPr>
          <p:cNvPr id="2055" name="Rectangle 7"/>
          <p:cNvSpPr>
            <a:spLocks noGrp="1" noChangeArrowheads="1"/>
          </p:cNvSpPr>
          <p:nvPr>
            <p:ph type="sldNum" sz="quarter" idx="5"/>
          </p:nvPr>
        </p:nvSpPr>
        <p:spPr bwMode="auto">
          <a:xfrm>
            <a:off x="3144838" y="95599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200">
                <a:ea typeface="Gulim" pitchFamily="34" charset="-127"/>
              </a:defRPr>
            </a:lvl1pPr>
          </a:lstStyle>
          <a:p>
            <a:r>
              <a:rPr lang="en-US" altLang="ko-KR"/>
              <a:t>Page </a:t>
            </a:r>
            <a:fld id="{9B5A7FD9-BC08-4AF2-B356-8A3F8AF46EDC}" type="slidenum">
              <a:rPr lang="en-US" altLang="ko-KR"/>
              <a:pPr/>
              <a:t>‹#›</a:t>
            </a:fld>
            <a:endParaRPr lang="en-US" altLang="ko-KR"/>
          </a:p>
        </p:txBody>
      </p:sp>
      <p:sp>
        <p:nvSpPr>
          <p:cNvPr id="29704" name="Rectangle 8"/>
          <p:cNvSpPr>
            <a:spLocks noChangeArrowheads="1"/>
          </p:cNvSpPr>
          <p:nvPr/>
        </p:nvSpPr>
        <p:spPr bwMode="auto">
          <a:xfrm>
            <a:off x="709613" y="9559925"/>
            <a:ext cx="717550" cy="184150"/>
          </a:xfrm>
          <a:prstGeom prst="rect">
            <a:avLst/>
          </a:prstGeom>
          <a:noFill/>
          <a:ln w="9525">
            <a:noFill/>
            <a:miter lim="800000"/>
            <a:headEnd/>
            <a:tailEnd/>
          </a:ln>
        </p:spPr>
        <p:txBody>
          <a:bodyPr wrap="none" lIns="0" tIns="0" rIns="0" bIns="0">
            <a:spAutoFit/>
          </a:bodyPr>
          <a:lstStyle/>
          <a:p>
            <a:pPr eaLnBrk="0" hangingPunct="0">
              <a:defRPr/>
            </a:pPr>
            <a:r>
              <a:rPr lang="en-US" altLang="ko-KR" sz="1200">
                <a:ea typeface="굴림" pitchFamily="34" charset="-127"/>
                <a:cs typeface="+mn-cs"/>
              </a:rPr>
              <a:t>Submission</a:t>
            </a:r>
          </a:p>
        </p:txBody>
      </p:sp>
      <p:sp>
        <p:nvSpPr>
          <p:cNvPr id="29705"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pPr>
              <a:defRPr/>
            </a:pPr>
            <a:endParaRPr lang="en-US">
              <a:ea typeface="MS PGothic" pitchFamily="34" charset="-128"/>
              <a:cs typeface="+mn-cs"/>
            </a:endParaRPr>
          </a:p>
        </p:txBody>
      </p:sp>
      <p:sp>
        <p:nvSpPr>
          <p:cNvPr id="29706"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pPr>
              <a:defRPr/>
            </a:pPr>
            <a:endParaRPr lang="en-US">
              <a:ea typeface="MS PGothic" pitchFamily="34" charset="-128"/>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246438" y="9559925"/>
            <a:ext cx="415925" cy="184150"/>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930275" y="739775"/>
            <a:ext cx="4937125" cy="3703638"/>
          </a:xfrm>
          <a:ln/>
        </p:spPr>
      </p:sp>
      <p:sp>
        <p:nvSpPr>
          <p:cNvPr id="39943" name="Notes Placeholder 2"/>
          <p:cNvSpPr>
            <a:spLocks noGrp="1"/>
          </p:cNvSpPr>
          <p:nvPr>
            <p:ph type="body" idx="1"/>
          </p:nvPr>
        </p:nvSpPr>
        <p:spPr>
          <a:xfrm>
            <a:off x="679450" y="4691063"/>
            <a:ext cx="5438775" cy="4443412"/>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246438" y="9559925"/>
            <a:ext cx="415925" cy="184150"/>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170238" y="9559925"/>
            <a:ext cx="492125" cy="184150"/>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175000" y="9559925"/>
            <a:ext cx="487363" cy="184150"/>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933450" y="741363"/>
            <a:ext cx="4932363" cy="3700462"/>
          </a:xfrm>
          <a:ln/>
        </p:spPr>
      </p:sp>
      <p:sp>
        <p:nvSpPr>
          <p:cNvPr id="50183" name="Rectangle 3"/>
          <p:cNvSpPr>
            <a:spLocks noGrp="1" noChangeArrowheads="1"/>
          </p:cNvSpPr>
          <p:nvPr>
            <p:ph type="body" idx="1"/>
          </p:nvPr>
        </p:nvSpPr>
        <p:spPr>
          <a:xfrm>
            <a:off x="908050" y="4691063"/>
            <a:ext cx="4981575" cy="4441825"/>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170238" y="9559925"/>
            <a:ext cx="492125" cy="184150"/>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170238" y="9559925"/>
            <a:ext cx="492125" cy="184150"/>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170238" y="9559925"/>
            <a:ext cx="492125" cy="184150"/>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246438" y="9559925"/>
            <a:ext cx="415925" cy="184150"/>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930275" y="739775"/>
            <a:ext cx="4937125" cy="3703638"/>
          </a:xfrm>
          <a:ln/>
        </p:spPr>
      </p:sp>
      <p:sp>
        <p:nvSpPr>
          <p:cNvPr id="40967" name="Slide Number Placeholder 3"/>
          <p:cNvSpPr txBox="1">
            <a:spLocks noGrp="1"/>
          </p:cNvSpPr>
          <p:nvPr/>
        </p:nvSpPr>
        <p:spPr bwMode="auto">
          <a:xfrm>
            <a:off x="3849688" y="9378950"/>
            <a:ext cx="2946400" cy="493713"/>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8" y="9559925"/>
            <a:ext cx="415925" cy="184150"/>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62400" y="115888"/>
            <a:ext cx="2195513" cy="215900"/>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5888"/>
            <a:ext cx="1198563" cy="215900"/>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246438" y="9559925"/>
            <a:ext cx="415925" cy="184150"/>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246438" y="9559925"/>
            <a:ext cx="415925" cy="184150"/>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246438" y="9559925"/>
            <a:ext cx="415925" cy="184150"/>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246438" y="9559925"/>
            <a:ext cx="415925" cy="184150"/>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246438" y="9559925"/>
            <a:ext cx="415925" cy="184150"/>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08050" y="4691063"/>
            <a:ext cx="4981575" cy="4441825"/>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933450" y="741363"/>
            <a:ext cx="4932363" cy="3700462"/>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246438" y="9559925"/>
            <a:ext cx="415925" cy="184150"/>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933450" y="741363"/>
            <a:ext cx="4932363" cy="3700462"/>
          </a:xfrm>
          <a:ln/>
        </p:spPr>
      </p:sp>
      <p:sp>
        <p:nvSpPr>
          <p:cNvPr id="47111" name="Rectangle 3"/>
          <p:cNvSpPr>
            <a:spLocks noGrp="1" noChangeArrowheads="1"/>
          </p:cNvSpPr>
          <p:nvPr>
            <p:ph type="body" idx="1"/>
          </p:nvPr>
        </p:nvSpPr>
        <p:spPr>
          <a:xfrm>
            <a:off x="908050" y="4691063"/>
            <a:ext cx="4981575" cy="4441825"/>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smtClean="0"/>
              <a:t>Click to edit Master subtitle style</a:t>
            </a:r>
            <a:endParaRPr lang="ko-KR" altLang="en-US"/>
          </a:p>
        </p:txBody>
      </p:sp>
      <p:sp>
        <p:nvSpPr>
          <p:cNvPr id="4" name="Slide Number Placeholder 6"/>
          <p:cNvSpPr>
            <a:spLocks noGrp="1"/>
          </p:cNvSpPr>
          <p:nvPr>
            <p:ph type="sldNum" sz="quarter" idx="10"/>
          </p:nvPr>
        </p:nvSpPr>
        <p:spPr/>
        <p:txBody>
          <a:bodyPr/>
          <a:lstStyle>
            <a:lvl1pPr>
              <a:defRPr/>
            </a:lvl1pPr>
          </a:lstStyle>
          <a:p>
            <a:pPr>
              <a:defRPr/>
            </a:pPr>
            <a:fld id="{83070CB8-A3A0-4467-9F5C-DD9D9261CC6F}" type="slidenum">
              <a:rPr lang="en-US" altLang="ja-JP"/>
              <a:pPr>
                <a:defRPr/>
              </a:pPr>
              <a:t>‹#›</a:t>
            </a:fld>
            <a:endParaRPr lang="en-US" altLang="ja-JP" dirty="0"/>
          </a:p>
        </p:txBody>
      </p:sp>
      <p:sp>
        <p:nvSpPr>
          <p:cNvPr id="5" name="Footer Placeholder 7"/>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200"/>
            </a:lvl1pPr>
            <a:lvl2pPr>
              <a:defRPr sz="2800"/>
            </a:lvl2pPr>
            <a:lvl3pPr>
              <a:defRPr sz="2800"/>
            </a:lvl3pPr>
            <a:lvl4pPr>
              <a:defRPr sz="2400"/>
            </a:lvl4pPr>
            <a:lvl5pPr>
              <a:defRPr sz="2400"/>
            </a:lvl5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8" name="Title 7"/>
          <p:cNvSpPr>
            <a:spLocks noGrp="1"/>
          </p:cNvSpPr>
          <p:nvPr>
            <p:ph type="title"/>
          </p:nvPr>
        </p:nvSpPr>
        <p:spPr/>
        <p:txBody>
          <a:bodyPr/>
          <a:lstStyle/>
          <a:p>
            <a:r>
              <a:rPr lang="en-US" dirty="0" smtClean="0"/>
              <a:t>Click to edit Master title style</a:t>
            </a:r>
            <a:endParaRPr lang="en-US" dirty="0"/>
          </a:p>
        </p:txBody>
      </p:sp>
      <p:sp>
        <p:nvSpPr>
          <p:cNvPr id="6" name="Footer Placeholder 3"/>
          <p:cNvSpPr>
            <a:spLocks noGrp="1"/>
          </p:cNvSpPr>
          <p:nvPr>
            <p:ph type="ftr" sz="quarter" idx="3"/>
          </p:nvPr>
        </p:nvSpPr>
        <p:spPr bwMode="auto">
          <a:xfrm>
            <a:off x="428625" y="6400800"/>
            <a:ext cx="2571750" cy="290513"/>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dirty="0" smtClean="0">
                <a:latin typeface="Times" charset="0"/>
                <a:ea typeface="MS PGothic" charset="0"/>
                <a:cs typeface="MS PGothic" charset="0"/>
              </a:defRPr>
            </a:lvl1pPr>
          </a:lstStyle>
          <a:p>
            <a:pPr>
              <a:defRPr/>
            </a:pPr>
            <a:r>
              <a:rPr lang="en-US" altLang="ko-KR" dirty="0" smtClean="0"/>
              <a:t>21-12-0089-00-srho</a:t>
            </a:r>
            <a:endParaRPr lang="en-US" altLang="ko-KR" dirty="0"/>
          </a:p>
        </p:txBody>
      </p:sp>
      <p:sp>
        <p:nvSpPr>
          <p:cNvPr id="7" name="Slide Number Placeholder 4"/>
          <p:cNvSpPr>
            <a:spLocks noGrp="1"/>
          </p:cNvSpPr>
          <p:nvPr>
            <p:ph type="sldNum" sz="quarter" idx="4"/>
          </p:nvPr>
        </p:nvSpPr>
        <p:spPr bwMode="auto">
          <a:xfrm>
            <a:off x="7772400" y="6400800"/>
            <a:ext cx="6858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90000"/>
              </a:lnSpc>
              <a:defRPr sz="1400" smtClean="0">
                <a:latin typeface="Times"/>
                <a:ea typeface="MS PGothic" pitchFamily="34" charset="-128"/>
                <a:cs typeface="+mn-cs"/>
              </a:defRPr>
            </a:lvl1pPr>
          </a:lstStyle>
          <a:p>
            <a:pPr>
              <a:defRPr/>
            </a:pPr>
            <a:fld id="{49DEFC53-4CBD-4C34-B0AE-E163B69E81A2}" type="slidenum">
              <a:rPr lang="en-US" altLang="ja-JP" smtClean="0"/>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201613"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427538" y="1000125"/>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Slide Number Placeholder 8"/>
          <p:cNvSpPr>
            <a:spLocks noGrp="1"/>
          </p:cNvSpPr>
          <p:nvPr>
            <p:ph type="sldNum" sz="quarter" idx="10"/>
          </p:nvPr>
        </p:nvSpPr>
        <p:spPr/>
        <p:txBody>
          <a:bodyPr/>
          <a:lstStyle>
            <a:lvl1pPr>
              <a:defRPr/>
            </a:lvl1pPr>
          </a:lstStyle>
          <a:p>
            <a:pPr>
              <a:defRPr/>
            </a:pPr>
            <a:fld id="{98363C30-6D81-4550-A5C2-B769094DB123}" type="slidenum">
              <a:rPr lang="en-US" altLang="ja-JP"/>
              <a:pPr>
                <a:defRPr/>
              </a:pPr>
              <a:t>‹#›</a:t>
            </a:fld>
            <a:endParaRPr lang="en-US" altLang="ja-JP" dirty="0"/>
          </a:p>
        </p:txBody>
      </p:sp>
      <p:sp>
        <p:nvSpPr>
          <p:cNvPr id="6" name="Footer Placeholder 9"/>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Slide Number Placeholder 10"/>
          <p:cNvSpPr>
            <a:spLocks noGrp="1"/>
          </p:cNvSpPr>
          <p:nvPr>
            <p:ph type="sldNum" sz="quarter" idx="10"/>
          </p:nvPr>
        </p:nvSpPr>
        <p:spPr/>
        <p:txBody>
          <a:bodyPr/>
          <a:lstStyle>
            <a:lvl1pPr>
              <a:defRPr/>
            </a:lvl1pPr>
          </a:lstStyle>
          <a:p>
            <a:pPr>
              <a:defRPr/>
            </a:pPr>
            <a:fld id="{7D5DEDE9-4AAF-4DD3-B1D1-D6B8C605428E}" type="slidenum">
              <a:rPr lang="en-US" altLang="ja-JP"/>
              <a:pPr>
                <a:defRPr/>
              </a:pPr>
              <a:t>‹#›</a:t>
            </a:fld>
            <a:endParaRPr lang="en-US" altLang="ja-JP" dirty="0"/>
          </a:p>
        </p:txBody>
      </p:sp>
      <p:sp>
        <p:nvSpPr>
          <p:cNvPr id="8" name="Footer Placeholder 11"/>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Slide Number Placeholder 6"/>
          <p:cNvSpPr>
            <a:spLocks noGrp="1"/>
          </p:cNvSpPr>
          <p:nvPr>
            <p:ph type="sldNum" sz="quarter" idx="10"/>
          </p:nvPr>
        </p:nvSpPr>
        <p:spPr/>
        <p:txBody>
          <a:bodyPr/>
          <a:lstStyle>
            <a:lvl1pPr>
              <a:defRPr/>
            </a:lvl1pPr>
          </a:lstStyle>
          <a:p>
            <a:pPr>
              <a:defRPr/>
            </a:pPr>
            <a:fld id="{6593ABDC-E11F-4F23-9F2A-FD4BB38D95BD}" type="slidenum">
              <a:rPr lang="en-US" altLang="ja-JP"/>
              <a:pPr>
                <a:defRPr/>
              </a:pPr>
              <a:t>‹#›</a:t>
            </a:fld>
            <a:endParaRPr lang="en-US" altLang="ja-JP" dirty="0"/>
          </a:p>
        </p:txBody>
      </p:sp>
      <p:sp>
        <p:nvSpPr>
          <p:cNvPr id="4" name="Footer Placeholder 7"/>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F2EF07A-4623-4956-BB72-B5BA578D2645}" type="slidenum">
              <a:rPr lang="en-US" altLang="ja-JP"/>
              <a:pPr>
                <a:defRPr/>
              </a:pPr>
              <a:t>‹#›</a:t>
            </a:fld>
            <a:endParaRPr lang="en-US" altLang="ja-JP" dirty="0"/>
          </a:p>
        </p:txBody>
      </p:sp>
      <p:sp>
        <p:nvSpPr>
          <p:cNvPr id="3" name="Footer Placeholder 6"/>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Slide Number Placeholder 8"/>
          <p:cNvSpPr>
            <a:spLocks noGrp="1"/>
          </p:cNvSpPr>
          <p:nvPr>
            <p:ph type="sldNum" sz="quarter" idx="10"/>
          </p:nvPr>
        </p:nvSpPr>
        <p:spPr/>
        <p:txBody>
          <a:bodyPr/>
          <a:lstStyle>
            <a:lvl1pPr>
              <a:defRPr/>
            </a:lvl1pPr>
          </a:lstStyle>
          <a:p>
            <a:pPr>
              <a:defRPr/>
            </a:pPr>
            <a:fld id="{560A7550-2A86-47EF-A2E4-20E54321F0F6}" type="slidenum">
              <a:rPr lang="en-US" altLang="ja-JP"/>
              <a:pPr>
                <a:defRPr/>
              </a:pPr>
              <a:t>‹#›</a:t>
            </a:fld>
            <a:endParaRPr lang="en-US" altLang="ja-JP" dirty="0"/>
          </a:p>
        </p:txBody>
      </p:sp>
      <p:sp>
        <p:nvSpPr>
          <p:cNvPr id="6" name="Footer Placeholder 9"/>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Slide Number Placeholder 8"/>
          <p:cNvSpPr>
            <a:spLocks noGrp="1"/>
          </p:cNvSpPr>
          <p:nvPr>
            <p:ph type="sldNum" sz="quarter" idx="10"/>
          </p:nvPr>
        </p:nvSpPr>
        <p:spPr/>
        <p:txBody>
          <a:bodyPr/>
          <a:lstStyle>
            <a:lvl1pPr>
              <a:defRPr/>
            </a:lvl1pPr>
          </a:lstStyle>
          <a:p>
            <a:pPr>
              <a:defRPr/>
            </a:pPr>
            <a:fld id="{D6B276BC-3B1C-4FB7-A0D4-8FF43B9C8DE6}" type="slidenum">
              <a:rPr lang="en-US" altLang="ja-JP"/>
              <a:pPr>
                <a:defRPr/>
              </a:pPr>
              <a:t>‹#›</a:t>
            </a:fld>
            <a:endParaRPr lang="en-US" altLang="ja-JP" dirty="0"/>
          </a:p>
        </p:txBody>
      </p:sp>
      <p:sp>
        <p:nvSpPr>
          <p:cNvPr id="6" name="Footer Placeholder 9"/>
          <p:cNvSpPr>
            <a:spLocks noGrp="1"/>
          </p:cNvSpPr>
          <p:nvPr>
            <p:ph type="ftr" sz="quarter" idx="11"/>
          </p:nvPr>
        </p:nvSpPr>
        <p:spPr/>
        <p:txBody>
          <a:bodyPr/>
          <a:lstStyle>
            <a:lvl1pPr>
              <a:defRPr/>
            </a:lvl1pPr>
          </a:lstStyle>
          <a:p>
            <a:pPr>
              <a:defRPr/>
            </a:pPr>
            <a:r>
              <a:rPr lang="en-US" altLang="ko-KR"/>
              <a:t>21-12-0052-02-srho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smllieee"/>
          <p:cNvPicPr>
            <a:picLocks noChangeAspect="1" noChangeArrowheads="1"/>
          </p:cNvPicPr>
          <p:nvPr/>
        </p:nvPicPr>
        <p:blipFill>
          <a:blip r:embed="rId10" cstate="print"/>
          <a:srcRect/>
          <a:stretch>
            <a:fillRect/>
          </a:stretch>
        </p:blipFill>
        <p:spPr bwMode="auto">
          <a:xfrm>
            <a:off x="228600" y="57150"/>
            <a:ext cx="754063" cy="857250"/>
          </a:xfrm>
          <a:prstGeom prst="rect">
            <a:avLst/>
          </a:prstGeom>
          <a:noFill/>
          <a:ln w="9525">
            <a:noFill/>
            <a:miter lim="800000"/>
            <a:headEnd/>
            <a:tailEnd/>
          </a:ln>
        </p:spPr>
      </p:pic>
      <p:pic>
        <p:nvPicPr>
          <p:cNvPr id="1027" name="Picture 7" descr="802logo"/>
          <p:cNvPicPr>
            <a:picLocks noChangeAspect="1" noChangeArrowheads="1"/>
          </p:cNvPicPr>
          <p:nvPr/>
        </p:nvPicPr>
        <p:blipFill>
          <a:blip r:embed="rId11" cstate="print"/>
          <a:srcRect/>
          <a:stretch>
            <a:fillRect/>
          </a:stretch>
        </p:blipFill>
        <p:spPr bwMode="auto">
          <a:xfrm>
            <a:off x="8237538" y="76200"/>
            <a:ext cx="754062" cy="7778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9"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8" name="Footer Placeholder 3"/>
          <p:cNvSpPr>
            <a:spLocks noGrp="1"/>
          </p:cNvSpPr>
          <p:nvPr>
            <p:ph type="ftr" sz="quarter" idx="3"/>
          </p:nvPr>
        </p:nvSpPr>
        <p:spPr bwMode="auto">
          <a:xfrm>
            <a:off x="428625" y="6400800"/>
            <a:ext cx="2571750" cy="290513"/>
          </a:xfrm>
          <a:prstGeom prst="rect">
            <a:avLst/>
          </a:prstGeom>
          <a:ln>
            <a:miter lim="800000"/>
            <a:headEnd/>
            <a:tailEnd/>
          </a:ln>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dirty="0" smtClean="0">
                <a:latin typeface="Times" charset="0"/>
                <a:ea typeface="MS PGothic" charset="0"/>
                <a:cs typeface="MS PGothic" charset="0"/>
              </a:defRPr>
            </a:lvl1pPr>
          </a:lstStyle>
          <a:p>
            <a:pPr>
              <a:defRPr/>
            </a:pPr>
            <a:r>
              <a:rPr lang="en-US" altLang="ko-KR" dirty="0" smtClean="0"/>
              <a:t>21-12-0089-00-srho</a:t>
            </a:r>
            <a:endParaRPr lang="en-US" altLang="ko-KR" dirty="0"/>
          </a:p>
        </p:txBody>
      </p:sp>
      <p:sp>
        <p:nvSpPr>
          <p:cNvPr id="9" name="Slide Number Placeholder 4"/>
          <p:cNvSpPr>
            <a:spLocks noGrp="1"/>
          </p:cNvSpPr>
          <p:nvPr>
            <p:ph type="sldNum" sz="quarter" idx="4"/>
          </p:nvPr>
        </p:nvSpPr>
        <p:spPr bwMode="auto">
          <a:xfrm>
            <a:off x="7772400" y="6400800"/>
            <a:ext cx="685800" cy="3810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lnSpc>
                <a:spcPct val="90000"/>
              </a:lnSpc>
              <a:defRPr sz="1400" smtClean="0">
                <a:latin typeface="Times"/>
                <a:ea typeface="MS PGothic" pitchFamily="34" charset="-128"/>
                <a:cs typeface="+mn-cs"/>
              </a:defRPr>
            </a:lvl1pPr>
          </a:lstStyle>
          <a:p>
            <a:pPr>
              <a:defRPr/>
            </a:pPr>
            <a:fld id="{49DEFC53-4CBD-4C34-B0AE-E163B69E81A2}" type="slidenum">
              <a:rPr lang="en-US" altLang="ja-JP" smtClean="0"/>
              <a:t>‹#›</a:t>
            </a:fld>
            <a:endParaRPr lang="en-US" altLang="ja-JP" dirty="0"/>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4" r:id="rId8"/>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128"/>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3200">
          <a:solidFill>
            <a:schemeClr val="tx1"/>
          </a:solidFill>
          <a:latin typeface="+mn-lt"/>
          <a:ea typeface="ＭＳ Ｐゴシック" pitchFamily="34"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8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a:ea typeface="ＭＳ Ｐゴシック" pitchFamily="34" charset="-128"/>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org/go/create_web_accou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dirty="0">
                <a:latin typeface="Times" pitchFamily="18" charset="0"/>
                <a:cs typeface="Times New Roman" pitchFamily="18" charset="0"/>
              </a:rPr>
              <a:t>DCN: </a:t>
            </a:r>
            <a:r>
              <a:rPr lang="en-US" altLang="ko-KR" b="1" dirty="0" smtClean="0"/>
              <a:t>21-12-0092-00-srho</a:t>
            </a:r>
            <a:endParaRPr lang="en-US" altLang="ko-KR" b="1" dirty="0"/>
          </a:p>
          <a:p>
            <a:pPr marL="280988" indent="-280988" defTabSz="762000">
              <a:lnSpc>
                <a:spcPct val="90000"/>
              </a:lnSpc>
              <a:spcBef>
                <a:spcPct val="40000"/>
              </a:spcBef>
              <a:buClr>
                <a:srgbClr val="FAFD00"/>
              </a:buClr>
            </a:pPr>
            <a:r>
              <a:rPr lang="en-US" altLang="ja-JP" dirty="0">
                <a:latin typeface="Times" pitchFamily="18" charset="0"/>
                <a:cs typeface="Times New Roman" pitchFamily="18" charset="0"/>
              </a:rPr>
              <a:t>Title: </a:t>
            </a:r>
            <a:r>
              <a:rPr lang="en-US" altLang="ko-KR" b="1" dirty="0">
                <a:latin typeface="Times" pitchFamily="18" charset="0"/>
                <a:cs typeface="Times New Roman" pitchFamily="18" charset="0"/>
              </a:rPr>
              <a:t>IEEE 802.21c TG </a:t>
            </a:r>
            <a:r>
              <a:rPr lang="en-US" altLang="ko-KR" b="1" dirty="0" smtClean="0">
                <a:latin typeface="Times" pitchFamily="18" charset="0"/>
                <a:cs typeface="Times New Roman" pitchFamily="18" charset="0"/>
              </a:rPr>
              <a:t>July </a:t>
            </a:r>
            <a:r>
              <a:rPr lang="en-US" altLang="ko-KR" b="1" dirty="0">
                <a:latin typeface="Times" pitchFamily="18" charset="0"/>
                <a:cs typeface="Times New Roman" pitchFamily="18" charset="0"/>
              </a:rPr>
              <a:t>2012 Report and Agenda</a:t>
            </a:r>
            <a:endParaRPr lang="en-US" altLang="ja-JP" b="1" dirty="0">
              <a:latin typeface="Times" pitchFamily="18" charset="0"/>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cs typeface="Times New Roman" pitchFamily="18" charset="0"/>
              </a:rPr>
              <a:t>Date Submitted: </a:t>
            </a:r>
            <a:r>
              <a:rPr lang="en-US" altLang="ja-JP" dirty="0" smtClean="0">
                <a:latin typeface="Times" pitchFamily="18" charset="0"/>
                <a:cs typeface="Times New Roman" pitchFamily="18" charset="0"/>
              </a:rPr>
              <a:t>July 16, </a:t>
            </a:r>
            <a:r>
              <a:rPr lang="en-US" altLang="ja-JP" dirty="0">
                <a:latin typeface="Times" pitchFamily="18" charset="0"/>
                <a:cs typeface="Times New Roman" pitchFamily="18" charset="0"/>
              </a:rPr>
              <a:t>2012</a:t>
            </a:r>
          </a:p>
          <a:p>
            <a:pPr marL="280988" indent="-280988" defTabSz="762000">
              <a:lnSpc>
                <a:spcPct val="90000"/>
              </a:lnSpc>
              <a:spcBef>
                <a:spcPct val="40000"/>
              </a:spcBef>
              <a:buClr>
                <a:srgbClr val="FAFD00"/>
              </a:buClr>
            </a:pPr>
            <a:r>
              <a:rPr lang="en-US" altLang="ja-JP" dirty="0">
                <a:latin typeface="Times" pitchFamily="18" charset="0"/>
                <a:cs typeface="Times New Roman" pitchFamily="18" charset="0"/>
              </a:rPr>
              <a:t>Presented at IEEE 802.21 session #</a:t>
            </a:r>
            <a:r>
              <a:rPr lang="en-US" altLang="ja-JP" dirty="0" smtClean="0">
                <a:latin typeface="Times" pitchFamily="18" charset="0"/>
                <a:cs typeface="Times New Roman" pitchFamily="18" charset="0"/>
              </a:rPr>
              <a:t>51 </a:t>
            </a:r>
            <a:r>
              <a:rPr lang="en-US" altLang="ja-JP" dirty="0">
                <a:latin typeface="Times" pitchFamily="18" charset="0"/>
                <a:cs typeface="Times New Roman" pitchFamily="18" charset="0"/>
              </a:rPr>
              <a:t>in Atlanta, USA</a:t>
            </a:r>
          </a:p>
          <a:p>
            <a:pPr marL="280988" indent="-280988" defTabSz="762000">
              <a:lnSpc>
                <a:spcPct val="90000"/>
              </a:lnSpc>
              <a:spcBef>
                <a:spcPct val="40000"/>
              </a:spcBef>
              <a:buClr>
                <a:srgbClr val="FAFD00"/>
              </a:buClr>
            </a:pPr>
            <a:r>
              <a:rPr lang="en-US" altLang="ja-JP" dirty="0">
                <a:latin typeface="Times"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b="1" dirty="0">
                <a:latin typeface="Times" pitchFamily="18" charset="0"/>
                <a:cs typeface="Times New Roman" pitchFamily="18" charset="0"/>
              </a:rPr>
              <a:t> </a:t>
            </a:r>
            <a:r>
              <a:rPr lang="en-US" altLang="ko-KR" b="1" dirty="0" smtClean="0">
                <a:latin typeface="Times" pitchFamily="18" charset="0"/>
                <a:cs typeface="Times New Roman" pitchFamily="18" charset="0"/>
              </a:rPr>
              <a:t>H </a:t>
            </a:r>
            <a:r>
              <a:rPr lang="en-US" altLang="ja-JP" b="1" dirty="0" smtClean="0">
                <a:latin typeface="Times" pitchFamily="18" charset="0"/>
                <a:cs typeface="Times New Roman" pitchFamily="18" charset="0"/>
              </a:rPr>
              <a:t>Anthony Chan </a:t>
            </a:r>
            <a:r>
              <a:rPr lang="en-US" altLang="zh-CN" b="1" dirty="0" smtClean="0">
                <a:latin typeface="Times" pitchFamily="18" charset="0"/>
                <a:cs typeface="Times New Roman" pitchFamily="18" charset="0"/>
              </a:rPr>
              <a:t>(Huawei Technologies)</a:t>
            </a:r>
            <a:endParaRPr lang="en-US" altLang="ja-JP" b="1" dirty="0">
              <a:latin typeface="Times" pitchFamily="18" charset="0"/>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pitchFamily="18" charset="0"/>
                <a:cs typeface="Times New Roman" pitchFamily="18" charset="0"/>
              </a:rPr>
              <a:t>Abstract: </a:t>
            </a:r>
            <a:r>
              <a:rPr lang="en-US" altLang="ko-KR" dirty="0">
                <a:latin typeface="Times" pitchFamily="18" charset="0"/>
                <a:cs typeface="Times New Roman" pitchFamily="18" charset="0"/>
              </a:rPr>
              <a:t>IEEE 802.21c Single Radio Handovers </a:t>
            </a:r>
            <a:r>
              <a:rPr lang="en-US" altLang="ja-JP" dirty="0">
                <a:latin typeface="Times" pitchFamily="18" charset="0"/>
                <a:cs typeface="Times New Roman" pitchFamily="18" charset="0"/>
              </a:rPr>
              <a:t>TG </a:t>
            </a:r>
            <a:r>
              <a:rPr lang="en-US" altLang="ko-KR" dirty="0">
                <a:latin typeface="Times" pitchFamily="18" charset="0"/>
                <a:cs typeface="Times New Roman" pitchFamily="18" charset="0"/>
              </a:rPr>
              <a:t>report and agenda for </a:t>
            </a:r>
            <a:r>
              <a:rPr lang="en-US" altLang="ko-KR" dirty="0" smtClean="0">
                <a:latin typeface="Times" pitchFamily="18" charset="0"/>
                <a:cs typeface="Times New Roman" pitchFamily="18" charset="0"/>
              </a:rPr>
              <a:t>San Diego meeting </a:t>
            </a:r>
            <a:r>
              <a:rPr lang="en-US" altLang="ko-KR" dirty="0">
                <a:latin typeface="Times" pitchFamily="18" charset="0"/>
                <a:cs typeface="Times New Roman" pitchFamily="18" charset="0"/>
              </a:rPr>
              <a:t>in </a:t>
            </a:r>
            <a:r>
              <a:rPr lang="en-US" altLang="ko-KR" dirty="0" smtClean="0">
                <a:latin typeface="Times" pitchFamily="18" charset="0"/>
                <a:cs typeface="Times New Roman" pitchFamily="18" charset="0"/>
              </a:rPr>
              <a:t>July </a:t>
            </a:r>
            <a:r>
              <a:rPr lang="en-US" altLang="ko-KR" dirty="0">
                <a:latin typeface="Times" pitchFamily="18" charset="0"/>
                <a:cs typeface="Times New Roman" pitchFamily="18" charset="0"/>
              </a:rPr>
              <a:t>2012.</a:t>
            </a:r>
            <a:endParaRPr lang="en-US" altLang="ja-JP" dirty="0">
              <a:latin typeface="Times" pitchFamily="18" charset="0"/>
              <a:cs typeface="Times New Roman" pitchFamily="18" charset="0"/>
            </a:endParaRPr>
          </a:p>
        </p:txBody>
      </p:sp>
      <p:sp>
        <p:nvSpPr>
          <p:cNvPr id="10243" name="Slide Number Placeholder 16"/>
          <p:cNvSpPr>
            <a:spLocks noGrp="1"/>
          </p:cNvSpPr>
          <p:nvPr>
            <p:ph type="sldNum" sz="quarter" idx="10"/>
          </p:nvPr>
        </p:nvSpPr>
        <p:spPr>
          <a:noFill/>
        </p:spPr>
        <p:txBody>
          <a:bodyPr/>
          <a:lstStyle/>
          <a:p>
            <a:fld id="{CF8A82CD-30F7-474B-A157-9AD0DA7CF277}" type="slidenum">
              <a:rPr lang="en-US" altLang="ja-JP">
                <a:latin typeface="Times" pitchFamily="18" charset="0"/>
                <a:ea typeface="ＭＳ Ｐゴシック" pitchFamily="34" charset="-128"/>
              </a:rPr>
              <a:pPr/>
              <a:t>1</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buFontTx/>
              <a:buNone/>
            </a:pPr>
            <a:r>
              <a:rPr lang="en-US" altLang="ko-KR" smtClean="0">
                <a:cs typeface="Times New Roman" pitchFamily="18" charset="0"/>
              </a:rPr>
              <a:t>All participants should be familiar with their obligations under the IEEE-SA Policies &amp; Procedures for standards development.</a:t>
            </a:r>
          </a:p>
          <a:p>
            <a:pPr lvl="1">
              <a:buFontTx/>
              <a:buNone/>
            </a:pPr>
            <a:r>
              <a:rPr lang="en-US" altLang="ko-KR" smtClean="0">
                <a:cs typeface="Times New Roman" pitchFamily="18" charset="0"/>
              </a:rPr>
              <a:t>	Patent Policy is stated in these sources:</a:t>
            </a:r>
          </a:p>
          <a:p>
            <a:pPr lvl="1">
              <a:buFontTx/>
              <a:buNone/>
            </a:pPr>
            <a:r>
              <a:rPr lang="en-GB" altLang="ko-KR" smtClean="0">
                <a:cs typeface="Times New Roman" pitchFamily="18" charset="0"/>
              </a:rPr>
              <a:t>		IEEE-SA Standards Boards Bylaws</a:t>
            </a:r>
          </a:p>
          <a:p>
            <a:pPr lvl="1">
              <a:buFontTx/>
              <a:buNone/>
            </a:pPr>
            <a:r>
              <a:rPr lang="en-US" altLang="ko-KR" sz="2100" smtClean="0">
                <a:cs typeface="Times New Roman" pitchFamily="18" charset="0"/>
              </a:rPr>
              <a:t>		</a:t>
            </a:r>
            <a:r>
              <a:rPr lang="en-US" altLang="ko-KR" sz="2100" i="1" smtClean="0">
                <a:cs typeface="Times New Roman" pitchFamily="18" charset="0"/>
              </a:rPr>
              <a:t>http://standards.ieee.org/guides/bylaws/sect6-7.html#6</a:t>
            </a:r>
          </a:p>
          <a:p>
            <a:pPr lvl="1">
              <a:buFontTx/>
              <a:buNone/>
            </a:pPr>
            <a:r>
              <a:rPr lang="en-GB" altLang="ko-KR" smtClean="0">
                <a:cs typeface="Times New Roman" pitchFamily="18" charset="0"/>
              </a:rPr>
              <a:t>		IEEE-SA Standards Board Operations Manual</a:t>
            </a:r>
          </a:p>
          <a:p>
            <a:pPr lvl="1">
              <a:buFontTx/>
              <a:buNone/>
            </a:pPr>
            <a:r>
              <a:rPr lang="en-US" altLang="ko-KR" smtClean="0">
                <a:cs typeface="Times New Roman" pitchFamily="18" charset="0"/>
              </a:rPr>
              <a:t>		</a:t>
            </a:r>
            <a:r>
              <a:rPr lang="en-US" altLang="ko-KR" sz="2100" i="1" smtClean="0">
                <a:cs typeface="Times New Roman" pitchFamily="18" charset="0"/>
              </a:rPr>
              <a:t>http://standards.ieee.org/guides/opman/sect6.html#6.3</a:t>
            </a:r>
            <a:endParaRPr lang="en-US" altLang="ko-KR" smtClean="0">
              <a:cs typeface="Times New Roman" pitchFamily="18" charset="0"/>
            </a:endParaRPr>
          </a:p>
          <a:p>
            <a:pPr lvl="1">
              <a:buFontTx/>
              <a:buNone/>
            </a:pPr>
            <a:r>
              <a:rPr lang="en-US" altLang="ko-KR" smtClean="0">
                <a:cs typeface="Times New Roman" pitchFamily="18" charset="0"/>
              </a:rPr>
              <a:t>	Material about the patent policy is available at </a:t>
            </a:r>
          </a:p>
          <a:p>
            <a:pPr lvl="1">
              <a:buFontTx/>
              <a:buNone/>
            </a:pPr>
            <a:r>
              <a:rPr lang="en-US" altLang="ko-KR" smtClean="0">
                <a:cs typeface="Times New Roman" pitchFamily="18" charset="0"/>
              </a:rPr>
              <a:t>		</a:t>
            </a:r>
            <a:r>
              <a:rPr lang="en-US" altLang="ko-KR" sz="2100" i="1"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6" name="Slide Number Placeholder 10"/>
          <p:cNvSpPr>
            <a:spLocks noGrp="1"/>
          </p:cNvSpPr>
          <p:nvPr>
            <p:ph type="sldNum" sz="quarter" idx="4"/>
          </p:nvPr>
        </p:nvSpPr>
        <p:spPr>
          <a:xfrm>
            <a:off x="7772400" y="6400800"/>
            <a:ext cx="685800" cy="381000"/>
          </a:xfrm>
          <a:noFill/>
        </p:spPr>
        <p:txBody>
          <a:bodyPr/>
          <a:lstStyle/>
          <a:p>
            <a:fld id="{D6688BE4-8EB9-4B82-A713-5C2B26054C58}" type="slidenum">
              <a:rPr lang="en-US" altLang="ja-JP">
                <a:latin typeface="Times" pitchFamily="18" charset="0"/>
                <a:ea typeface="ＭＳ Ｐゴシック" pitchFamily="34" charset="-128"/>
              </a:rPr>
              <a:pPr/>
              <a:t>10</a:t>
            </a:fld>
            <a:endParaRPr lang="en-US" altLang="ja-JP">
              <a:latin typeface="Times" pitchFamily="18" charset="0"/>
              <a:ea typeface="ＭＳ Ｐゴシック" pitchFamily="34" charset="-128"/>
            </a:endParaRPr>
          </a:p>
        </p:txBody>
      </p:sp>
      <p:sp>
        <p:nvSpPr>
          <p:cNvPr id="1843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pPr eaLnBrk="0" hangingPunct="0"/>
            <a:r>
              <a:rPr lang="en-US" altLang="ko-KR" sz="1200" b="1">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r>
              <a:rPr lang="en-US" altLang="ko-KR"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smtClean="0"/>
              <a:t>Either speak up now or</a:t>
            </a:r>
          </a:p>
          <a:p>
            <a:pPr lvl="1"/>
            <a:r>
              <a:rPr lang="en-US" altLang="ko-KR" smtClean="0"/>
              <a:t>Provide the chair of this group with the identity of the holder(s) of any and all such claims as soon as possible or</a:t>
            </a:r>
          </a:p>
          <a:p>
            <a:pPr lvl="1"/>
            <a:r>
              <a:rPr lang="en-US" altLang="ko-KR"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
        <p:nvSpPr>
          <p:cNvPr id="19460" name="Slide Number Placeholder 9"/>
          <p:cNvSpPr>
            <a:spLocks noGrp="1"/>
          </p:cNvSpPr>
          <p:nvPr>
            <p:ph type="sldNum" sz="quarter" idx="4"/>
          </p:nvPr>
        </p:nvSpPr>
        <p:spPr>
          <a:xfrm>
            <a:off x="7772400" y="6400800"/>
            <a:ext cx="685800" cy="381000"/>
          </a:xfrm>
          <a:noFill/>
        </p:spPr>
        <p:txBody>
          <a:bodyPr/>
          <a:lstStyle/>
          <a:p>
            <a:fld id="{148C3FCA-9A13-4174-A204-FDABEE04A590}" type="slidenum">
              <a:rPr lang="en-US" altLang="ja-JP">
                <a:latin typeface="Times" pitchFamily="18" charset="0"/>
                <a:ea typeface="ＭＳ Ｐゴシック" pitchFamily="34" charset="-128"/>
              </a:rPr>
              <a:pPr/>
              <a:t>11</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925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
        <p:nvSpPr>
          <p:cNvPr id="20484" name="Slide Number Placeholder 10"/>
          <p:cNvSpPr>
            <a:spLocks noGrp="1"/>
          </p:cNvSpPr>
          <p:nvPr>
            <p:ph type="sldNum" sz="quarter" idx="4"/>
          </p:nvPr>
        </p:nvSpPr>
        <p:spPr>
          <a:xfrm>
            <a:off x="7772400" y="6400800"/>
            <a:ext cx="685800" cy="381000"/>
          </a:xfrm>
          <a:noFill/>
        </p:spPr>
        <p:txBody>
          <a:bodyPr/>
          <a:lstStyle/>
          <a:p>
            <a:fld id="{27305DD1-1097-4D56-AE88-5ED7C1C92B26}" type="slidenum">
              <a:rPr lang="en-US" altLang="ja-JP">
                <a:latin typeface="Times" pitchFamily="18" charset="0"/>
                <a:ea typeface="ＭＳ Ｐゴシック" pitchFamily="34" charset="-128"/>
              </a:rPr>
              <a:pPr/>
              <a:t>12</a:t>
            </a:fld>
            <a:endParaRPr lang="en-US" altLang="ja-JP">
              <a:latin typeface="Times" pitchFamily="18"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smtClean="0"/>
              <a:t>January, 2010</a:t>
            </a:r>
          </a:p>
          <a:p>
            <a:pPr lvl="1"/>
            <a:r>
              <a:rPr lang="en-US" altLang="ko-KR" smtClean="0"/>
              <a:t>WiMAX Forum IWK Reviews</a:t>
            </a:r>
          </a:p>
          <a:p>
            <a:pPr lvl="1"/>
            <a:r>
              <a:rPr lang="en-US" altLang="ko-KR" smtClean="0"/>
              <a:t>Selection Procedures</a:t>
            </a:r>
          </a:p>
          <a:p>
            <a:pPr lvl="2"/>
            <a:r>
              <a:rPr lang="en-US" altLang="ko-KR" smtClean="0"/>
              <a:t>21-10-0020-02-srho</a:t>
            </a:r>
          </a:p>
          <a:p>
            <a:pPr lvl="1"/>
            <a:r>
              <a:rPr lang="en-US" altLang="ko-KR" smtClean="0"/>
              <a:t>Functional Requirements</a:t>
            </a:r>
          </a:p>
          <a:p>
            <a:pPr lvl="2"/>
            <a:r>
              <a:rPr lang="en-US" altLang="ko-KR" smtClean="0"/>
              <a:t>21-10-0017-02-srho</a:t>
            </a:r>
          </a:p>
          <a:p>
            <a:pPr lvl="1"/>
            <a:r>
              <a:rPr lang="en-US" altLang="ko-KR" smtClean="0"/>
              <a:t>Draft Outline</a:t>
            </a:r>
          </a:p>
          <a:p>
            <a:pPr lvl="2"/>
            <a:r>
              <a:rPr lang="en-US" altLang="ko-KR" smtClean="0"/>
              <a:t>21-10-0025-02-srho</a:t>
            </a:r>
          </a:p>
          <a:p>
            <a:pPr lvl="1"/>
            <a:r>
              <a:rPr lang="en-US" altLang="ko-KR" smtClean="0"/>
              <a:t>Call For Proposals</a:t>
            </a:r>
          </a:p>
          <a:p>
            <a:pPr lvl="2"/>
            <a:r>
              <a:rPr lang="en-US" altLang="ko-KR" smtClean="0"/>
              <a:t>21-10-0023-01-srho </a:t>
            </a:r>
          </a:p>
          <a:p>
            <a:endParaRPr lang="ko-KR" altLang="en-US" smtClean="0"/>
          </a:p>
        </p:txBody>
      </p:sp>
      <p:sp>
        <p:nvSpPr>
          <p:cNvPr id="21507" name="Rectangle 2"/>
          <p:cNvSpPr>
            <a:spLocks noGrp="1" noChangeArrowheads="1"/>
          </p:cNvSpPr>
          <p:nvPr>
            <p:ph type="title"/>
          </p:nvPr>
        </p:nvSpPr>
        <p:spPr/>
        <p:txBody>
          <a:bodyPr/>
          <a:lstStyle/>
          <a:p>
            <a:r>
              <a:rPr lang="en-US" altLang="ko-KR" smtClean="0"/>
              <a:t>Progress So Far</a:t>
            </a:r>
          </a:p>
        </p:txBody>
      </p:sp>
      <p:sp>
        <p:nvSpPr>
          <p:cNvPr id="21508" name="Slide Number Placeholder 9"/>
          <p:cNvSpPr>
            <a:spLocks noGrp="1"/>
          </p:cNvSpPr>
          <p:nvPr>
            <p:ph type="sldNum" sz="quarter" idx="4"/>
          </p:nvPr>
        </p:nvSpPr>
        <p:spPr>
          <a:xfrm>
            <a:off x="7772400" y="6400800"/>
            <a:ext cx="685800" cy="381000"/>
          </a:xfrm>
          <a:noFill/>
        </p:spPr>
        <p:txBody>
          <a:bodyPr/>
          <a:lstStyle/>
          <a:p>
            <a:fld id="{167702EF-6648-4B83-B64C-0D007D33EC77}" type="slidenum">
              <a:rPr lang="en-US" altLang="ja-JP">
                <a:latin typeface="Times" pitchFamily="18" charset="0"/>
                <a:ea typeface="ＭＳ Ｐゴシック" pitchFamily="34" charset="-128"/>
              </a:rPr>
              <a:pPr/>
              <a:t>13</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
        <p:nvSpPr>
          <p:cNvPr id="22532" name="Slide Number Placeholder 9"/>
          <p:cNvSpPr>
            <a:spLocks noGrp="1"/>
          </p:cNvSpPr>
          <p:nvPr>
            <p:ph type="sldNum" sz="quarter" idx="4"/>
          </p:nvPr>
        </p:nvSpPr>
        <p:spPr>
          <a:xfrm>
            <a:off x="7772400" y="6400800"/>
            <a:ext cx="685800" cy="381000"/>
          </a:xfrm>
          <a:noFill/>
        </p:spPr>
        <p:txBody>
          <a:bodyPr/>
          <a:lstStyle/>
          <a:p>
            <a:fld id="{D7850492-584C-4D95-90D6-C8B7B00E6840}" type="slidenum">
              <a:rPr lang="en-US" altLang="ja-JP">
                <a:latin typeface="Times" pitchFamily="18" charset="0"/>
                <a:ea typeface="ＭＳ Ｐゴシック" pitchFamily="34" charset="-128"/>
              </a:rPr>
              <a:pPr/>
              <a:t>14</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925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
        <p:nvSpPr>
          <p:cNvPr id="23556" name="Slide Number Placeholder 11"/>
          <p:cNvSpPr>
            <a:spLocks noGrp="1"/>
          </p:cNvSpPr>
          <p:nvPr>
            <p:ph type="sldNum" sz="quarter" idx="4"/>
          </p:nvPr>
        </p:nvSpPr>
        <p:spPr>
          <a:xfrm>
            <a:off x="7772400" y="6400800"/>
            <a:ext cx="685800" cy="381000"/>
          </a:xfrm>
          <a:noFill/>
        </p:spPr>
        <p:txBody>
          <a:bodyPr/>
          <a:lstStyle/>
          <a:p>
            <a:fld id="{D19AFF7E-C65C-421F-ABE5-F5AF7721E8EF}" type="slidenum">
              <a:rPr lang="en-US" altLang="ja-JP">
                <a:latin typeface="Times" pitchFamily="18" charset="0"/>
                <a:ea typeface="ＭＳ Ｐゴシック" pitchFamily="34" charset="-128"/>
              </a:rPr>
              <a:pPr/>
              <a:t>15</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
        <p:nvSpPr>
          <p:cNvPr id="24580" name="Slide Number Placeholder 9"/>
          <p:cNvSpPr>
            <a:spLocks noGrp="1"/>
          </p:cNvSpPr>
          <p:nvPr>
            <p:ph type="sldNum" sz="quarter" idx="4"/>
          </p:nvPr>
        </p:nvSpPr>
        <p:spPr>
          <a:xfrm>
            <a:off x="7772400" y="6400800"/>
            <a:ext cx="685800" cy="381000"/>
          </a:xfrm>
          <a:noFill/>
        </p:spPr>
        <p:txBody>
          <a:bodyPr/>
          <a:lstStyle/>
          <a:p>
            <a:fld id="{BFD65290-F393-4014-B3F6-A6A457651FD8}" type="slidenum">
              <a:rPr lang="en-US" altLang="ja-JP">
                <a:latin typeface="Times" pitchFamily="18" charset="0"/>
                <a:ea typeface="ＭＳ Ｐゴシック" pitchFamily="34" charset="-128"/>
              </a:rPr>
              <a:pPr/>
              <a:t>16</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
        <p:nvSpPr>
          <p:cNvPr id="25603" name="Title 1"/>
          <p:cNvSpPr>
            <a:spLocks noGrp="1"/>
          </p:cNvSpPr>
          <p:nvPr>
            <p:ph type="title"/>
          </p:nvPr>
        </p:nvSpPr>
        <p:spPr/>
        <p:txBody>
          <a:bodyPr/>
          <a:lstStyle/>
          <a:p>
            <a:r>
              <a:rPr lang="en-US" altLang="ko-KR" smtClean="0"/>
              <a:t>Progress So Far (5)</a:t>
            </a:r>
          </a:p>
        </p:txBody>
      </p:sp>
      <p:sp>
        <p:nvSpPr>
          <p:cNvPr id="25604" name="Slide Number Placeholder 9"/>
          <p:cNvSpPr>
            <a:spLocks noGrp="1"/>
          </p:cNvSpPr>
          <p:nvPr>
            <p:ph type="sldNum" sz="quarter" idx="4"/>
          </p:nvPr>
        </p:nvSpPr>
        <p:spPr>
          <a:xfrm>
            <a:off x="7772400" y="6400800"/>
            <a:ext cx="685800" cy="381000"/>
          </a:xfrm>
          <a:noFill/>
        </p:spPr>
        <p:txBody>
          <a:bodyPr/>
          <a:lstStyle/>
          <a:p>
            <a:fld id="{9AD9007C-DA08-4D66-82F3-6DA7B7B2B286}" type="slidenum">
              <a:rPr lang="en-US" altLang="ja-JP">
                <a:latin typeface="Times" pitchFamily="18" charset="0"/>
                <a:ea typeface="ＭＳ Ｐゴシック" pitchFamily="34" charset="-128"/>
              </a:rPr>
              <a:pPr/>
              <a:t>17</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
        <p:nvSpPr>
          <p:cNvPr id="26627" name="Title 1"/>
          <p:cNvSpPr>
            <a:spLocks noGrp="1"/>
          </p:cNvSpPr>
          <p:nvPr>
            <p:ph type="title"/>
          </p:nvPr>
        </p:nvSpPr>
        <p:spPr/>
        <p:txBody>
          <a:bodyPr/>
          <a:lstStyle/>
          <a:p>
            <a:r>
              <a:rPr lang="en-US" altLang="ko-KR" smtClean="0"/>
              <a:t>Progress So Far (6)</a:t>
            </a:r>
          </a:p>
        </p:txBody>
      </p:sp>
      <p:sp>
        <p:nvSpPr>
          <p:cNvPr id="26628" name="Slide Number Placeholder 9"/>
          <p:cNvSpPr>
            <a:spLocks noGrp="1"/>
          </p:cNvSpPr>
          <p:nvPr>
            <p:ph type="sldNum" sz="quarter" idx="4"/>
          </p:nvPr>
        </p:nvSpPr>
        <p:spPr>
          <a:xfrm>
            <a:off x="7772400" y="6400800"/>
            <a:ext cx="685800" cy="381000"/>
          </a:xfrm>
          <a:noFill/>
        </p:spPr>
        <p:txBody>
          <a:bodyPr/>
          <a:lstStyle/>
          <a:p>
            <a:fld id="{E8F97A48-FC02-4038-A72E-C6E4679389F5}" type="slidenum">
              <a:rPr lang="en-US" altLang="ja-JP">
                <a:latin typeface="Times" pitchFamily="18" charset="0"/>
                <a:ea typeface="ＭＳ Ｐゴシック" pitchFamily="34" charset="-128"/>
              </a:rPr>
              <a:pPr/>
              <a:t>18</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
        <p:nvSpPr>
          <p:cNvPr id="27652" name="Slide Number Placeholder 9"/>
          <p:cNvSpPr>
            <a:spLocks noGrp="1"/>
          </p:cNvSpPr>
          <p:nvPr>
            <p:ph type="sldNum" sz="quarter" idx="4"/>
          </p:nvPr>
        </p:nvSpPr>
        <p:spPr>
          <a:xfrm>
            <a:off x="7772400" y="6400800"/>
            <a:ext cx="685800" cy="381000"/>
          </a:xfrm>
          <a:noFill/>
        </p:spPr>
        <p:txBody>
          <a:bodyPr/>
          <a:lstStyle/>
          <a:p>
            <a:fld id="{6A280FF7-3CCE-4DF7-86C5-721893E040FD}" type="slidenum">
              <a:rPr lang="en-US" altLang="ja-JP">
                <a:latin typeface="Times" pitchFamily="18" charset="0"/>
                <a:ea typeface="ＭＳ Ｐゴシック" pitchFamily="34" charset="-128"/>
              </a:rPr>
              <a:pPr/>
              <a:t>19</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cs typeface="Times New Roman" pitchFamily="18" charset="0"/>
              </a:rPr>
              <a:t>IEEE 802.21 presentation release statements</a:t>
            </a:r>
            <a:endParaRPr lang="en-US" altLang="ja-JP"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cs typeface="Times New Roman" pitchFamily="18" charset="0"/>
              </a:rPr>
              <a:t>’</a:t>
            </a:r>
            <a:r>
              <a:rPr lang="en-US" altLang="ja-JP" sz="1600">
                <a:latin typeface="Times" pitchFamily="18" charset="0"/>
                <a:cs typeface="Times New Roman" pitchFamily="18" charset="0"/>
              </a:rPr>
              <a:t>s name any IEEE Standards publication even though it may include portions of this contribution; and at the IEEE</a:t>
            </a:r>
            <a:r>
              <a:rPr lang="en-US" altLang="ja-JP" sz="1600">
                <a:cs typeface="Times New Roman" pitchFamily="18" charset="0"/>
              </a:rPr>
              <a:t>’</a:t>
            </a:r>
            <a:r>
              <a:rPr lang="en-US" altLang="ja-JP"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cs typeface="Times New Roman" pitchFamily="18" charset="0"/>
              </a:rPr>
              <a:t>The contributor is familiar with IEEE patent policy, as stated in </a:t>
            </a:r>
            <a:r>
              <a:rPr lang="en-US" altLang="ja-JP" sz="1600">
                <a:latin typeface="Times" pitchFamily="18" charset="0"/>
                <a:cs typeface="Times New Roman" pitchFamily="18" charset="0"/>
                <a:hlinkClick r:id="rId3"/>
              </a:rPr>
              <a:t>Section 6 of the IEEE-SA Standards Board bylaws</a:t>
            </a:r>
            <a:r>
              <a:rPr lang="en-US" altLang="ja-JP" sz="1600">
                <a:solidFill>
                  <a:srgbClr val="000099"/>
                </a:solidFill>
                <a:latin typeface="Times" pitchFamily="18" charset="0"/>
                <a:cs typeface="Times New Roman" pitchFamily="18" charset="0"/>
              </a:rPr>
              <a:t> </a:t>
            </a:r>
            <a:r>
              <a:rPr lang="en-US" altLang="ja-JP" sz="1600">
                <a:latin typeface="Times" pitchFamily="18" charset="0"/>
                <a:cs typeface="Times New Roman" pitchFamily="18" charset="0"/>
              </a:rPr>
              <a:t>&lt;</a:t>
            </a:r>
            <a:r>
              <a:rPr lang="en-US" altLang="ja-JP" sz="1600">
                <a:latin typeface="Times" pitchFamily="18" charset="0"/>
                <a:cs typeface="Times New Roman" pitchFamily="18" charset="0"/>
                <a:hlinkClick r:id="rId4"/>
              </a:rPr>
              <a:t>http://standards.ieee.org/guides/bylaws/sect6-7.html#6</a:t>
            </a:r>
            <a:r>
              <a:rPr lang="en-US" altLang="ja-JP" sz="1600">
                <a:latin typeface="Times" pitchFamily="18" charset="0"/>
                <a:cs typeface="Times New Roman" pitchFamily="18" charset="0"/>
              </a:rPr>
              <a:t>&gt; and in </a:t>
            </a:r>
            <a:r>
              <a:rPr lang="en-US" altLang="ja-JP" sz="1600" i="1">
                <a:latin typeface="Times" pitchFamily="18" charset="0"/>
                <a:cs typeface="Times New Roman" pitchFamily="18" charset="0"/>
              </a:rPr>
              <a:t>Understanding Patent Issues During IEEE Standards Development</a:t>
            </a:r>
            <a:r>
              <a:rPr lang="en-US" altLang="ja-JP" sz="1600">
                <a:latin typeface="Times" pitchFamily="18" charset="0"/>
                <a:cs typeface="Times New Roman" pitchFamily="18" charset="0"/>
              </a:rPr>
              <a:t> </a:t>
            </a:r>
            <a:r>
              <a:rPr lang="en-US" altLang="ja-JP" sz="1600">
                <a:latin typeface="Times" pitchFamily="18" charset="0"/>
                <a:cs typeface="Times New Roman" pitchFamily="18" charset="0"/>
                <a:hlinkClick r:id="rId5"/>
              </a:rPr>
              <a:t>http://standards.ieee.org/board/pat/faq.pdf</a:t>
            </a:r>
            <a:r>
              <a:rPr lang="en-US" altLang="ja-JP" sz="1600">
                <a:latin typeface="Times" pitchFamily="18" charset="0"/>
                <a:cs typeface="Times New Roman" pitchFamily="18" charset="0"/>
              </a:rPr>
              <a:t>&gt;</a:t>
            </a:r>
            <a:r>
              <a:rPr lang="en-US" altLang="ja-JP" sz="1600">
                <a:cs typeface="Times New Roman" pitchFamily="18" charset="0"/>
              </a:rPr>
              <a:t> </a:t>
            </a:r>
            <a:endParaRPr lang="en-US" altLang="ja-JP" sz="1600">
              <a:latin typeface="Times" pitchFamily="18" charset="0"/>
            </a:endParaRPr>
          </a:p>
        </p:txBody>
      </p:sp>
      <p:sp>
        <p:nvSpPr>
          <p:cNvPr id="11267" name="Slide Number Placeholder 12"/>
          <p:cNvSpPr>
            <a:spLocks noGrp="1"/>
          </p:cNvSpPr>
          <p:nvPr>
            <p:ph type="sldNum" sz="quarter" idx="10"/>
          </p:nvPr>
        </p:nvSpPr>
        <p:spPr>
          <a:noFill/>
        </p:spPr>
        <p:txBody>
          <a:bodyPr/>
          <a:lstStyle/>
          <a:p>
            <a:fld id="{4141B9F9-4A9B-4553-9CD6-6E078A59048D}" type="slidenum">
              <a:rPr lang="en-US" altLang="ja-JP">
                <a:latin typeface="Times" pitchFamily="18" charset="0"/>
                <a:ea typeface="ＭＳ Ｐゴシック" pitchFamily="34" charset="-128"/>
              </a:rPr>
              <a:pPr/>
              <a:t>2</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925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
        <p:nvSpPr>
          <p:cNvPr id="28676" name="Slide Number Placeholder 9"/>
          <p:cNvSpPr>
            <a:spLocks noGrp="1"/>
          </p:cNvSpPr>
          <p:nvPr>
            <p:ph type="sldNum" sz="quarter" idx="4"/>
          </p:nvPr>
        </p:nvSpPr>
        <p:spPr>
          <a:xfrm>
            <a:off x="7772400" y="6400800"/>
            <a:ext cx="685800" cy="381000"/>
          </a:xfrm>
          <a:noFill/>
        </p:spPr>
        <p:txBody>
          <a:bodyPr/>
          <a:lstStyle/>
          <a:p>
            <a:fld id="{C4B43895-2D08-48CD-9EEC-B8D0B0EA278E}" type="slidenum">
              <a:rPr lang="en-US" altLang="ja-JP">
                <a:latin typeface="Times" pitchFamily="18" charset="0"/>
                <a:ea typeface="ＭＳ Ｐゴシック" pitchFamily="34" charset="-128"/>
              </a:rPr>
              <a:pPr/>
              <a:t>20</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
        <p:nvSpPr>
          <p:cNvPr id="29700" name="Slide Number Placeholder 9"/>
          <p:cNvSpPr>
            <a:spLocks noGrp="1"/>
          </p:cNvSpPr>
          <p:nvPr>
            <p:ph type="sldNum" sz="quarter" idx="4"/>
          </p:nvPr>
        </p:nvSpPr>
        <p:spPr>
          <a:xfrm>
            <a:off x="7772400" y="6400800"/>
            <a:ext cx="685800" cy="381000"/>
          </a:xfrm>
          <a:noFill/>
        </p:spPr>
        <p:txBody>
          <a:bodyPr/>
          <a:lstStyle/>
          <a:p>
            <a:fld id="{AD68BBEA-54DE-4AC7-B19D-0533BCFE5452}" type="slidenum">
              <a:rPr lang="en-US" altLang="ja-JP">
                <a:latin typeface="Times" pitchFamily="18" charset="0"/>
                <a:ea typeface="ＭＳ Ｐゴシック" pitchFamily="34" charset="-128"/>
              </a:rPr>
              <a:pPr/>
              <a:t>21</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92500" lnSpcReduction="20000"/>
          </a:bodyPr>
          <a:lstStyle/>
          <a:p>
            <a:pPr>
              <a:defRPr/>
            </a:pPr>
            <a:r>
              <a:rPr lang="en-US" altLang="ko-KR" dirty="0" smtClean="0">
                <a:ea typeface="MS PGothic" pitchFamily="34" charset="-128"/>
              </a:rPr>
              <a:t>May 2012</a:t>
            </a:r>
            <a:endParaRPr lang="en-US" altLang="ko-KR" dirty="0" smtClean="0">
              <a:ea typeface="MS PGothic" pitchFamily="34" charset="-128"/>
            </a:endParaRP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endParaRPr lang="en-US" altLang="ja-JP" dirty="0" smtClean="0">
              <a:ea typeface="MS PGothic" pitchFamily="34" charset="-128"/>
            </a:endParaRP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endParaRPr lang="en-US" altLang="ja-JP" dirty="0" smtClean="0">
              <a:ea typeface="MS PGothic" pitchFamily="34" charset="-128"/>
            </a:endParaRPr>
          </a:p>
          <a:p>
            <a:pPr lvl="2">
              <a:defRPr/>
            </a:pPr>
            <a:r>
              <a:rPr lang="en-US" altLang="ja-JP" dirty="0" smtClean="0">
                <a:solidFill>
                  <a:srgbClr val="0000CC"/>
                </a:solidFill>
                <a:ea typeface="MS PGothic" pitchFamily="34" charset="-128"/>
              </a:rPr>
              <a:t>Secure </a:t>
            </a:r>
            <a:r>
              <a:rPr lang="en-US" altLang="ja-JP" dirty="0" smtClean="0">
                <a:solidFill>
                  <a:srgbClr val="0000CC"/>
                </a:solidFill>
                <a:ea typeface="MS PGothic" pitchFamily="34" charset="-128"/>
              </a:rPr>
              <a:t>Key </a:t>
            </a:r>
            <a:r>
              <a:rPr lang="en-US" altLang="ja-JP" dirty="0" smtClean="0">
                <a:solidFill>
                  <a:srgbClr val="0000CC"/>
                </a:solidFill>
                <a:ea typeface="MS PGothic" pitchFamily="34" charset="-128"/>
              </a:rPr>
              <a:t>distribution</a:t>
            </a:r>
            <a:endParaRPr lang="en-US" altLang="ja-JP" dirty="0" smtClean="0">
              <a:solidFill>
                <a:srgbClr val="0000CC"/>
              </a:solidFill>
              <a:ea typeface="MS PGothic" pitchFamily="34" charset="-128"/>
            </a:endParaRP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endParaRPr lang="en-US" altLang="ja-JP" dirty="0" smtClean="0">
              <a:ea typeface="MS PGothic" pitchFamily="34" charset="-128"/>
            </a:endParaRP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endParaRPr lang="en-US" altLang="ja-JP" dirty="0" smtClean="0">
              <a:ea typeface="MS PGothic" pitchFamily="34" charset="-128"/>
            </a:endParaRP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a:t>
            </a:r>
            <a:r>
              <a:rPr lang="en-US" altLang="ko-KR" dirty="0" smtClean="0">
                <a:ea typeface="MS PGothic" pitchFamily="34" charset="-128"/>
              </a:rPr>
              <a:t>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r>
              <a:rPr lang="en-US" altLang="ko-KR" dirty="0" smtClean="0">
                <a:ea typeface="MS PGothic" pitchFamily="34" charset="-128"/>
              </a:rPr>
              <a:t>)</a:t>
            </a:r>
          </a:p>
          <a:p>
            <a:pPr lvl="1">
              <a:defRPr/>
            </a:pPr>
            <a:r>
              <a:rPr lang="en-US" altLang="ko-KR" dirty="0" smtClean="0">
                <a:ea typeface="MS PGothic" pitchFamily="34" charset="-128"/>
              </a:rPr>
              <a:t>Consensus </a:t>
            </a:r>
            <a:r>
              <a:rPr lang="en-US" altLang="ko-KR" dirty="0" smtClean="0">
                <a:ea typeface="MS PGothic" pitchFamily="34" charset="-128"/>
              </a:rPr>
              <a:t>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endParaRPr lang="en-US" altLang="ja-JP" dirty="0" smtClean="0">
              <a:ea typeface="MS PGothic" pitchFamily="34" charset="-128"/>
            </a:endParaRP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endParaRPr lang="en-US" altLang="ja-JP" dirty="0" smtClean="0">
              <a:ea typeface="MS PGothic" pitchFamily="34" charset="-128"/>
            </a:endParaRPr>
          </a:p>
          <a:p>
            <a:pPr lvl="2">
              <a:defRPr/>
            </a:pPr>
            <a:r>
              <a:rPr lang="en-US" altLang="ja-JP" dirty="0" smtClean="0">
                <a:solidFill>
                  <a:srgbClr val="0000CC"/>
                </a:solidFill>
                <a:ea typeface="MS PGothic" pitchFamily="34" charset="-128"/>
              </a:rPr>
              <a:t>Access </a:t>
            </a:r>
            <a:r>
              <a:rPr lang="en-US" altLang="ja-JP" dirty="0" smtClean="0">
                <a:solidFill>
                  <a:srgbClr val="0000CC"/>
                </a:solidFill>
                <a:ea typeface="MS PGothic" pitchFamily="34" charset="-128"/>
              </a:rPr>
              <a:t>Information Database Design for </a:t>
            </a:r>
            <a:r>
              <a:rPr lang="en-US" altLang="ja-JP" dirty="0" smtClean="0">
                <a:solidFill>
                  <a:srgbClr val="0000CC"/>
                </a:solidFill>
                <a:ea typeface="MS PGothic" pitchFamily="34" charset="-128"/>
              </a:rPr>
              <a:t>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6 (Wed), 2012 21-23:00 ET</a:t>
            </a:r>
          </a:p>
          <a:p>
            <a:pPr lvl="1">
              <a:defRPr/>
            </a:pPr>
            <a:r>
              <a:rPr lang="en-US" altLang="ja-JP" dirty="0" smtClean="0">
                <a:ea typeface="MS PGothic" pitchFamily="34" charset="-128"/>
              </a:rPr>
              <a:t>June </a:t>
            </a:r>
            <a:r>
              <a:rPr lang="en-US" altLang="ja-JP" dirty="0" smtClean="0">
                <a:ea typeface="MS PGothic" pitchFamily="34" charset="-128"/>
              </a:rPr>
              <a:t>13 (Wed), 2012 21-23:00 ET</a:t>
            </a:r>
          </a:p>
          <a:p>
            <a:pPr lvl="1">
              <a:defRPr/>
            </a:pPr>
            <a:r>
              <a:rPr lang="en-US" altLang="ja-JP" dirty="0" smtClean="0">
                <a:ea typeface="MS PGothic" pitchFamily="34" charset="-128"/>
              </a:rPr>
              <a:t>June </a:t>
            </a:r>
            <a:r>
              <a:rPr lang="en-US" altLang="ja-JP" dirty="0" smtClean="0">
                <a:ea typeface="MS PGothic" pitchFamily="34" charset="-128"/>
              </a:rPr>
              <a:t>20 (Wed), 2012 21-23:00 ET</a:t>
            </a:r>
          </a:p>
          <a:p>
            <a:pPr lvl="1">
              <a:defRPr/>
            </a:pPr>
            <a:r>
              <a:rPr lang="en-US" altLang="ja-JP" dirty="0" smtClean="0">
                <a:ea typeface="MS PGothic" pitchFamily="34" charset="-128"/>
              </a:rPr>
              <a:t>July </a:t>
            </a:r>
            <a:r>
              <a:rPr lang="en-US" altLang="ja-JP" dirty="0" smtClean="0">
                <a:ea typeface="MS PGothic" pitchFamily="34" charset="-128"/>
              </a:rPr>
              <a:t>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a:t>
            </a:r>
            <a:r>
              <a:rPr lang="en-US" altLang="ko-KR" dirty="0" smtClean="0"/>
              <a:t>so far </a:t>
            </a:r>
            <a:r>
              <a:rPr lang="zh-CN" altLang="en-US" dirty="0" smtClean="0"/>
              <a:t>（</a:t>
            </a:r>
            <a:r>
              <a:rPr lang="en-US" altLang="zh-CN" dirty="0" smtClean="0"/>
              <a:t>10</a:t>
            </a:r>
            <a:r>
              <a:rPr lang="zh-CN" altLang="en-US" dirty="0" smtClean="0"/>
              <a:t>）</a:t>
            </a:r>
            <a:endParaRPr lang="en-US" altLang="ko-KR" dirty="0" smtClean="0"/>
          </a:p>
        </p:txBody>
      </p:sp>
      <p:sp>
        <p:nvSpPr>
          <p:cNvPr id="31748" name="Slide Number Placeholder 9"/>
          <p:cNvSpPr>
            <a:spLocks noGrp="1"/>
          </p:cNvSpPr>
          <p:nvPr>
            <p:ph type="sldNum" sz="quarter" idx="4"/>
          </p:nvPr>
        </p:nvSpPr>
        <p:spPr>
          <a:xfrm>
            <a:off x="7772400" y="6400800"/>
            <a:ext cx="685800" cy="381000"/>
          </a:xfrm>
          <a:noFill/>
        </p:spPr>
        <p:txBody>
          <a:bodyPr/>
          <a:lstStyle/>
          <a:p>
            <a:fld id="{2A7786A2-DD8D-4A33-82A3-4D76F202D02D}" type="slidenum">
              <a:rPr lang="en-US" altLang="ja-JP">
                <a:latin typeface="Times" pitchFamily="18" charset="0"/>
                <a:ea typeface="ＭＳ Ｐゴシック" pitchFamily="34" charset="-128"/>
              </a:rPr>
              <a:pPr/>
              <a:t>22</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ko-KR" dirty="0" smtClean="0"/>
              <a:t>Items to be covered </a:t>
            </a:r>
          </a:p>
          <a:p>
            <a:pPr lvl="1"/>
            <a:r>
              <a:rPr lang="en-US" altLang="ko-KR" dirty="0" smtClean="0"/>
              <a:t>Gaps and proposal in draft specific </a:t>
            </a:r>
          </a:p>
          <a:p>
            <a:pPr lvl="2"/>
            <a:r>
              <a:rPr lang="en-US" altLang="ko-KR" dirty="0" smtClean="0"/>
              <a:t>21</a:t>
            </a:r>
            <a:r>
              <a:rPr lang="en-US" altLang="zh-CN" dirty="0" smtClean="0"/>
              <a:t>-12-0075-01 presentation from </a:t>
            </a:r>
            <a:r>
              <a:rPr lang="en-US" altLang="zh-CN" dirty="0" err="1" smtClean="0"/>
              <a:t>Hyunho</a:t>
            </a:r>
            <a:r>
              <a:rPr lang="en-US" altLang="zh-CN" dirty="0" smtClean="0"/>
              <a:t> Park </a:t>
            </a:r>
            <a:r>
              <a:rPr lang="en-US" altLang="ko-KR" dirty="0" smtClean="0"/>
              <a:t>Missing Gaps and Solutions for MGW </a:t>
            </a:r>
          </a:p>
          <a:p>
            <a:pPr lvl="1"/>
            <a:r>
              <a:rPr lang="en-US" altLang="ko-KR" dirty="0" smtClean="0"/>
              <a:t> Draft document for WG Ballot </a:t>
            </a:r>
          </a:p>
          <a:p>
            <a:r>
              <a:rPr lang="en-US" altLang="ko-KR" dirty="0" smtClean="0"/>
              <a:t>IEEE 802.21c TG sessions</a:t>
            </a:r>
          </a:p>
          <a:p>
            <a:pPr lvl="1"/>
            <a:r>
              <a:rPr lang="en-US" altLang="ko-KR" dirty="0" smtClean="0"/>
              <a:t>Tuesday: AM1</a:t>
            </a:r>
          </a:p>
          <a:p>
            <a:pPr lvl="1"/>
            <a:r>
              <a:rPr lang="en-US" altLang="ko-KR" dirty="0" smtClean="0"/>
              <a:t>Wednesday AM1</a:t>
            </a:r>
          </a:p>
          <a:p>
            <a:pPr lvl="1"/>
            <a:r>
              <a:rPr lang="en-US" altLang="ko-KR" dirty="0" smtClean="0"/>
              <a:t>Thursday AM1, PM1</a:t>
            </a:r>
          </a:p>
          <a:p>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
        <p:nvSpPr>
          <p:cNvPr id="4" name="Slide Number Placeholder 3"/>
          <p:cNvSpPr>
            <a:spLocks noGrp="1"/>
          </p:cNvSpPr>
          <p:nvPr>
            <p:ph type="sldNum" sz="quarter" idx="4"/>
          </p:nvPr>
        </p:nvSpPr>
        <p:spPr/>
        <p:txBody>
          <a:bodyPr/>
          <a:lstStyle/>
          <a:p>
            <a:fld id="{17A84419-6A8E-40A6-8FA5-8C6E46522376}" type="slidenum">
              <a:rPr lang="en-US" altLang="ja-JP" smtClean="0"/>
              <a:pPr/>
              <a:t>23</a:t>
            </a:fld>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2438400"/>
            <a:ext cx="7772400" cy="4114800"/>
          </a:xfrm>
        </p:spPr>
        <p:txBody>
          <a:bodyPr lIns="92075" tIns="46038" rIns="92075" bIns="46038"/>
          <a:lstStyle/>
          <a:p>
            <a:pPr marL="342900" indent="-342900" algn="ctr" defTabSz="914400">
              <a:buFontTx/>
              <a:buNone/>
            </a:pPr>
            <a:r>
              <a:rPr lang="en-US" altLang="ko-KR" sz="3600" dirty="0" smtClean="0">
                <a:ea typeface="Gulim" pitchFamily="34" charset="-127"/>
              </a:rPr>
              <a:t>Atlanta</a:t>
            </a:r>
          </a:p>
          <a:p>
            <a:pPr marL="342900" indent="-342900" algn="ctr" defTabSz="914400">
              <a:buFontTx/>
              <a:buNone/>
            </a:pPr>
            <a:r>
              <a:rPr lang="en-US" altLang="ko-KR" sz="3600" dirty="0" smtClean="0">
                <a:ea typeface="Gulim" pitchFamily="34" charset="-127"/>
              </a:rPr>
              <a:t>16-19 July, </a:t>
            </a:r>
            <a:r>
              <a:rPr lang="en-US" altLang="ko-KR" sz="3600" dirty="0" smtClean="0">
                <a:ea typeface="Gulim" pitchFamily="34" charset="-127"/>
              </a:rPr>
              <a:t>2012</a:t>
            </a:r>
          </a:p>
          <a:p>
            <a:pPr marL="342900" indent="-342900" algn="ctr" defTabSz="914400">
              <a:buFontTx/>
              <a:buNone/>
            </a:pPr>
            <a:r>
              <a:rPr lang="en-US" altLang="ko-KR" dirty="0" smtClean="0">
                <a:ea typeface="Gulim" pitchFamily="34" charset="-127"/>
              </a:rPr>
              <a:t>Chair: Junghoon Jee (ETRI)</a:t>
            </a:r>
          </a:p>
          <a:p>
            <a:pPr marL="342900" indent="-342900" algn="ctr" defTabSz="914400">
              <a:buFontTx/>
              <a:buNone/>
            </a:pPr>
            <a:r>
              <a:rPr lang="en-US" altLang="ko-KR" sz="1800" dirty="0" smtClean="0">
                <a:ea typeface="Gulim" pitchFamily="34" charset="-127"/>
              </a:rPr>
              <a:t>jhjee@etri.re.kr</a:t>
            </a: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1800" dirty="0" smtClean="0">
                <a:solidFill>
                  <a:srgbClr val="000000"/>
                </a:solidFill>
                <a:ea typeface="Gulim" pitchFamily="34" charset="-127"/>
              </a:rPr>
              <a:t>Vice Chair: Anthony Chan (Huawei)</a:t>
            </a:r>
          </a:p>
          <a:p>
            <a:pPr marL="342900" indent="-342900" algn="ctr" defTabSz="914400">
              <a:buFontTx/>
              <a:buNone/>
            </a:pPr>
            <a:r>
              <a:rPr lang="en-US" altLang="ko-KR" sz="1800" dirty="0" smtClean="0">
                <a:solidFill>
                  <a:srgbClr val="000000"/>
                </a:solidFill>
                <a:ea typeface="Gulim" pitchFamily="34" charset="-127"/>
              </a:rPr>
              <a:t>Technical Editor: Dapeng Liu (China Mobile)</a:t>
            </a:r>
          </a:p>
          <a:p>
            <a:pPr marL="342900" indent="-342900" algn="ctr" defTabSz="914400">
              <a:buFontTx/>
              <a:buNone/>
            </a:pPr>
            <a:r>
              <a:rPr lang="en-US" altLang="ko-KR" sz="1800" dirty="0" smtClean="0">
                <a:ea typeface="Gulim" pitchFamily="34" charset="-127"/>
              </a:rPr>
              <a:t>Secretary: </a:t>
            </a:r>
            <a:r>
              <a:rPr lang="en-US" altLang="ko-KR" sz="1800" dirty="0" err="1" smtClean="0">
                <a:ea typeface="Gulim" pitchFamily="34" charset="-127"/>
              </a:rPr>
              <a:t>Hyunho</a:t>
            </a:r>
            <a:r>
              <a:rPr lang="en-US" altLang="ko-KR" sz="1800" dirty="0" smtClean="0">
                <a:ea typeface="Gulim" pitchFamily="34" charset="-127"/>
              </a:rPr>
              <a:t> Park (ETRI)</a:t>
            </a:r>
          </a:p>
        </p:txBody>
      </p:sp>
      <p:sp>
        <p:nvSpPr>
          <p:cNvPr id="12291" name="Rectangle 2"/>
          <p:cNvSpPr>
            <a:spLocks noGrp="1" noChangeArrowheads="1"/>
          </p:cNvSpPr>
          <p:nvPr>
            <p:ph type="title" idx="4294967295"/>
          </p:nvPr>
        </p:nvSpPr>
        <p:spPr>
          <a:xfrm>
            <a:off x="0" y="1066800"/>
            <a:ext cx="7772400" cy="1066800"/>
          </a:xfrm>
        </p:spPr>
        <p:txBody>
          <a:bodyPr lIns="92075" tIns="46038" rIns="92075" bIns="46038"/>
          <a:lstStyle/>
          <a:p>
            <a:r>
              <a:rPr lang="en-US" altLang="ko-KR" sz="4000" smtClean="0">
                <a:ea typeface="Gulim" pitchFamily="34" charset="-127"/>
              </a:rPr>
              <a:t>IEEE 802.21c:</a:t>
            </a:r>
            <a:br>
              <a:rPr lang="en-US" altLang="ko-KR" sz="4000" smtClean="0">
                <a:ea typeface="Gulim" pitchFamily="34" charset="-127"/>
              </a:rPr>
            </a:br>
            <a:r>
              <a:rPr lang="en-US" altLang="ko-KR" sz="4000" smtClean="0">
                <a:ea typeface="Gulim" pitchFamily="34" charset="-127"/>
              </a:rPr>
              <a:t>Single Radio Handovers</a:t>
            </a:r>
            <a:br>
              <a:rPr lang="en-US" altLang="ko-KR" sz="4000" smtClean="0">
                <a:ea typeface="Gulim" pitchFamily="34" charset="-127"/>
              </a:rPr>
            </a:br>
            <a:r>
              <a:rPr lang="en-US" altLang="ko-KR" sz="4000" smtClean="0">
                <a:ea typeface="Gulim" pitchFamily="34" charset="-127"/>
              </a:rPr>
              <a:t>Task Group</a:t>
            </a:r>
            <a:br>
              <a:rPr lang="en-US" altLang="ko-KR" sz="4000" smtClean="0">
                <a:ea typeface="Gulim" pitchFamily="34" charset="-127"/>
              </a:rPr>
            </a:br>
            <a:endParaRPr lang="en-US" altLang="ko-KR" sz="4000" smtClean="0">
              <a:ea typeface="Gulim" pitchFamily="34" charset="-127"/>
            </a:endParaRPr>
          </a:p>
        </p:txBody>
      </p:sp>
      <p:sp>
        <p:nvSpPr>
          <p:cNvPr id="12292" name="Slide Number Placeholder 10"/>
          <p:cNvSpPr>
            <a:spLocks noGrp="1"/>
          </p:cNvSpPr>
          <p:nvPr>
            <p:ph type="sldNum" sz="quarter" idx="10"/>
          </p:nvPr>
        </p:nvSpPr>
        <p:spPr>
          <a:noFill/>
        </p:spPr>
        <p:txBody>
          <a:bodyPr/>
          <a:lstStyle/>
          <a:p>
            <a:fld id="{2D69B7B8-8D04-4E2B-A1E5-C313E665C9E5}" type="slidenum">
              <a:rPr lang="en-US" altLang="ja-JP">
                <a:latin typeface="Times" pitchFamily="18" charset="0"/>
                <a:ea typeface="ＭＳ Ｐゴシック" pitchFamily="34" charset="-128"/>
              </a:rPr>
              <a:pPr/>
              <a:t>3</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92500" lnSpcReduction="20000"/>
          </a:bodyPr>
          <a:lstStyle/>
          <a:p>
            <a:pPr>
              <a:defRPr/>
            </a:pPr>
            <a:r>
              <a:rPr lang="en-US" altLang="ko-KR" dirty="0" smtClean="0">
                <a:ea typeface="MS PGothic" pitchFamily="34" charset="-128"/>
              </a:rPr>
              <a:t>Please announce your name and affiliation when you’re given a right to speak</a:t>
            </a:r>
          </a:p>
          <a:p>
            <a:pPr>
              <a:defRPr/>
            </a:pPr>
            <a:r>
              <a:rPr lang="en-US" altLang="ko-KR" dirty="0" smtClean="0">
                <a:ea typeface="MS PGothic" pitchFamily="34" charset="-128"/>
              </a:rPr>
              <a:t>A right to speak will be given by the chair when a member expresses his/her intention to speak by raising a hand.</a:t>
            </a:r>
          </a:p>
          <a:p>
            <a:pPr>
              <a:defRPr/>
            </a:pPr>
            <a:r>
              <a:rPr lang="en-US" altLang="ko-KR" dirty="0" smtClean="0">
                <a:ea typeface="MS PGothic" pitchFamily="34" charset="-128"/>
              </a:rPr>
              <a:t>Please speak up in case when microphone is not available at the floor</a:t>
            </a:r>
          </a:p>
          <a:p>
            <a:pPr lvl="1">
              <a:defRPr/>
            </a:pPr>
            <a:r>
              <a:rPr lang="en-US" altLang="ko-KR" dirty="0" smtClean="0">
                <a:ea typeface="MS PGothic" pitchFamily="34" charset="-128"/>
              </a:rPr>
              <a:t>Speak toward the group not to the chair or colleagues nearby you</a:t>
            </a:r>
          </a:p>
          <a:p>
            <a:pPr>
              <a:defRPr/>
            </a:pPr>
            <a:r>
              <a:rPr lang="en-US" altLang="ko-KR" dirty="0" smtClean="0">
                <a:ea typeface="MS PGothic" pitchFamily="34" charset="-128"/>
              </a:rPr>
              <a:t>Cell Phones Silent or Off</a:t>
            </a:r>
          </a:p>
          <a:p>
            <a:pPr>
              <a:defRPr/>
            </a:pPr>
            <a:r>
              <a:rPr lang="en-US" altLang="ko-KR" dirty="0" smtClean="0">
                <a:ea typeface="MS PGothic" pitchFamily="34" charset="-128"/>
              </a:rPr>
              <a:t>Make sure your badges are correct </a:t>
            </a:r>
          </a:p>
          <a:p>
            <a:pPr>
              <a:defRPr/>
            </a:pPr>
            <a:r>
              <a:rPr lang="en-US" altLang="ko-KR" dirty="0" smtClean="0">
                <a:ea typeface="MS PGothic" pitchFamily="34" charset="-128"/>
              </a:rPr>
              <a:t>If you plan to make a submission be sure it does not contain company logos or advertising</a:t>
            </a:r>
          </a:p>
        </p:txBody>
      </p:sp>
      <p:sp>
        <p:nvSpPr>
          <p:cNvPr id="13316" name="Slide Number Placeholder 14"/>
          <p:cNvSpPr>
            <a:spLocks noGrp="1"/>
          </p:cNvSpPr>
          <p:nvPr>
            <p:ph type="sldNum" sz="quarter" idx="4"/>
          </p:nvPr>
        </p:nvSpPr>
        <p:spPr>
          <a:xfrm>
            <a:off x="7772400" y="6400800"/>
            <a:ext cx="685800" cy="381000"/>
          </a:xfrm>
          <a:noFill/>
        </p:spPr>
        <p:txBody>
          <a:bodyPr/>
          <a:lstStyle/>
          <a:p>
            <a:fld id="{B17FA09D-9EAD-480B-A85E-CACF7278EFC3}" type="slidenum">
              <a:rPr lang="en-US" altLang="ja-JP">
                <a:latin typeface="Times" pitchFamily="18" charset="0"/>
                <a:ea typeface="ＭＳ Ｐゴシック" pitchFamily="34" charset="-128"/>
              </a:rPr>
              <a:pPr/>
              <a:t>4</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r>
              <a:rPr lang="en-US" altLang="ko-KR" smtClean="0"/>
              <a:t>http://newton.events.ieee.org</a:t>
            </a:r>
            <a:br>
              <a:rPr lang="en-US" altLang="ko-KR" smtClean="0"/>
            </a:br>
            <a:endParaRPr lang="en-US" altLang="ko-KR" smtClean="0"/>
          </a:p>
          <a:p>
            <a:r>
              <a:rPr lang="en-US" altLang="ko-KR" smtClean="0"/>
              <a:t>Register</a:t>
            </a:r>
          </a:p>
          <a:p>
            <a:r>
              <a:rPr lang="en-US" altLang="ko-KR" smtClean="0"/>
              <a:t>Indicate attendance</a:t>
            </a:r>
          </a:p>
          <a:p>
            <a:endParaRPr lang="en-US" altLang="ko-KR" smtClean="0"/>
          </a:p>
          <a:p>
            <a:r>
              <a:rPr lang="en-US" altLang="ko-KR" smtClean="0"/>
              <a:t>Getting a IEEE Web Account</a:t>
            </a:r>
          </a:p>
          <a:p>
            <a:pPr lvl="1"/>
            <a:r>
              <a:rPr lang="en-US" altLang="ko-KR" smtClean="0">
                <a:hlinkClick r:id="rId3"/>
              </a:rPr>
              <a:t>http://ieee.org/go/create_web_account</a:t>
            </a:r>
            <a:endParaRPr lang="en-US" altLang="ko-KR" smtClean="0"/>
          </a:p>
        </p:txBody>
      </p:sp>
      <p:sp>
        <p:nvSpPr>
          <p:cNvPr id="14339" name="Rectangle 2"/>
          <p:cNvSpPr>
            <a:spLocks noGrp="1" noChangeArrowheads="1"/>
          </p:cNvSpPr>
          <p:nvPr>
            <p:ph type="title"/>
          </p:nvPr>
        </p:nvSpPr>
        <p:spPr/>
        <p:txBody>
          <a:bodyPr/>
          <a:lstStyle/>
          <a:p>
            <a:r>
              <a:rPr lang="en-US" altLang="ko-KR" smtClean="0"/>
              <a:t>Attendance</a:t>
            </a:r>
          </a:p>
        </p:txBody>
      </p:sp>
      <p:sp>
        <p:nvSpPr>
          <p:cNvPr id="14340" name="Slide Number Placeholder 15"/>
          <p:cNvSpPr>
            <a:spLocks noGrp="1"/>
          </p:cNvSpPr>
          <p:nvPr>
            <p:ph type="sldNum" sz="quarter" idx="4"/>
          </p:nvPr>
        </p:nvSpPr>
        <p:spPr>
          <a:xfrm>
            <a:off x="7772400" y="6400800"/>
            <a:ext cx="685800" cy="381000"/>
          </a:xfrm>
          <a:noFill/>
        </p:spPr>
        <p:txBody>
          <a:bodyPr/>
          <a:lstStyle/>
          <a:p>
            <a:fld id="{CDD16C76-9678-4024-9B34-70862E3A8CA0}" type="slidenum">
              <a:rPr lang="en-US" altLang="ja-JP">
                <a:latin typeface="Times" pitchFamily="18" charset="0"/>
                <a:ea typeface="ＭＳ Ｐゴシック" pitchFamily="34" charset="-128"/>
              </a:rPr>
              <a:pPr/>
              <a:t>5</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r>
              <a:rPr lang="en-US" altLang="ko-KR" dirty="0" smtClean="0"/>
              <a:t>Chair</a:t>
            </a:r>
            <a:r>
              <a:rPr lang="en-US" altLang="zh-CN" dirty="0" smtClean="0"/>
              <a:t>: H Anthony Chan (Huawei Technologies)</a:t>
            </a:r>
          </a:p>
          <a:p>
            <a:pPr lvl="1"/>
            <a:r>
              <a:rPr lang="en-US" altLang="zh-CN" dirty="0" smtClean="0"/>
              <a:t>(</a:t>
            </a:r>
            <a:r>
              <a:rPr lang="en-US" altLang="ko-KR" dirty="0" smtClean="0"/>
              <a:t>Junghoon Jee served as chair till June 2012</a:t>
            </a:r>
            <a:r>
              <a:rPr lang="en-US" altLang="zh-CN" dirty="0" smtClean="0"/>
              <a:t>)</a:t>
            </a:r>
            <a:endParaRPr lang="en-US" altLang="ko-KR" dirty="0" smtClean="0"/>
          </a:p>
          <a:p>
            <a:r>
              <a:rPr lang="en-US" altLang="ko-KR" dirty="0" smtClean="0"/>
              <a:t>Vice Chair: Dapeng </a:t>
            </a:r>
            <a:r>
              <a:rPr lang="en-US" altLang="ko-KR" dirty="0" smtClean="0"/>
              <a:t>Liu (China Mobile)</a:t>
            </a:r>
            <a:endParaRPr lang="en-US" altLang="ko-KR" dirty="0" smtClean="0"/>
          </a:p>
          <a:p>
            <a:pPr lvl="1"/>
            <a:r>
              <a:rPr lang="en-US" altLang="zh-CN" dirty="0" smtClean="0"/>
              <a:t>(H</a:t>
            </a:r>
            <a:r>
              <a:rPr lang="en-US" altLang="ko-KR" dirty="0" smtClean="0"/>
              <a:t> </a:t>
            </a:r>
            <a:r>
              <a:rPr lang="en-US" altLang="ko-KR" dirty="0" smtClean="0"/>
              <a:t>Anthony Chan </a:t>
            </a:r>
            <a:r>
              <a:rPr lang="en-US" altLang="ko-KR" dirty="0" smtClean="0"/>
              <a:t>served as vice</a:t>
            </a:r>
            <a:r>
              <a:rPr lang="en-US" altLang="zh-CN" dirty="0" smtClean="0"/>
              <a:t>-chair till June 2012)</a:t>
            </a:r>
            <a:endParaRPr lang="en-US" altLang="ko-KR" dirty="0" smtClean="0"/>
          </a:p>
          <a:p>
            <a:r>
              <a:rPr lang="en-US" altLang="ko-KR" dirty="0" smtClean="0"/>
              <a:t>Technical Editor</a:t>
            </a:r>
            <a:r>
              <a:rPr lang="en-US" altLang="ko-KR" dirty="0" smtClean="0"/>
              <a:t>: Charles Perkins </a:t>
            </a:r>
            <a:r>
              <a:rPr lang="en-US" altLang="zh-CN" dirty="0" smtClean="0"/>
              <a:t>(Futurewei)</a:t>
            </a:r>
          </a:p>
          <a:p>
            <a:pPr lvl="1"/>
            <a:r>
              <a:rPr lang="en-US" altLang="zh-CN" dirty="0" smtClean="0"/>
              <a:t>(Dapeng Liu served as editor till June 2012)</a:t>
            </a:r>
            <a:endParaRPr lang="en-US" altLang="ko-KR" dirty="0" smtClean="0"/>
          </a:p>
          <a:p>
            <a:r>
              <a:rPr lang="en-US" altLang="ko-KR" dirty="0" smtClean="0"/>
              <a:t>Secretary: </a:t>
            </a:r>
            <a:r>
              <a:rPr lang="en-US" altLang="ko-KR" dirty="0" err="1" smtClean="0"/>
              <a:t>Hyunho</a:t>
            </a:r>
            <a:r>
              <a:rPr lang="en-US" altLang="ko-KR" dirty="0" smtClean="0"/>
              <a:t> Park (ETRI</a:t>
            </a:r>
            <a:r>
              <a:rPr lang="en-US" altLang="ko-KR" dirty="0" smtClean="0"/>
              <a:t>)</a:t>
            </a:r>
          </a:p>
          <a:p>
            <a:endParaRPr lang="en-US" altLang="ko-KR" dirty="0" smtClean="0"/>
          </a:p>
          <a:p>
            <a:endParaRPr lang="en-US" altLang="ko-KR" dirty="0" smtClean="0"/>
          </a:p>
        </p:txBody>
      </p:sp>
      <p:sp>
        <p:nvSpPr>
          <p:cNvPr id="14339" name="Rectangle 2"/>
          <p:cNvSpPr>
            <a:spLocks noGrp="1" noChangeArrowheads="1"/>
          </p:cNvSpPr>
          <p:nvPr>
            <p:ph type="title"/>
          </p:nvPr>
        </p:nvSpPr>
        <p:spPr/>
        <p:txBody>
          <a:bodyPr/>
          <a:lstStyle/>
          <a:p>
            <a:r>
              <a:rPr lang="en-US" altLang="ko-KR" dirty="0" smtClean="0"/>
              <a:t>Officers</a:t>
            </a:r>
            <a:endParaRPr lang="en-US" altLang="ko-KR" dirty="0" smtClean="0"/>
          </a:p>
        </p:txBody>
      </p:sp>
      <p:sp>
        <p:nvSpPr>
          <p:cNvPr id="14340" name="Slide Number Placeholder 15"/>
          <p:cNvSpPr>
            <a:spLocks noGrp="1"/>
          </p:cNvSpPr>
          <p:nvPr>
            <p:ph type="sldNum" sz="quarter" idx="4"/>
          </p:nvPr>
        </p:nvSpPr>
        <p:spPr>
          <a:xfrm>
            <a:off x="7772400" y="6400800"/>
            <a:ext cx="685800" cy="381000"/>
          </a:xfrm>
          <a:noFill/>
        </p:spPr>
        <p:txBody>
          <a:bodyPr/>
          <a:lstStyle/>
          <a:p>
            <a:fld id="{CDD16C76-9678-4024-9B34-70862E3A8CA0}" type="slidenum">
              <a:rPr lang="en-US" altLang="ja-JP">
                <a:latin typeface="Times" pitchFamily="18" charset="0"/>
                <a:ea typeface="ＭＳ Ｐゴシック" pitchFamily="34" charset="-128"/>
              </a:rPr>
              <a:pPr/>
              <a:t>6</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
        <p:nvSpPr>
          <p:cNvPr id="15364" name="Slide Number Placeholder 9"/>
          <p:cNvSpPr>
            <a:spLocks noGrp="1"/>
          </p:cNvSpPr>
          <p:nvPr>
            <p:ph type="sldNum" sz="quarter" idx="4"/>
          </p:nvPr>
        </p:nvSpPr>
        <p:spPr>
          <a:xfrm>
            <a:off x="7772400" y="6400800"/>
            <a:ext cx="685800" cy="381000"/>
          </a:xfrm>
          <a:noFill/>
        </p:spPr>
        <p:txBody>
          <a:bodyPr/>
          <a:lstStyle/>
          <a:p>
            <a:fld id="{666CD0FB-8ED7-4502-A8CA-BA851616FC64}" type="slidenum">
              <a:rPr lang="en-US" altLang="ja-JP">
                <a:latin typeface="Times" pitchFamily="18" charset="0"/>
                <a:ea typeface="ＭＳ Ｐゴシック" pitchFamily="34" charset="-128"/>
              </a:rPr>
              <a:pPr/>
              <a:t>7</a:t>
            </a:fld>
            <a:endParaRPr lang="en-US" altLang="ja-JP">
              <a:latin typeface="Times"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lstStyle/>
          <a:p>
            <a:pPr>
              <a:lnSpc>
                <a:spcPct val="80000"/>
              </a:lnSpc>
              <a:spcAft>
                <a:spcPct val="30000"/>
              </a:spcAft>
              <a:buFontTx/>
              <a:buNone/>
            </a:pPr>
            <a:r>
              <a:rPr lang="en-US" altLang="ko-KR" sz="800" b="1" smtClean="0">
                <a:ea typeface="Gulim" pitchFamily="34" charset="-127"/>
              </a:rPr>
              <a:t>  </a:t>
            </a:r>
            <a:r>
              <a:rPr lang="en-US" altLang="ko-KR" sz="1400" b="1" smtClean="0">
                <a:ea typeface="Gulim" pitchFamily="34" charset="-127"/>
              </a:rPr>
              <a:t>The IEEE-SA strongly recommends that at each WG meeting the chair or a designee:</a:t>
            </a:r>
            <a:endParaRPr lang="en-US" altLang="ko-KR" sz="1400" smtClean="0">
              <a:ea typeface="Gulim" pitchFamily="34" charset="-127"/>
            </a:endParaRPr>
          </a:p>
          <a:p>
            <a:pPr lvl="1">
              <a:lnSpc>
                <a:spcPct val="80000"/>
              </a:lnSpc>
            </a:pPr>
            <a:r>
              <a:rPr lang="en-US" altLang="ko-KR" sz="1600" b="1" smtClean="0">
                <a:ea typeface="Gulim" pitchFamily="34" charset="-127"/>
              </a:rPr>
              <a:t>Show slides #1 through #4 of this presentation</a:t>
            </a:r>
          </a:p>
          <a:p>
            <a:pPr lvl="1">
              <a:lnSpc>
                <a:spcPct val="80000"/>
              </a:lnSpc>
            </a:pPr>
            <a:r>
              <a:rPr lang="en-US" altLang="ko-KR" sz="1600" b="1" smtClean="0">
                <a:ea typeface="Gulim" pitchFamily="34" charset="-127"/>
              </a:rPr>
              <a:t>Advise the WG attendees that:</a:t>
            </a:r>
            <a:r>
              <a:rPr lang="en-US" altLang="ko-KR" sz="1600" smtClean="0">
                <a:ea typeface="Gulim" pitchFamily="34" charset="-127"/>
              </a:rPr>
              <a:t> </a:t>
            </a:r>
          </a:p>
          <a:p>
            <a:pPr lvl="2">
              <a:lnSpc>
                <a:spcPct val="80000"/>
              </a:lnSpc>
            </a:pPr>
            <a:r>
              <a:rPr lang="en-US" altLang="ko-KR" sz="1400" smtClean="0">
                <a:ea typeface="Gulim" pitchFamily="34" charset="-127"/>
              </a:rPr>
              <a:t>The IEEE</a:t>
            </a:r>
            <a:r>
              <a:rPr lang="en-US" altLang="ko-KR" sz="1400" smtClean="0">
                <a:latin typeface="Times New Roman" pitchFamily="18" charset="0"/>
                <a:ea typeface="Gulim" pitchFamily="34" charset="-127"/>
              </a:rPr>
              <a:t>’</a:t>
            </a:r>
            <a:r>
              <a:rPr lang="en-US" altLang="ko-KR" sz="1400" smtClean="0">
                <a:ea typeface="Gulim" pitchFamily="34" charset="-127"/>
              </a:rPr>
              <a:t>s patent policy is consistent with the ANSI patent policy and is described in Clause 6 of the </a:t>
            </a:r>
            <a:r>
              <a:rPr lang="en-US" altLang="ko-KR" sz="1400" i="1" smtClean="0">
                <a:ea typeface="Gulim" pitchFamily="34" charset="-127"/>
              </a:rPr>
              <a:t>IEEE-SA Standards Board Bylaws</a:t>
            </a:r>
            <a:r>
              <a:rPr lang="en-US" altLang="ko-KR" sz="1400" smtClean="0">
                <a:ea typeface="Gulim" pitchFamily="34" charset="-127"/>
              </a:rPr>
              <a:t>;</a:t>
            </a:r>
          </a:p>
          <a:p>
            <a:pPr lvl="2">
              <a:lnSpc>
                <a:spcPct val="80000"/>
              </a:lnSpc>
            </a:pPr>
            <a:r>
              <a:rPr lang="en-US" altLang="ko-KR" sz="140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smtClean="0">
                <a:ea typeface="Gulim" pitchFamily="34" charset="-127"/>
              </a:rPr>
            </a:br>
            <a:endParaRPr lang="en-US" altLang="ko-KR" sz="1400" smtClean="0">
              <a:ea typeface="Gulim" pitchFamily="34" charset="-127"/>
            </a:endParaRPr>
          </a:p>
          <a:p>
            <a:pPr lvl="1">
              <a:lnSpc>
                <a:spcPct val="20000"/>
              </a:lnSpc>
            </a:pPr>
            <a:r>
              <a:rPr lang="en-US" altLang="ko-KR" sz="1600" b="1" smtClean="0">
                <a:ea typeface="Gulim" pitchFamily="34" charset="-127"/>
              </a:rPr>
              <a:t>Instruct the WG Secretary to record in the minutes of the relevant WG meeting:</a:t>
            </a:r>
            <a:r>
              <a:rPr lang="en-US" altLang="ko-KR" sz="800" smtClean="0">
                <a:ea typeface="Gulim" pitchFamily="34" charset="-127"/>
              </a:rPr>
              <a:t> </a:t>
            </a:r>
          </a:p>
          <a:p>
            <a:pPr lvl="2">
              <a:lnSpc>
                <a:spcPct val="80000"/>
              </a:lnSpc>
            </a:pPr>
            <a:r>
              <a:rPr lang="en-US" altLang="ko-KR" sz="1400" smtClean="0">
                <a:ea typeface="Gulim" pitchFamily="34" charset="-127"/>
              </a:rPr>
              <a:t>That the foregoing information was provided and that slides 1 through 4 (and this slide 0, if applicable) were shown; </a:t>
            </a:r>
          </a:p>
          <a:p>
            <a:pPr lvl="2">
              <a:lnSpc>
                <a:spcPct val="80000"/>
              </a:lnSpc>
            </a:pPr>
            <a:r>
              <a:rPr lang="en-US" altLang="ko-KR" sz="140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smtClean="0">
              <a:ea typeface="Gulim" pitchFamily="34" charset="-127"/>
            </a:endParaRPr>
          </a:p>
          <a:p>
            <a:pPr lvl="1">
              <a:lnSpc>
                <a:spcPct val="80000"/>
              </a:lnSpc>
              <a:spcBef>
                <a:spcPct val="5000"/>
              </a:spcBef>
            </a:pPr>
            <a:r>
              <a:rPr lang="en-US" altLang="ko-KR" sz="160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smtClean="0">
                <a:ea typeface="Gulim" pitchFamily="34" charset="-127"/>
              </a:rPr>
              <a:t>It is recommended that the WG chair review the guidance in </a:t>
            </a:r>
            <a:r>
              <a:rPr lang="en-US" altLang="ko-KR" sz="1600" i="1" smtClean="0">
                <a:ea typeface="Gulim" pitchFamily="34" charset="-127"/>
              </a:rPr>
              <a:t>IEEE-SA Standards Board Operations Manual</a:t>
            </a:r>
            <a:r>
              <a:rPr lang="en-US" altLang="ko-KR" sz="1600" smtClean="0">
                <a:ea typeface="Gulim" pitchFamily="34" charset="-127"/>
              </a:rPr>
              <a:t> 6.3.5 and in FAQs 12 and 12a on inclusion of potential Essential Patent Claims by incorporation or by reference.</a:t>
            </a:r>
            <a:r>
              <a:rPr lang="en-US" altLang="ko-KR" sz="1600" smtClean="0">
                <a:solidFill>
                  <a:srgbClr val="FF3300"/>
                </a:solidFill>
                <a:ea typeface="Gulim" pitchFamily="34" charset="-127"/>
              </a:rPr>
              <a:t> </a:t>
            </a:r>
          </a:p>
          <a:p>
            <a:pPr lvl="1">
              <a:lnSpc>
                <a:spcPct val="80000"/>
              </a:lnSpc>
              <a:spcBef>
                <a:spcPct val="5000"/>
              </a:spcBef>
              <a:buFontTx/>
              <a:buNone/>
            </a:pPr>
            <a:endParaRPr lang="en-US" altLang="ko-KR" sz="1400" smtClean="0">
              <a:ea typeface="Gulim" pitchFamily="34" charset="-127"/>
            </a:endParaRPr>
          </a:p>
          <a:p>
            <a:pPr lvl="1">
              <a:lnSpc>
                <a:spcPct val="80000"/>
              </a:lnSpc>
              <a:spcBef>
                <a:spcPct val="5000"/>
              </a:spcBef>
              <a:buFontTx/>
              <a:buNone/>
            </a:pPr>
            <a:r>
              <a:rPr lang="en-US" altLang="ko-KR" sz="1400" smtClean="0">
                <a:ea typeface="Gulim" pitchFamily="34" charset="-127"/>
              </a:rPr>
              <a:t>	Note: </a:t>
            </a:r>
            <a:r>
              <a:rPr lang="en-US" altLang="ko-KR" sz="1400" b="1" smtClean="0">
                <a:ea typeface="Gulim" pitchFamily="34" charset="-127"/>
              </a:rPr>
              <a:t>WG</a:t>
            </a:r>
            <a:r>
              <a:rPr lang="en-US" altLang="ko-KR" sz="140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
        <p:nvSpPr>
          <p:cNvPr id="16388" name="Slide Number Placeholder 10"/>
          <p:cNvSpPr>
            <a:spLocks noGrp="1"/>
          </p:cNvSpPr>
          <p:nvPr>
            <p:ph type="sldNum" sz="quarter" idx="4"/>
          </p:nvPr>
        </p:nvSpPr>
        <p:spPr>
          <a:xfrm>
            <a:off x="7772400" y="6400800"/>
            <a:ext cx="685800" cy="381000"/>
          </a:xfrm>
          <a:noFill/>
        </p:spPr>
        <p:txBody>
          <a:bodyPr/>
          <a:lstStyle/>
          <a:p>
            <a:fld id="{363F7E4F-2FC8-4DAE-8F7B-DC6B74EC9F34}" type="slidenum">
              <a:rPr lang="en-US" altLang="ja-JP">
                <a:latin typeface="Times" pitchFamily="18" charset="0"/>
                <a:ea typeface="ＭＳ Ｐゴシック" pitchFamily="34" charset="-128"/>
              </a:rPr>
              <a:pPr/>
              <a:t>8</a:t>
            </a:fld>
            <a:endParaRPr lang="en-US" altLang="ja-JP">
              <a:latin typeface="Times" pitchFamily="18"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22275" y="228600"/>
            <a:ext cx="8270875" cy="244475"/>
          </a:xfrm>
        </p:spPr>
        <p:txBody>
          <a:bodyPr/>
          <a:lstStyle/>
          <a:p>
            <a:r>
              <a:rPr lang="en-US" altLang="ko-KR" sz="3200" u="sng" smtClean="0">
                <a:ea typeface="Gulim" pitchFamily="34" charset="-127"/>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
        <p:nvSpPr>
          <p:cNvPr id="1741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defTabSz="762000" eaLnBrk="0" hangingPunct="0">
              <a:lnSpc>
                <a:spcPct val="80000"/>
              </a:lnSpc>
              <a:spcBef>
                <a:spcPct val="40000"/>
              </a:spcBef>
              <a:buClr>
                <a:schemeClr val="accent1"/>
              </a:buClr>
              <a:buFontTx/>
              <a:buChar char="•"/>
            </a:pPr>
            <a:endParaRPr lang="ko-KR" altLang="en-US" sz="400" u="sng">
              <a:solidFill>
                <a:srgbClr val="FF0000"/>
              </a:solidFill>
              <a:latin typeface="Times" pitchFamily="18" charset="0"/>
              <a:ea typeface="Gulim" pitchFamily="34" charset="-127"/>
            </a:endParaRPr>
          </a:p>
          <a:p>
            <a:pPr marL="230188" indent="-230188" defTabSz="762000" eaLnBrk="0" hangingPunct="0">
              <a:lnSpc>
                <a:spcPct val="90000"/>
              </a:lnSpc>
              <a:spcBef>
                <a:spcPct val="40000"/>
              </a:spcBef>
              <a:buClr>
                <a:schemeClr val="accent1"/>
              </a:buClr>
            </a:pPr>
            <a:r>
              <a:rPr lang="en-US" altLang="ko-KR" sz="1600" b="1">
                <a:latin typeface="Times" pitchFamily="18" charset="0"/>
                <a:ea typeface="Gulim" pitchFamily="34" charset="-127"/>
              </a:rPr>
              <a:t>All participants in this meeting have certain obligations under the IEEE-SA Patent Policy.  Participants: </a:t>
            </a:r>
          </a:p>
          <a:p>
            <a:pPr marL="630238" lvl="1" indent="-285750" defTabSz="762000" eaLnBrk="0" hangingPunct="0">
              <a:lnSpc>
                <a:spcPct val="90000"/>
              </a:lnSpc>
              <a:buClr>
                <a:schemeClr val="accent1"/>
              </a:buClr>
              <a:buSzPct val="75000"/>
              <a:buFontTx/>
              <a:buChar char="•"/>
            </a:pPr>
            <a:r>
              <a:rPr lang="en-US" altLang="ko-KR" sz="1800" b="1">
                <a:ea typeface="Gulim" pitchFamily="34" charset="-127"/>
              </a:rPr>
              <a:t>“</a:t>
            </a:r>
            <a:r>
              <a:rPr lang="en-US" altLang="ko-KR" sz="1800" b="1">
                <a:latin typeface="Times" pitchFamily="18" charset="0"/>
                <a:ea typeface="Gulim" pitchFamily="34" charset="-127"/>
              </a:rPr>
              <a:t>Shall inform the IEEE (or cause the IEEE to be informed)</a:t>
            </a:r>
            <a:r>
              <a:rPr lang="en-US" altLang="ko-KR" sz="1800" b="1">
                <a:ea typeface="Gulim" pitchFamily="34" charset="-127"/>
              </a:rPr>
              <a:t>”</a:t>
            </a:r>
            <a:r>
              <a:rPr lang="en-US" altLang="ko-KR" sz="1800" b="1">
                <a:latin typeface="Times" pitchFamily="18" charset="0"/>
                <a:ea typeface="Gulim" pitchFamily="34" charset="-127"/>
              </a:rPr>
              <a:t> of the identity of each </a:t>
            </a:r>
            <a:r>
              <a:rPr lang="en-US" altLang="ko-KR" sz="1800" b="1">
                <a:ea typeface="Gulim" pitchFamily="34" charset="-127"/>
              </a:rPr>
              <a:t>“</a:t>
            </a:r>
            <a:r>
              <a:rPr lang="en-US" altLang="ko-KR" sz="1800" b="1">
                <a:latin typeface="Times" pitchFamily="18" charset="0"/>
                <a:ea typeface="Gulim" pitchFamily="34" charset="-127"/>
              </a:rPr>
              <a:t>holder of any potential Essential Patent Claims of which they are personally aware</a:t>
            </a:r>
            <a:r>
              <a:rPr lang="en-US" altLang="ko-KR" sz="1800" b="1">
                <a:ea typeface="Gulim" pitchFamily="34" charset="-127"/>
              </a:rPr>
              <a:t>”</a:t>
            </a:r>
            <a:r>
              <a:rPr lang="en-US" altLang="ko-KR" sz="1800" b="1">
                <a:latin typeface="Times" pitchFamily="18" charset="0"/>
                <a:ea typeface="Gulim" pitchFamily="34" charset="-127"/>
              </a:rPr>
              <a:t> if the claims are owned or controlled by the participant or the entity the participant is from, employed by, or otherwise represents</a:t>
            </a:r>
          </a:p>
          <a:p>
            <a:pPr marL="1143000" lvl="2" indent="-228600" defTabSz="762000" eaLnBrk="0" hangingPunct="0">
              <a:lnSpc>
                <a:spcPct val="90000"/>
              </a:lnSpc>
              <a:buClr>
                <a:schemeClr val="accent1"/>
              </a:buClr>
              <a:buSzPct val="75000"/>
              <a:buFontTx/>
              <a:buChar char="•"/>
            </a:pPr>
            <a:r>
              <a:rPr lang="en-US" altLang="ko-KR" sz="1400" b="1">
                <a:ea typeface="Gulim" pitchFamily="34" charset="-127"/>
              </a:rPr>
              <a:t>“</a:t>
            </a:r>
            <a:r>
              <a:rPr lang="en-US" altLang="ko-KR" sz="1400" b="1">
                <a:latin typeface="Times" pitchFamily="18" charset="0"/>
                <a:ea typeface="Gulim" pitchFamily="34" charset="-127"/>
              </a:rPr>
              <a:t>Personal awareness</a:t>
            </a:r>
            <a:r>
              <a:rPr lang="en-US" altLang="ko-KR" sz="1400" b="1">
                <a:ea typeface="Gulim" pitchFamily="34" charset="-127"/>
              </a:rPr>
              <a:t>”</a:t>
            </a:r>
            <a:r>
              <a:rPr lang="en-US" altLang="ko-KR" sz="1400" b="1">
                <a:latin typeface="Times" pitchFamily="18" charset="0"/>
                <a:ea typeface="Gulim" pitchFamily="34" charset="-127"/>
              </a:rPr>
              <a:t> means that the participant </a:t>
            </a:r>
            <a:r>
              <a:rPr lang="en-US" altLang="ko-KR" sz="1400" b="1">
                <a:ea typeface="Gulim" pitchFamily="34" charset="-127"/>
              </a:rPr>
              <a:t>“</a:t>
            </a:r>
            <a:r>
              <a:rPr lang="en-US" altLang="ko-KR" sz="1400" b="1">
                <a:latin typeface="Times" pitchFamily="18" charset="0"/>
                <a:ea typeface="Gulim" pitchFamily="34" charset="-127"/>
              </a:rPr>
              <a:t>is personally aware that the holder may have a potential Essential Patent Claim,</a:t>
            </a:r>
            <a:r>
              <a:rPr lang="en-US" altLang="ko-KR" sz="1400" b="1">
                <a:ea typeface="Gulim" pitchFamily="34" charset="-127"/>
              </a:rPr>
              <a:t>”</a:t>
            </a:r>
            <a:r>
              <a:rPr lang="en-US" altLang="ko-KR" sz="1400" b="1">
                <a:latin typeface="Times" pitchFamily="18" charset="0"/>
                <a:ea typeface="Gulim" pitchFamily="34" charset="-127"/>
              </a:rPr>
              <a:t> even if the participant is not personally aware of the specific patents or</a:t>
            </a:r>
            <a:r>
              <a:rPr lang="en-US" altLang="ko-KR" sz="1400" b="1">
                <a:solidFill>
                  <a:srgbClr val="FF3300"/>
                </a:solidFill>
                <a:latin typeface="Times" pitchFamily="18" charset="0"/>
                <a:ea typeface="Gulim" pitchFamily="34" charset="-127"/>
              </a:rPr>
              <a:t> </a:t>
            </a:r>
            <a:r>
              <a:rPr lang="en-US" altLang="ko-KR" sz="1400" b="1">
                <a:latin typeface="Times" pitchFamily="18" charset="0"/>
                <a:ea typeface="Gulim" pitchFamily="34" charset="-127"/>
              </a:rPr>
              <a:t>patent claims</a:t>
            </a:r>
          </a:p>
          <a:p>
            <a:pPr marL="630238" lvl="1" indent="-285750" defTabSz="762000" eaLnBrk="0" hangingPunct="0">
              <a:lnSpc>
                <a:spcPct val="90000"/>
              </a:lnSpc>
              <a:buClr>
                <a:schemeClr val="accent1"/>
              </a:buClr>
              <a:buSzPct val="75000"/>
              <a:buFontTx/>
              <a:buChar char="•"/>
            </a:pPr>
            <a:r>
              <a:rPr lang="en-US" altLang="ko-KR" sz="1800" b="1">
                <a:ea typeface="Gulim" pitchFamily="34" charset="-127"/>
              </a:rPr>
              <a:t>“</a:t>
            </a:r>
            <a:r>
              <a:rPr lang="en-US" altLang="ko-KR" sz="1800" b="1">
                <a:latin typeface="Times" pitchFamily="18" charset="0"/>
                <a:ea typeface="Gulim" pitchFamily="34" charset="-127"/>
              </a:rPr>
              <a:t>Should inform the IEEE (or cause the IEEE to be informed)</a:t>
            </a:r>
            <a:r>
              <a:rPr lang="en-US" altLang="ko-KR" sz="1800" b="1">
                <a:ea typeface="Gulim" pitchFamily="34" charset="-127"/>
              </a:rPr>
              <a:t>”</a:t>
            </a:r>
            <a:r>
              <a:rPr lang="en-US" altLang="ko-KR" sz="1800" b="1">
                <a:latin typeface="Times" pitchFamily="18" charset="0"/>
                <a:ea typeface="Gulim" pitchFamily="34" charset="-127"/>
              </a:rPr>
              <a:t> of the identity of </a:t>
            </a:r>
            <a:r>
              <a:rPr lang="en-US" altLang="ko-KR" sz="1800" b="1">
                <a:ea typeface="Gulim" pitchFamily="34" charset="-127"/>
              </a:rPr>
              <a:t>“</a:t>
            </a:r>
            <a:r>
              <a:rPr lang="en-US" altLang="ko-KR" sz="1800" b="1">
                <a:latin typeface="Times" pitchFamily="18" charset="0"/>
                <a:ea typeface="Gulim" pitchFamily="34" charset="-127"/>
              </a:rPr>
              <a:t>any other holders of such potential Essential Patent Claims</a:t>
            </a:r>
            <a:r>
              <a:rPr lang="en-US" altLang="ko-KR" sz="1800" b="1">
                <a:ea typeface="Gulim" pitchFamily="34" charset="-127"/>
              </a:rPr>
              <a:t>”</a:t>
            </a:r>
            <a:r>
              <a:rPr lang="en-US" altLang="ko-KR" sz="1800" b="1">
                <a:latin typeface="Times" pitchFamily="18" charset="0"/>
                <a:ea typeface="Gulim" pitchFamily="34" charset="-127"/>
              </a:rPr>
              <a:t> (that is, third parties that are not affiliated with the participant, with the participant</a:t>
            </a:r>
            <a:r>
              <a:rPr lang="en-US" altLang="ko-KR" sz="1800" b="1">
                <a:ea typeface="Gulim" pitchFamily="34" charset="-127"/>
              </a:rPr>
              <a:t>’</a:t>
            </a:r>
            <a:r>
              <a:rPr lang="en-US" altLang="ko-KR" sz="1800" b="1">
                <a:latin typeface="Times" pitchFamily="18" charset="0"/>
                <a:ea typeface="Gulim" pitchFamily="34" charset="-127"/>
              </a:rPr>
              <a:t>s employer, or with anyone else that the participant is from or otherwise represents)</a:t>
            </a:r>
          </a:p>
          <a:p>
            <a:pPr marL="630238" lvl="1" indent="-285750" defTabSz="762000" eaLnBrk="0" hangingPunct="0">
              <a:lnSpc>
                <a:spcPct val="90000"/>
              </a:lnSpc>
              <a:buClr>
                <a:schemeClr val="accent1"/>
              </a:buClr>
              <a:buSzPct val="75000"/>
              <a:buFontTx/>
              <a:buChar char="•"/>
            </a:pPr>
            <a:r>
              <a:rPr lang="en-US" altLang="ko-KR" sz="1800" b="1">
                <a:latin typeface="Times" pitchFamily="18" charset="0"/>
                <a:ea typeface="Gulim" pitchFamily="34" charset="-127"/>
              </a:rPr>
              <a:t>The above does not apply if the patent</a:t>
            </a:r>
            <a:r>
              <a:rPr lang="en-US" altLang="ko-KR" sz="1800" b="1">
                <a:solidFill>
                  <a:srgbClr val="FF3300"/>
                </a:solidFill>
                <a:latin typeface="Times" pitchFamily="18" charset="0"/>
                <a:ea typeface="Gulim" pitchFamily="34" charset="-127"/>
              </a:rPr>
              <a:t> </a:t>
            </a:r>
            <a:r>
              <a:rPr lang="en-US" altLang="ko-KR" sz="1800" b="1">
                <a:latin typeface="Times" pitchFamily="18" charset="0"/>
                <a:ea typeface="Gulim" pitchFamily="34" charset="-127"/>
              </a:rPr>
              <a:t>claim is already the subject of an Accepted Letter of Assurance that applies to the proposed standard(s) under consideration by this group</a:t>
            </a:r>
          </a:p>
          <a:p>
            <a:pPr marL="230188" indent="-230188" defTabSz="762000" eaLnBrk="0" hangingPunct="0">
              <a:lnSpc>
                <a:spcPct val="90000"/>
              </a:lnSpc>
              <a:spcBef>
                <a:spcPct val="40000"/>
              </a:spcBef>
              <a:buClr>
                <a:schemeClr val="accent1"/>
              </a:buClr>
            </a:pPr>
            <a:r>
              <a:rPr lang="en-GB" altLang="ko-KR" sz="1600">
                <a:latin typeface="Times" pitchFamily="18" charset="0"/>
                <a:ea typeface="Gulim" pitchFamily="34" charset="-127"/>
              </a:rPr>
              <a:t>		Quoted text excerpted from IEEE-SA Standards Board Bylaws subclause 6.2</a:t>
            </a:r>
            <a:endParaRPr lang="en-US" altLang="ko-KR" sz="1600">
              <a:latin typeface="Times" pitchFamily="18" charset="0"/>
              <a:ea typeface="Gulim" pitchFamily="34" charset="-127"/>
            </a:endParaRPr>
          </a:p>
          <a:p>
            <a:pPr marL="230188" indent="-230188" defTabSz="762000" eaLnBrk="0" hangingPunct="0">
              <a:lnSpc>
                <a:spcPct val="90000"/>
              </a:lnSpc>
              <a:spcBef>
                <a:spcPct val="40000"/>
              </a:spcBef>
              <a:buClr>
                <a:schemeClr val="accent1"/>
              </a:buClr>
              <a:buFontTx/>
              <a:buChar char="•"/>
            </a:pPr>
            <a:r>
              <a:rPr lang="en-US" altLang="ko-KR" sz="1600" b="1">
                <a:latin typeface="Times" pitchFamily="18" charset="0"/>
                <a:ea typeface="Gulim" pitchFamily="34" charset="-127"/>
              </a:rPr>
              <a:t>Early identification of holders of potential Essential Patent Claims is strongly encouraged</a:t>
            </a:r>
          </a:p>
          <a:p>
            <a:pPr marL="230188" indent="-230188" defTabSz="762000" eaLnBrk="0" hangingPunct="0">
              <a:lnSpc>
                <a:spcPct val="90000"/>
              </a:lnSpc>
              <a:spcBef>
                <a:spcPct val="40000"/>
              </a:spcBef>
              <a:buClr>
                <a:schemeClr val="accent1"/>
              </a:buClr>
              <a:buFontTx/>
              <a:buChar char="•"/>
            </a:pPr>
            <a:r>
              <a:rPr lang="en-US" altLang="ko-KR" sz="1600" b="1">
                <a:latin typeface="Times" pitchFamily="18" charset="0"/>
                <a:ea typeface="Gulim" pitchFamily="34" charset="-127"/>
              </a:rPr>
              <a:t>No duty to perform a patent search</a:t>
            </a:r>
            <a:endParaRPr lang="en-GB" altLang="ko-KR" sz="1600" b="1">
              <a:latin typeface="Times" pitchFamily="18" charset="0"/>
              <a:ea typeface="Gulim" pitchFamily="34" charset="-127"/>
            </a:endParaRPr>
          </a:p>
        </p:txBody>
      </p:sp>
      <p:sp>
        <p:nvSpPr>
          <p:cNvPr id="17413" name="Slide Number Placeholder 11"/>
          <p:cNvSpPr>
            <a:spLocks noGrp="1"/>
          </p:cNvSpPr>
          <p:nvPr>
            <p:ph type="sldNum" sz="quarter" idx="10"/>
          </p:nvPr>
        </p:nvSpPr>
        <p:spPr>
          <a:noFill/>
        </p:spPr>
        <p:txBody>
          <a:bodyPr/>
          <a:lstStyle/>
          <a:p>
            <a:fld id="{906DF09D-FD53-433A-8FBA-2B4A7FDAB26F}" type="slidenum">
              <a:rPr lang="en-US" altLang="ja-JP">
                <a:latin typeface="Times" pitchFamily="18" charset="0"/>
                <a:ea typeface="ＭＳ Ｐゴシック" pitchFamily="34" charset="-128"/>
              </a:rPr>
              <a:pPr/>
              <a:t>9</a:t>
            </a:fld>
            <a:endParaRPr lang="en-US" altLang="ja-JP">
              <a:latin typeface="Times" pitchFamily="18" charset="0"/>
              <a:ea typeface="ＭＳ Ｐゴシック" pitchFamily="34"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1_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20409</TotalTime>
  <Words>1899</Words>
  <Application>Microsoft Office PowerPoint</Application>
  <PresentationFormat>On-screen Show (4:3)</PresentationFormat>
  <Paragraphs>331</Paragraphs>
  <Slides>23</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Times New Roman</vt:lpstr>
      <vt:lpstr>ＭＳ Ｐゴシック</vt:lpstr>
      <vt:lpstr>Arial</vt:lpstr>
      <vt:lpstr>Times</vt:lpstr>
      <vt:lpstr>Rotis Sans Serif for Nokia</vt:lpstr>
      <vt:lpstr>Gulim</vt:lpstr>
      <vt:lpstr>Helvetica</vt:lpstr>
      <vt:lpstr>Monotype Sorts</vt:lpstr>
      <vt:lpstr>1_blank presentation</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Agenda Item for the week</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802.21c 2010 January Report and Agenda</dc:title>
  <dc:creator>Junghoon Jee (ETRI)</dc:creator>
  <cp:lastModifiedBy>c73782</cp:lastModifiedBy>
  <cp:revision>1659</cp:revision>
  <cp:lastPrinted>2011-04-19T17:14:01Z</cp:lastPrinted>
  <dcterms:created xsi:type="dcterms:W3CDTF">2010-11-08T19:00:48Z</dcterms:created>
  <dcterms:modified xsi:type="dcterms:W3CDTF">2012-07-16T17:46:03Z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(2)Qtv6/SovVZQuw855d9vNQbVk4hYz1bKoIF2aCMlIi4Uxo0a5hrWLSqyiIz699kI391xDpdD1
VA/J0vIKkwWa8HolZOTam8ue+J01KQj9TbUCmCRp1KM6/HwuhtM6Cs9F6sNiP8Wa9L6djrqK
lZihfxvXiGkxGjplE8lxpyEgE+g+RVSh6Rv0ZfELgkRC0bqTCwfLca59QvFVTEYfuuZUna2L
quKzpBoJqo5WFgjYk/E0N</vt:lpwstr>
  </property>
  <property fmtid="{D5CDD505-2E9C-101B-9397-08002B2CF9AE}" pid="3" name="_ms_pID_7253431">
    <vt:lpwstr>n94rQltt5w6LCuOp9Mi/BnvTp2DD0ST07nqOcn2gA30UTokPZ+E
14sVmFhmHnJbZuLQz9X/rqoDwQd3kSkl2ZEnxHnvp92iakgj8RFR1JQEWUVcyLYS2t/2XUfk
NInfTypaZcb2QdOVhGDiheKO</vt:lpwstr>
  </property>
</Properties>
</file>