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14.xml" ContentType="application/vnd.openxmlformats-officedocument.presentationml.notesSlide+xml"/>
  <Override PartName="/docProps/custom.xml" ContentType="application/vnd.openxmlformats-officedocument.custom-propertie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30"/>
  </p:notesMasterIdLst>
  <p:handoutMasterIdLst>
    <p:handoutMasterId r:id="rId31"/>
  </p:handoutMasterIdLst>
  <p:sldIdLst>
    <p:sldId id="369" r:id="rId2"/>
    <p:sldId id="370" r:id="rId3"/>
    <p:sldId id="371" r:id="rId4"/>
    <p:sldId id="350" r:id="rId5"/>
    <p:sldId id="376" r:id="rId6"/>
    <p:sldId id="317" r:id="rId7"/>
    <p:sldId id="318" r:id="rId8"/>
    <p:sldId id="319" r:id="rId9"/>
    <p:sldId id="320" r:id="rId10"/>
    <p:sldId id="321" r:id="rId11"/>
    <p:sldId id="322" r:id="rId12"/>
    <p:sldId id="379" r:id="rId13"/>
    <p:sldId id="380" r:id="rId14"/>
    <p:sldId id="381" r:id="rId15"/>
    <p:sldId id="386" r:id="rId16"/>
    <p:sldId id="388" r:id="rId17"/>
    <p:sldId id="390" r:id="rId18"/>
    <p:sldId id="391" r:id="rId19"/>
    <p:sldId id="399" r:id="rId20"/>
    <p:sldId id="411" r:id="rId21"/>
    <p:sldId id="417" r:id="rId22"/>
    <p:sldId id="324" r:id="rId23"/>
    <p:sldId id="412" r:id="rId24"/>
    <p:sldId id="416" r:id="rId25"/>
    <p:sldId id="418" r:id="rId26"/>
    <p:sldId id="419" r:id="rId27"/>
    <p:sldId id="414" r:id="rId28"/>
    <p:sldId id="413" r:id="rId29"/>
  </p:sldIdLst>
  <p:sldSz cx="9144000" cy="6858000" type="screen4x3"/>
  <p:notesSz cx="6797675" cy="9874250"/>
  <p:defaultTextStyle>
    <a:defPPr>
      <a:defRPr lang="en-US"/>
    </a:defPPr>
    <a:lvl1pPr algn="l" rtl="0" fontAlgn="base">
      <a:spcBef>
        <a:spcPct val="0"/>
      </a:spcBef>
      <a:spcAft>
        <a:spcPct val="0"/>
      </a:spcAft>
      <a:defRPr sz="2400" kern="1200">
        <a:solidFill>
          <a:schemeClr val="tx1"/>
        </a:solidFill>
        <a:latin typeface="Times New Roman" pitchFamily="18" charset="0"/>
        <a:ea typeface="MS PGothic"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24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24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24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24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FF0000"/>
    <a:srgbClr val="0000CC"/>
    <a:srgbClr val="FF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691" autoAdjust="0"/>
    <p:restoredTop sz="99101" autoAdjust="0"/>
  </p:normalViewPr>
  <p:slideViewPr>
    <p:cSldViewPr>
      <p:cViewPr varScale="1">
        <p:scale>
          <a:sx n="46" d="100"/>
          <a:sy n="46" d="100"/>
        </p:scale>
        <p:origin x="-581" y="-8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514" y="43"/>
      </p:cViewPr>
      <p:guideLst>
        <p:guide orient="horz" pos="2298"/>
        <p:guide pos="2823"/>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19538" y="200025"/>
            <a:ext cx="21971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ea typeface="굴림" pitchFamily="50" charset="-127"/>
              </a:defRPr>
            </a:lvl1pPr>
          </a:lstStyle>
          <a:p>
            <a:pPr>
              <a:defRPr/>
            </a:pPr>
            <a:r>
              <a:rPr lang="ko-KR" altLang="en-US"/>
              <a:t>doc.: IEEE 802.11-07/0570r0</a:t>
            </a:r>
            <a:endParaRPr lang="en-US" altLang="ko-KR"/>
          </a:p>
        </p:txBody>
      </p:sp>
      <p:sp>
        <p:nvSpPr>
          <p:cNvPr id="3075" name="Rectangle 3"/>
          <p:cNvSpPr>
            <a:spLocks noGrp="1" noChangeArrowheads="1"/>
          </p:cNvSpPr>
          <p:nvPr>
            <p:ph type="dt" sz="quarter" idx="1"/>
          </p:nvPr>
        </p:nvSpPr>
        <p:spPr bwMode="auto">
          <a:xfrm>
            <a:off x="681038" y="200025"/>
            <a:ext cx="8128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ea typeface="굴림" pitchFamily="50" charset="-127"/>
              </a:defRPr>
            </a:lvl1pPr>
          </a:lstStyle>
          <a:p>
            <a:pPr>
              <a:defRPr/>
            </a:pPr>
            <a:r>
              <a:rPr lang="ko-KR" altLang="en-US"/>
              <a:t>April 2007</a:t>
            </a:r>
            <a:endParaRPr lang="en-US" altLang="ko-KR"/>
          </a:p>
        </p:txBody>
      </p:sp>
      <p:sp>
        <p:nvSpPr>
          <p:cNvPr id="3076" name="Rectangle 4"/>
          <p:cNvSpPr>
            <a:spLocks noGrp="1" noChangeArrowheads="1"/>
          </p:cNvSpPr>
          <p:nvPr>
            <p:ph type="ftr" sz="quarter" idx="2"/>
          </p:nvPr>
        </p:nvSpPr>
        <p:spPr bwMode="auto">
          <a:xfrm>
            <a:off x="6194425" y="9556750"/>
            <a:ext cx="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sz="1200">
                <a:ea typeface="굴림" pitchFamily="50" charset="-127"/>
              </a:defRPr>
            </a:lvl1pPr>
          </a:lstStyle>
          <a:p>
            <a:pPr>
              <a:defRPr/>
            </a:pPr>
            <a:endParaRPr lang="en-US" altLang="ko-KR"/>
          </a:p>
        </p:txBody>
      </p:sp>
      <p:sp>
        <p:nvSpPr>
          <p:cNvPr id="3077" name="Rectangle 5"/>
          <p:cNvSpPr>
            <a:spLocks noGrp="1" noChangeArrowheads="1"/>
          </p:cNvSpPr>
          <p:nvPr>
            <p:ph type="sldNum" sz="quarter" idx="3"/>
          </p:nvPr>
        </p:nvSpPr>
        <p:spPr bwMode="auto">
          <a:xfrm>
            <a:off x="3063875" y="9556750"/>
            <a:ext cx="51911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sz="1200">
                <a:ea typeface="굴림" pitchFamily="50" charset="-127"/>
              </a:defRPr>
            </a:lvl1pPr>
          </a:lstStyle>
          <a:p>
            <a:pPr>
              <a:defRPr/>
            </a:pPr>
            <a:r>
              <a:rPr lang="en-US" altLang="ko-KR"/>
              <a:t>Page </a:t>
            </a:r>
            <a:fld id="{DB5703BE-F323-415B-9A99-089C14980C51}" type="slidenum">
              <a:rPr lang="en-US" altLang="ko-KR"/>
              <a:pPr>
                <a:defRPr/>
              </a:pPr>
              <a:t>‹#›</a:t>
            </a:fld>
            <a:endParaRPr lang="en-US" altLang="ko-KR"/>
          </a:p>
        </p:txBody>
      </p:sp>
      <p:sp>
        <p:nvSpPr>
          <p:cNvPr id="46086" name="Line 6"/>
          <p:cNvSpPr>
            <a:spLocks noChangeShapeType="1"/>
          </p:cNvSpPr>
          <p:nvPr/>
        </p:nvSpPr>
        <p:spPr bwMode="auto">
          <a:xfrm>
            <a:off x="679450" y="412750"/>
            <a:ext cx="5438775"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6087" name="Rectangle 7"/>
          <p:cNvSpPr>
            <a:spLocks noChangeArrowheads="1"/>
          </p:cNvSpPr>
          <p:nvPr/>
        </p:nvSpPr>
        <p:spPr bwMode="auto">
          <a:xfrm>
            <a:off x="679450" y="9556750"/>
            <a:ext cx="719138" cy="184150"/>
          </a:xfrm>
          <a:prstGeom prst="rect">
            <a:avLst/>
          </a:prstGeom>
          <a:noFill/>
          <a:ln w="9525">
            <a:noFill/>
            <a:miter lim="800000"/>
            <a:headEnd/>
            <a:tailEnd/>
          </a:ln>
        </p:spPr>
        <p:txBody>
          <a:bodyPr wrap="none" lIns="0" tIns="0" rIns="0" bIns="0">
            <a:spAutoFit/>
          </a:bodyPr>
          <a:lstStyle/>
          <a:p>
            <a:pPr defTabSz="933450" eaLnBrk="0" hangingPunct="0"/>
            <a:r>
              <a:rPr lang="en-US" altLang="ko-KR" sz="1200">
                <a:ea typeface="굴림" pitchFamily="34" charset="-127"/>
              </a:rPr>
              <a:t>Submission</a:t>
            </a:r>
          </a:p>
        </p:txBody>
      </p:sp>
      <p:sp>
        <p:nvSpPr>
          <p:cNvPr id="46088" name="Line 8"/>
          <p:cNvSpPr>
            <a:spLocks noChangeShapeType="1"/>
          </p:cNvSpPr>
          <p:nvPr/>
        </p:nvSpPr>
        <p:spPr bwMode="auto">
          <a:xfrm>
            <a:off x="679450" y="9545638"/>
            <a:ext cx="5589588" cy="0"/>
          </a:xfrm>
          <a:prstGeom prst="line">
            <a:avLst/>
          </a:prstGeom>
          <a:noFill/>
          <a:ln w="12700">
            <a:solidFill>
              <a:schemeClr val="tx1"/>
            </a:solidFill>
            <a:round/>
            <a:headEnd type="none" w="sm" len="sm"/>
            <a:tailEnd type="none" w="sm" len="sm"/>
          </a:ln>
        </p:spPr>
        <p:txBody>
          <a:bodyPr wrap="none" anchor="ctr"/>
          <a:lstStyle/>
          <a:p>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962400" y="115888"/>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ea typeface="굴림" pitchFamily="50" charset="-127"/>
              </a:defRPr>
            </a:lvl1pPr>
          </a:lstStyle>
          <a:p>
            <a:pPr>
              <a:defRPr/>
            </a:pPr>
            <a:r>
              <a:rPr lang="ko-KR" altLang="en-US"/>
              <a:t>doc.: IEEE 802.11-07/0570r0</a:t>
            </a:r>
            <a:endParaRPr lang="en-US" altLang="ko-KR"/>
          </a:p>
        </p:txBody>
      </p:sp>
      <p:sp>
        <p:nvSpPr>
          <p:cNvPr id="2051" name="Rectangle 3"/>
          <p:cNvSpPr>
            <a:spLocks noGrp="1" noChangeArrowheads="1"/>
          </p:cNvSpPr>
          <p:nvPr>
            <p:ph type="dt" idx="1"/>
          </p:nvPr>
        </p:nvSpPr>
        <p:spPr bwMode="auto">
          <a:xfrm>
            <a:off x="641350" y="115888"/>
            <a:ext cx="8128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ea typeface="굴림" pitchFamily="50" charset="-127"/>
              </a:defRPr>
            </a:lvl1pPr>
          </a:lstStyle>
          <a:p>
            <a:pPr>
              <a:defRPr/>
            </a:pPr>
            <a:r>
              <a:rPr lang="ko-KR" altLang="en-US"/>
              <a:t>April 2007</a:t>
            </a:r>
            <a:endParaRPr lang="en-US" altLang="ko-KR"/>
          </a:p>
        </p:txBody>
      </p:sp>
      <p:sp>
        <p:nvSpPr>
          <p:cNvPr id="29700" name="Rectangle 4"/>
          <p:cNvSpPr>
            <a:spLocks noGrp="1" noRot="1" noChangeAspect="1" noChangeArrowheads="1" noTextEdit="1"/>
          </p:cNvSpPr>
          <p:nvPr>
            <p:ph type="sldImg" idx="2"/>
          </p:nvPr>
        </p:nvSpPr>
        <p:spPr bwMode="auto">
          <a:xfrm>
            <a:off x="938213" y="746125"/>
            <a:ext cx="4921250" cy="369093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06463" y="4691063"/>
            <a:ext cx="4984750" cy="44434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dirty="0" smtClean="0"/>
              <a:t>Click to edit Master text styles</a:t>
            </a:r>
          </a:p>
          <a:p>
            <a:pPr lvl="1"/>
            <a:r>
              <a:rPr lang="en-US" altLang="ko-KR" noProof="0" dirty="0" smtClean="0"/>
              <a:t>Second level</a:t>
            </a:r>
          </a:p>
          <a:p>
            <a:pPr lvl="2"/>
            <a:r>
              <a:rPr lang="en-US" altLang="ko-KR" noProof="0" dirty="0" smtClean="0"/>
              <a:t>Third level</a:t>
            </a:r>
          </a:p>
          <a:p>
            <a:pPr lvl="3"/>
            <a:r>
              <a:rPr lang="en-US" altLang="ko-KR" noProof="0" dirty="0" smtClean="0"/>
              <a:t>Fourth level</a:t>
            </a:r>
          </a:p>
          <a:p>
            <a:pPr lvl="4"/>
            <a:r>
              <a:rPr lang="en-US" altLang="ko-KR" noProof="0" dirty="0" smtClean="0"/>
              <a:t>Fifth level</a:t>
            </a:r>
          </a:p>
        </p:txBody>
      </p:sp>
      <p:sp>
        <p:nvSpPr>
          <p:cNvPr id="2054" name="Rectangle 6"/>
          <p:cNvSpPr>
            <a:spLocks noGrp="1" noChangeArrowheads="1"/>
          </p:cNvSpPr>
          <p:nvPr>
            <p:ph type="ftr" sz="quarter" idx="4"/>
          </p:nvPr>
        </p:nvSpPr>
        <p:spPr bwMode="auto">
          <a:xfrm>
            <a:off x="5695950" y="9559925"/>
            <a:ext cx="461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sz="1200">
                <a:ea typeface="굴림" pitchFamily="50" charset="-127"/>
              </a:defRPr>
            </a:lvl5pPr>
          </a:lstStyle>
          <a:p>
            <a:pPr lvl="4">
              <a:defRPr/>
            </a:pPr>
            <a:endParaRPr lang="en-US" altLang="ko-KR"/>
          </a:p>
        </p:txBody>
      </p:sp>
      <p:sp>
        <p:nvSpPr>
          <p:cNvPr id="2055" name="Rectangle 7"/>
          <p:cNvSpPr>
            <a:spLocks noGrp="1" noChangeArrowheads="1"/>
          </p:cNvSpPr>
          <p:nvPr>
            <p:ph type="sldNum" sz="quarter" idx="5"/>
          </p:nvPr>
        </p:nvSpPr>
        <p:spPr bwMode="auto">
          <a:xfrm>
            <a:off x="3144838" y="9559925"/>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sz="1200">
                <a:ea typeface="굴림" pitchFamily="50" charset="-127"/>
              </a:defRPr>
            </a:lvl1pPr>
          </a:lstStyle>
          <a:p>
            <a:pPr>
              <a:defRPr/>
            </a:pPr>
            <a:r>
              <a:rPr lang="en-US" altLang="ko-KR"/>
              <a:t>Page </a:t>
            </a:r>
            <a:fld id="{0F886A47-D7CD-446D-992F-2AC561E838C5}" type="slidenum">
              <a:rPr lang="en-US" altLang="ko-KR"/>
              <a:pPr>
                <a:defRPr/>
              </a:pPr>
              <a:t>‹#›</a:t>
            </a:fld>
            <a:endParaRPr lang="en-US" altLang="ko-KR"/>
          </a:p>
        </p:txBody>
      </p:sp>
      <p:sp>
        <p:nvSpPr>
          <p:cNvPr id="29704" name="Rectangle 8"/>
          <p:cNvSpPr>
            <a:spLocks noChangeArrowheads="1"/>
          </p:cNvSpPr>
          <p:nvPr/>
        </p:nvSpPr>
        <p:spPr bwMode="auto">
          <a:xfrm>
            <a:off x="709613" y="9559925"/>
            <a:ext cx="717550" cy="184150"/>
          </a:xfrm>
          <a:prstGeom prst="rect">
            <a:avLst/>
          </a:prstGeom>
          <a:noFill/>
          <a:ln w="9525">
            <a:noFill/>
            <a:miter lim="800000"/>
            <a:headEnd/>
            <a:tailEnd/>
          </a:ln>
        </p:spPr>
        <p:txBody>
          <a:bodyPr wrap="none" lIns="0" tIns="0" rIns="0" bIns="0">
            <a:spAutoFit/>
          </a:bodyPr>
          <a:lstStyle/>
          <a:p>
            <a:pPr eaLnBrk="0" hangingPunct="0"/>
            <a:r>
              <a:rPr lang="en-US" altLang="ko-KR" sz="1200">
                <a:ea typeface="굴림" pitchFamily="34" charset="-127"/>
              </a:rPr>
              <a:t>Submission</a:t>
            </a:r>
          </a:p>
        </p:txBody>
      </p:sp>
      <p:sp>
        <p:nvSpPr>
          <p:cNvPr id="29705" name="Line 9"/>
          <p:cNvSpPr>
            <a:spLocks noChangeShapeType="1"/>
          </p:cNvSpPr>
          <p:nvPr/>
        </p:nvSpPr>
        <p:spPr bwMode="auto">
          <a:xfrm>
            <a:off x="709613" y="9558338"/>
            <a:ext cx="537845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29706" name="Line 10"/>
          <p:cNvSpPr>
            <a:spLocks noChangeShapeType="1"/>
          </p:cNvSpPr>
          <p:nvPr/>
        </p:nvSpPr>
        <p:spPr bwMode="auto">
          <a:xfrm>
            <a:off x="635000" y="315913"/>
            <a:ext cx="5527675" cy="0"/>
          </a:xfrm>
          <a:prstGeom prst="line">
            <a:avLst/>
          </a:prstGeom>
          <a:noFill/>
          <a:ln w="12700">
            <a:solidFill>
              <a:schemeClr val="tx1"/>
            </a:solidFill>
            <a:round/>
            <a:headEnd type="none" w="sm" len="sm"/>
            <a:tailEnd type="none" w="sm" len="sm"/>
          </a:ln>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a:noFill/>
        </p:spPr>
        <p:txBody>
          <a:bodyPr/>
          <a:lstStyle/>
          <a:p>
            <a:r>
              <a:rPr lang="ko-KR" altLang="en-US" smtClean="0">
                <a:ea typeface="굴림" pitchFamily="34" charset="-127"/>
              </a:rPr>
              <a:t>doc.: IEEE 802.11-07/0570r0</a:t>
            </a:r>
            <a:endParaRPr lang="en-US" altLang="ko-KR" smtClean="0">
              <a:ea typeface="굴림" pitchFamily="34" charset="-127"/>
            </a:endParaRPr>
          </a:p>
        </p:txBody>
      </p:sp>
      <p:sp>
        <p:nvSpPr>
          <p:cNvPr id="30723" name="Rectangle 3"/>
          <p:cNvSpPr>
            <a:spLocks noGrp="1" noChangeArrowheads="1"/>
          </p:cNvSpPr>
          <p:nvPr>
            <p:ph type="dt" sz="quarter" idx="1"/>
          </p:nvPr>
        </p:nvSpPr>
        <p:spPr>
          <a:noFill/>
        </p:spPr>
        <p:txBody>
          <a:bodyPr/>
          <a:lstStyle/>
          <a:p>
            <a:r>
              <a:rPr lang="ko-KR" altLang="en-US" smtClean="0">
                <a:ea typeface="굴림" pitchFamily="34" charset="-127"/>
              </a:rPr>
              <a:t>April 2007</a:t>
            </a:r>
            <a:endParaRPr lang="en-US" altLang="ko-KR" smtClean="0">
              <a:ea typeface="굴림" pitchFamily="34" charset="-127"/>
            </a:endParaRPr>
          </a:p>
        </p:txBody>
      </p:sp>
      <p:sp>
        <p:nvSpPr>
          <p:cNvPr id="30724" name="Rectangle 6"/>
          <p:cNvSpPr>
            <a:spLocks noGrp="1" noChangeArrowheads="1"/>
          </p:cNvSpPr>
          <p:nvPr>
            <p:ph type="ftr" sz="quarter" idx="4"/>
          </p:nvPr>
        </p:nvSpPr>
        <p:spPr>
          <a:noFill/>
        </p:spPr>
        <p:txBody>
          <a:bodyPr/>
          <a:lstStyle/>
          <a:p>
            <a:pPr lvl="4"/>
            <a:endParaRPr lang="en-US" altLang="ko-KR" smtClean="0">
              <a:ea typeface="굴림" pitchFamily="34" charset="-127"/>
            </a:endParaRPr>
          </a:p>
        </p:txBody>
      </p:sp>
      <p:sp>
        <p:nvSpPr>
          <p:cNvPr id="30725" name="Rectangle 7"/>
          <p:cNvSpPr>
            <a:spLocks noGrp="1" noChangeArrowheads="1"/>
          </p:cNvSpPr>
          <p:nvPr>
            <p:ph type="sldNum" sz="quarter" idx="5"/>
          </p:nvPr>
        </p:nvSpPr>
        <p:spPr>
          <a:xfrm>
            <a:off x="3246438" y="9559925"/>
            <a:ext cx="415925" cy="184150"/>
          </a:xfrm>
          <a:noFill/>
        </p:spPr>
        <p:txBody>
          <a:bodyPr/>
          <a:lstStyle/>
          <a:p>
            <a:r>
              <a:rPr lang="en-US" altLang="ko-KR" smtClean="0">
                <a:ea typeface="굴림" pitchFamily="34" charset="-127"/>
              </a:rPr>
              <a:t>Page </a:t>
            </a:r>
            <a:fld id="{7C8BEABB-7035-40F5-B6A6-E66D9539CCD3}" type="slidenum">
              <a:rPr lang="en-US" altLang="ko-KR" smtClean="0">
                <a:ea typeface="굴림" pitchFamily="34" charset="-127"/>
              </a:rPr>
              <a:pPr/>
              <a:t>1</a:t>
            </a:fld>
            <a:endParaRPr lang="en-US" altLang="ko-KR" smtClean="0">
              <a:ea typeface="굴림" pitchFamily="34" charset="-127"/>
            </a:endParaRPr>
          </a:p>
        </p:txBody>
      </p:sp>
      <p:sp>
        <p:nvSpPr>
          <p:cNvPr id="30726" name="Slide Image Placeholder 1"/>
          <p:cNvSpPr>
            <a:spLocks noGrp="1" noRot="1" noChangeAspect="1" noTextEdit="1"/>
          </p:cNvSpPr>
          <p:nvPr>
            <p:ph type="sldImg"/>
          </p:nvPr>
        </p:nvSpPr>
        <p:spPr>
          <a:xfrm>
            <a:off x="930275" y="739775"/>
            <a:ext cx="4937125" cy="3703638"/>
          </a:xfrm>
          <a:ln/>
        </p:spPr>
      </p:sp>
      <p:sp>
        <p:nvSpPr>
          <p:cNvPr id="30727" name="Notes Placeholder 2"/>
          <p:cNvSpPr>
            <a:spLocks noGrp="1"/>
          </p:cNvSpPr>
          <p:nvPr>
            <p:ph type="body" idx="1"/>
          </p:nvPr>
        </p:nvSpPr>
        <p:spPr>
          <a:xfrm>
            <a:off x="679450" y="4691063"/>
            <a:ext cx="5438775" cy="4443412"/>
          </a:xfrm>
          <a:noFill/>
          <a:ln/>
        </p:spPr>
        <p:txBody>
          <a:bodyPr lIns="92647" tIns="46324" rIns="92647" bIns="46324"/>
          <a:lstStyle/>
          <a:p>
            <a:pPr defTabSz="914400"/>
            <a:endParaRPr lang="ja-JP" altLang="ko-KR" smtClean="0"/>
          </a:p>
        </p:txBody>
      </p:sp>
      <p:sp>
        <p:nvSpPr>
          <p:cNvPr id="30728" name="Slide Number Placeholder 3"/>
          <p:cNvSpPr txBox="1">
            <a:spLocks noGrp="1"/>
          </p:cNvSpPr>
          <p:nvPr/>
        </p:nvSpPr>
        <p:spPr bwMode="auto">
          <a:xfrm>
            <a:off x="3849688" y="9378950"/>
            <a:ext cx="2946400" cy="493713"/>
          </a:xfrm>
          <a:prstGeom prst="rect">
            <a:avLst/>
          </a:prstGeom>
          <a:noFill/>
          <a:ln w="9525">
            <a:noFill/>
            <a:miter lim="800000"/>
            <a:headEnd/>
            <a:tailEnd/>
          </a:ln>
        </p:spPr>
        <p:txBody>
          <a:bodyPr lIns="92647" tIns="46324" rIns="92647" bIns="46324" anchor="b"/>
          <a:lstStyle/>
          <a:p>
            <a:pPr algn="r" defTabSz="927100" eaLnBrk="0" hangingPunct="0"/>
            <a:fld id="{184135DC-F3E6-4268-BD8C-7846E71170D5}" type="slidenum">
              <a:rPr lang="ja-JP" altLang="en-US" sz="1200"/>
              <a:pPr algn="r" defTabSz="927100" eaLnBrk="0" hangingPunct="0"/>
              <a:t>1</a:t>
            </a:fld>
            <a:endParaRPr lang="en-US" altLang="ja-JP" sz="12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a:noFill/>
        </p:spPr>
        <p:txBody>
          <a:bodyPr/>
          <a:lstStyle/>
          <a:p>
            <a:r>
              <a:rPr lang="ko-KR" altLang="en-US" smtClean="0">
                <a:ea typeface="굴림" pitchFamily="34" charset="-127"/>
              </a:rPr>
              <a:t>doc.: IEEE 802.11-07/0570r0</a:t>
            </a:r>
            <a:endParaRPr lang="en-US" altLang="ko-KR" smtClean="0">
              <a:ea typeface="굴림" pitchFamily="34" charset="-127"/>
            </a:endParaRPr>
          </a:p>
        </p:txBody>
      </p:sp>
      <p:sp>
        <p:nvSpPr>
          <p:cNvPr id="39939" name="Rectangle 3"/>
          <p:cNvSpPr>
            <a:spLocks noGrp="1" noChangeArrowheads="1"/>
          </p:cNvSpPr>
          <p:nvPr>
            <p:ph type="dt" sz="quarter" idx="1"/>
          </p:nvPr>
        </p:nvSpPr>
        <p:spPr>
          <a:noFill/>
        </p:spPr>
        <p:txBody>
          <a:bodyPr/>
          <a:lstStyle/>
          <a:p>
            <a:r>
              <a:rPr lang="ko-KR" altLang="en-US" smtClean="0">
                <a:ea typeface="굴림" pitchFamily="34" charset="-127"/>
              </a:rPr>
              <a:t>April 2007</a:t>
            </a:r>
            <a:endParaRPr lang="en-US" altLang="ko-KR" smtClean="0">
              <a:ea typeface="굴림" pitchFamily="34" charset="-127"/>
            </a:endParaRPr>
          </a:p>
        </p:txBody>
      </p:sp>
      <p:sp>
        <p:nvSpPr>
          <p:cNvPr id="39940" name="Rectangle 6"/>
          <p:cNvSpPr>
            <a:spLocks noGrp="1" noChangeArrowheads="1"/>
          </p:cNvSpPr>
          <p:nvPr>
            <p:ph type="ftr" sz="quarter" idx="4"/>
          </p:nvPr>
        </p:nvSpPr>
        <p:spPr>
          <a:noFill/>
        </p:spPr>
        <p:txBody>
          <a:bodyPr/>
          <a:lstStyle/>
          <a:p>
            <a:pPr lvl="4"/>
            <a:endParaRPr lang="en-US" altLang="ko-KR" smtClean="0">
              <a:ea typeface="굴림" pitchFamily="34" charset="-127"/>
            </a:endParaRPr>
          </a:p>
        </p:txBody>
      </p:sp>
      <p:sp>
        <p:nvSpPr>
          <p:cNvPr id="39941" name="Rectangle 7"/>
          <p:cNvSpPr>
            <a:spLocks noGrp="1" noChangeArrowheads="1"/>
          </p:cNvSpPr>
          <p:nvPr>
            <p:ph type="sldNum" sz="quarter" idx="5"/>
          </p:nvPr>
        </p:nvSpPr>
        <p:spPr>
          <a:xfrm>
            <a:off x="3170238" y="9559925"/>
            <a:ext cx="492125" cy="184150"/>
          </a:xfrm>
          <a:noFill/>
        </p:spPr>
        <p:txBody>
          <a:bodyPr/>
          <a:lstStyle/>
          <a:p>
            <a:r>
              <a:rPr lang="en-US" altLang="ko-KR" smtClean="0">
                <a:ea typeface="굴림" pitchFamily="34" charset="-127"/>
              </a:rPr>
              <a:t>Page </a:t>
            </a:r>
            <a:fld id="{CF07D94B-F830-4046-99F2-B9D408FF4981}" type="slidenum">
              <a:rPr lang="en-US" altLang="ko-KR" smtClean="0">
                <a:ea typeface="굴림" pitchFamily="34" charset="-127"/>
              </a:rPr>
              <a:pPr/>
              <a:t>10</a:t>
            </a:fld>
            <a:endParaRPr lang="en-US" altLang="ko-KR" smtClean="0">
              <a:ea typeface="굴림" pitchFamily="34" charset="-127"/>
            </a:endParaRPr>
          </a:p>
        </p:txBody>
      </p:sp>
      <p:sp>
        <p:nvSpPr>
          <p:cNvPr id="39942" name="Rectangle 2"/>
          <p:cNvSpPr>
            <a:spLocks noGrp="1" noRot="1" noChangeAspect="1" noChangeArrowheads="1" noTextEdit="1"/>
          </p:cNvSpPr>
          <p:nvPr>
            <p:ph type="sldImg"/>
          </p:nvPr>
        </p:nvSpPr>
        <p:spPr>
          <a:ln/>
        </p:spPr>
      </p:sp>
      <p:sp>
        <p:nvSpPr>
          <p:cNvPr id="39943" name="Rectangle 3"/>
          <p:cNvSpPr>
            <a:spLocks noGrp="1" noChangeArrowheads="1"/>
          </p:cNvSpPr>
          <p:nvPr>
            <p:ph type="body" idx="1"/>
          </p:nvPr>
        </p:nvSpPr>
        <p:spPr>
          <a:noFill/>
          <a:ln/>
        </p:spPr>
        <p:txBody>
          <a:bodyPr/>
          <a:lstStyle/>
          <a:p>
            <a:endParaRPr lang="ko-KR" altLang="en-US" smtClean="0">
              <a:ea typeface="굴림" pitchFamily="34" charset="-127"/>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p:spPr>
        <p:txBody>
          <a:bodyPr/>
          <a:lstStyle/>
          <a:p>
            <a:r>
              <a:rPr lang="ko-KR" altLang="en-US" smtClean="0">
                <a:ea typeface="굴림" pitchFamily="34" charset="-127"/>
              </a:rPr>
              <a:t>doc.: IEEE 802.11-07/0570r0</a:t>
            </a:r>
            <a:endParaRPr lang="en-US" altLang="ko-KR" smtClean="0">
              <a:ea typeface="굴림" pitchFamily="34" charset="-127"/>
            </a:endParaRPr>
          </a:p>
        </p:txBody>
      </p:sp>
      <p:sp>
        <p:nvSpPr>
          <p:cNvPr id="40963" name="Rectangle 3"/>
          <p:cNvSpPr>
            <a:spLocks noGrp="1" noChangeArrowheads="1"/>
          </p:cNvSpPr>
          <p:nvPr>
            <p:ph type="dt" sz="quarter" idx="1"/>
          </p:nvPr>
        </p:nvSpPr>
        <p:spPr>
          <a:noFill/>
        </p:spPr>
        <p:txBody>
          <a:bodyPr/>
          <a:lstStyle/>
          <a:p>
            <a:r>
              <a:rPr lang="ko-KR" altLang="en-US" smtClean="0">
                <a:ea typeface="굴림" pitchFamily="34" charset="-127"/>
              </a:rPr>
              <a:t>April 2007</a:t>
            </a:r>
            <a:endParaRPr lang="en-US" altLang="ko-KR" smtClean="0">
              <a:ea typeface="굴림" pitchFamily="34" charset="-127"/>
            </a:endParaRPr>
          </a:p>
        </p:txBody>
      </p:sp>
      <p:sp>
        <p:nvSpPr>
          <p:cNvPr id="40964" name="Rectangle 6"/>
          <p:cNvSpPr>
            <a:spLocks noGrp="1" noChangeArrowheads="1"/>
          </p:cNvSpPr>
          <p:nvPr>
            <p:ph type="ftr" sz="quarter" idx="4"/>
          </p:nvPr>
        </p:nvSpPr>
        <p:spPr>
          <a:noFill/>
        </p:spPr>
        <p:txBody>
          <a:bodyPr/>
          <a:lstStyle/>
          <a:p>
            <a:pPr lvl="4"/>
            <a:endParaRPr lang="en-US" altLang="ko-KR" smtClean="0">
              <a:ea typeface="굴림" pitchFamily="34" charset="-127"/>
            </a:endParaRPr>
          </a:p>
        </p:txBody>
      </p:sp>
      <p:sp>
        <p:nvSpPr>
          <p:cNvPr id="40965" name="Rectangle 7"/>
          <p:cNvSpPr>
            <a:spLocks noGrp="1" noChangeArrowheads="1"/>
          </p:cNvSpPr>
          <p:nvPr>
            <p:ph type="sldNum" sz="quarter" idx="5"/>
          </p:nvPr>
        </p:nvSpPr>
        <p:spPr>
          <a:xfrm>
            <a:off x="3175000" y="9559925"/>
            <a:ext cx="487363" cy="184150"/>
          </a:xfrm>
          <a:noFill/>
        </p:spPr>
        <p:txBody>
          <a:bodyPr/>
          <a:lstStyle/>
          <a:p>
            <a:r>
              <a:rPr lang="en-US" altLang="ko-KR" smtClean="0">
                <a:ea typeface="굴림" pitchFamily="34" charset="-127"/>
              </a:rPr>
              <a:t>Page </a:t>
            </a:r>
            <a:fld id="{63F72A7F-85E3-400B-BA84-F9859B94CCBF}" type="slidenum">
              <a:rPr lang="en-US" altLang="ko-KR" smtClean="0">
                <a:ea typeface="굴림" pitchFamily="34" charset="-127"/>
              </a:rPr>
              <a:pPr/>
              <a:t>11</a:t>
            </a:fld>
            <a:endParaRPr lang="en-US" altLang="ko-KR" smtClean="0">
              <a:ea typeface="굴림" pitchFamily="34" charset="-127"/>
            </a:endParaRPr>
          </a:p>
        </p:txBody>
      </p:sp>
      <p:sp>
        <p:nvSpPr>
          <p:cNvPr id="40966" name="Rectangle 2"/>
          <p:cNvSpPr>
            <a:spLocks noGrp="1" noRot="1" noChangeAspect="1" noChangeArrowheads="1" noTextEdit="1"/>
          </p:cNvSpPr>
          <p:nvPr>
            <p:ph type="sldImg"/>
          </p:nvPr>
        </p:nvSpPr>
        <p:spPr>
          <a:xfrm>
            <a:off x="933450" y="741363"/>
            <a:ext cx="4932363" cy="3700462"/>
          </a:xfrm>
          <a:ln/>
        </p:spPr>
      </p:sp>
      <p:sp>
        <p:nvSpPr>
          <p:cNvPr id="40967" name="Rectangle 3"/>
          <p:cNvSpPr>
            <a:spLocks noGrp="1" noChangeArrowheads="1"/>
          </p:cNvSpPr>
          <p:nvPr>
            <p:ph type="body" idx="1"/>
          </p:nvPr>
        </p:nvSpPr>
        <p:spPr>
          <a:xfrm>
            <a:off x="908050" y="4691063"/>
            <a:ext cx="4981575" cy="4441825"/>
          </a:xfrm>
          <a:noFill/>
          <a:ln/>
        </p:spPr>
        <p:txBody>
          <a:bodyPr/>
          <a:lstStyle/>
          <a:p>
            <a:endParaRPr lang="en-GB" altLang="ko-KR" smtClean="0">
              <a:ea typeface="굴림" pitchFamily="34" charset="-127"/>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p>
            <a:r>
              <a:rPr lang="ko-KR" altLang="en-US" smtClean="0">
                <a:ea typeface="굴림" pitchFamily="34" charset="-127"/>
              </a:rPr>
              <a:t>doc.: IEEE 802.11-07/0570r0</a:t>
            </a:r>
            <a:endParaRPr lang="en-US" altLang="ko-KR" smtClean="0">
              <a:ea typeface="굴림" pitchFamily="34" charset="-127"/>
            </a:endParaRPr>
          </a:p>
        </p:txBody>
      </p:sp>
      <p:sp>
        <p:nvSpPr>
          <p:cNvPr id="41987" name="Rectangle 3"/>
          <p:cNvSpPr>
            <a:spLocks noGrp="1" noChangeArrowheads="1"/>
          </p:cNvSpPr>
          <p:nvPr>
            <p:ph type="dt" sz="quarter" idx="1"/>
          </p:nvPr>
        </p:nvSpPr>
        <p:spPr>
          <a:noFill/>
        </p:spPr>
        <p:txBody>
          <a:bodyPr/>
          <a:lstStyle/>
          <a:p>
            <a:r>
              <a:rPr lang="ko-KR" altLang="en-US" smtClean="0">
                <a:ea typeface="굴림" pitchFamily="34" charset="-127"/>
              </a:rPr>
              <a:t>April 2007</a:t>
            </a:r>
            <a:endParaRPr lang="en-US" altLang="ko-KR" smtClean="0">
              <a:ea typeface="굴림" pitchFamily="34" charset="-127"/>
            </a:endParaRPr>
          </a:p>
        </p:txBody>
      </p:sp>
      <p:sp>
        <p:nvSpPr>
          <p:cNvPr id="41988" name="Rectangle 6"/>
          <p:cNvSpPr>
            <a:spLocks noGrp="1" noChangeArrowheads="1"/>
          </p:cNvSpPr>
          <p:nvPr>
            <p:ph type="ftr" sz="quarter" idx="4"/>
          </p:nvPr>
        </p:nvSpPr>
        <p:spPr>
          <a:noFill/>
        </p:spPr>
        <p:txBody>
          <a:bodyPr/>
          <a:lstStyle/>
          <a:p>
            <a:pPr lvl="4"/>
            <a:endParaRPr lang="en-US" altLang="ko-KR" smtClean="0">
              <a:ea typeface="굴림" pitchFamily="34" charset="-127"/>
            </a:endParaRPr>
          </a:p>
        </p:txBody>
      </p:sp>
      <p:sp>
        <p:nvSpPr>
          <p:cNvPr id="41989" name="Rectangle 7"/>
          <p:cNvSpPr>
            <a:spLocks noGrp="1" noChangeArrowheads="1"/>
          </p:cNvSpPr>
          <p:nvPr>
            <p:ph type="sldNum" sz="quarter" idx="5"/>
          </p:nvPr>
        </p:nvSpPr>
        <p:spPr>
          <a:xfrm>
            <a:off x="3170238" y="9559925"/>
            <a:ext cx="492125" cy="184150"/>
          </a:xfrm>
          <a:noFill/>
        </p:spPr>
        <p:txBody>
          <a:bodyPr/>
          <a:lstStyle/>
          <a:p>
            <a:r>
              <a:rPr lang="en-US" altLang="ko-KR" smtClean="0">
                <a:ea typeface="굴림" pitchFamily="34" charset="-127"/>
              </a:rPr>
              <a:t>Page </a:t>
            </a:r>
            <a:fld id="{4E732478-2F3F-4CE5-B088-9C13FC934259}" type="slidenum">
              <a:rPr lang="en-US" altLang="ko-KR" smtClean="0">
                <a:ea typeface="굴림" pitchFamily="34" charset="-127"/>
              </a:rPr>
              <a:pPr/>
              <a:t>12</a:t>
            </a:fld>
            <a:endParaRPr lang="en-US" altLang="ko-KR" smtClean="0">
              <a:ea typeface="굴림" pitchFamily="34" charset="-127"/>
            </a:endParaRPr>
          </a:p>
        </p:txBody>
      </p:sp>
      <p:sp>
        <p:nvSpPr>
          <p:cNvPr id="41990" name="Rectangle 2"/>
          <p:cNvSpPr>
            <a:spLocks noGrp="1" noRot="1" noChangeAspect="1" noChangeArrowheads="1" noTextEdit="1"/>
          </p:cNvSpPr>
          <p:nvPr>
            <p:ph type="sldImg"/>
          </p:nvPr>
        </p:nvSpPr>
        <p:spPr>
          <a:ln/>
        </p:spPr>
      </p:sp>
      <p:sp>
        <p:nvSpPr>
          <p:cNvPr id="41991" name="Rectangle 3"/>
          <p:cNvSpPr>
            <a:spLocks noGrp="1" noChangeArrowheads="1"/>
          </p:cNvSpPr>
          <p:nvPr>
            <p:ph type="body" idx="1"/>
          </p:nvPr>
        </p:nvSpPr>
        <p:spPr>
          <a:noFill/>
          <a:ln/>
        </p:spPr>
        <p:txBody>
          <a:bodyPr/>
          <a:lstStyle/>
          <a:p>
            <a:endParaRPr lang="ko-KR" altLang="en-US" smtClean="0">
              <a:ea typeface="굴림" pitchFamily="34" charset="-127"/>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p:spPr>
        <p:txBody>
          <a:bodyPr/>
          <a:lstStyle/>
          <a:p>
            <a:r>
              <a:rPr lang="ko-KR" altLang="en-US" smtClean="0">
                <a:ea typeface="굴림" pitchFamily="34" charset="-127"/>
              </a:rPr>
              <a:t>doc.: IEEE 802.11-07/0570r0</a:t>
            </a:r>
            <a:endParaRPr lang="en-US" altLang="ko-KR" smtClean="0">
              <a:ea typeface="굴림" pitchFamily="34" charset="-127"/>
            </a:endParaRPr>
          </a:p>
        </p:txBody>
      </p:sp>
      <p:sp>
        <p:nvSpPr>
          <p:cNvPr id="43011" name="Rectangle 3"/>
          <p:cNvSpPr>
            <a:spLocks noGrp="1" noChangeArrowheads="1"/>
          </p:cNvSpPr>
          <p:nvPr>
            <p:ph type="dt" sz="quarter" idx="1"/>
          </p:nvPr>
        </p:nvSpPr>
        <p:spPr>
          <a:noFill/>
        </p:spPr>
        <p:txBody>
          <a:bodyPr/>
          <a:lstStyle/>
          <a:p>
            <a:r>
              <a:rPr lang="ko-KR" altLang="en-US" smtClean="0">
                <a:ea typeface="굴림" pitchFamily="34" charset="-127"/>
              </a:rPr>
              <a:t>April 2007</a:t>
            </a:r>
            <a:endParaRPr lang="en-US" altLang="ko-KR" smtClean="0">
              <a:ea typeface="굴림" pitchFamily="34" charset="-127"/>
            </a:endParaRPr>
          </a:p>
        </p:txBody>
      </p:sp>
      <p:sp>
        <p:nvSpPr>
          <p:cNvPr id="43012" name="Rectangle 6"/>
          <p:cNvSpPr>
            <a:spLocks noGrp="1" noChangeArrowheads="1"/>
          </p:cNvSpPr>
          <p:nvPr>
            <p:ph type="ftr" sz="quarter" idx="4"/>
          </p:nvPr>
        </p:nvSpPr>
        <p:spPr>
          <a:noFill/>
        </p:spPr>
        <p:txBody>
          <a:bodyPr/>
          <a:lstStyle/>
          <a:p>
            <a:pPr lvl="4"/>
            <a:endParaRPr lang="en-US" altLang="ko-KR" smtClean="0">
              <a:ea typeface="굴림" pitchFamily="34" charset="-127"/>
            </a:endParaRPr>
          </a:p>
        </p:txBody>
      </p:sp>
      <p:sp>
        <p:nvSpPr>
          <p:cNvPr id="43013" name="Rectangle 7"/>
          <p:cNvSpPr>
            <a:spLocks noGrp="1" noChangeArrowheads="1"/>
          </p:cNvSpPr>
          <p:nvPr>
            <p:ph type="sldNum" sz="quarter" idx="5"/>
          </p:nvPr>
        </p:nvSpPr>
        <p:spPr>
          <a:xfrm>
            <a:off x="3170238" y="9559925"/>
            <a:ext cx="492125" cy="184150"/>
          </a:xfrm>
          <a:noFill/>
        </p:spPr>
        <p:txBody>
          <a:bodyPr/>
          <a:lstStyle/>
          <a:p>
            <a:r>
              <a:rPr lang="en-US" altLang="ko-KR" smtClean="0">
                <a:ea typeface="굴림" pitchFamily="34" charset="-127"/>
              </a:rPr>
              <a:t>Page </a:t>
            </a:r>
            <a:fld id="{7EE2F910-FE8B-44DA-9A72-F9216FD3E191}" type="slidenum">
              <a:rPr lang="en-US" altLang="ko-KR" smtClean="0">
                <a:ea typeface="굴림" pitchFamily="34" charset="-127"/>
              </a:rPr>
              <a:pPr/>
              <a:t>13</a:t>
            </a:fld>
            <a:endParaRPr lang="en-US" altLang="ko-KR" smtClean="0">
              <a:ea typeface="굴림" pitchFamily="34" charset="-127"/>
            </a:endParaRPr>
          </a:p>
        </p:txBody>
      </p:sp>
      <p:sp>
        <p:nvSpPr>
          <p:cNvPr id="43014" name="Rectangle 2"/>
          <p:cNvSpPr>
            <a:spLocks noGrp="1" noRot="1" noChangeAspect="1" noChangeArrowheads="1" noTextEdit="1"/>
          </p:cNvSpPr>
          <p:nvPr>
            <p:ph type="sldImg"/>
          </p:nvPr>
        </p:nvSpPr>
        <p:spPr>
          <a:ln/>
        </p:spPr>
      </p:sp>
      <p:sp>
        <p:nvSpPr>
          <p:cNvPr id="43015" name="Rectangle 3"/>
          <p:cNvSpPr>
            <a:spLocks noGrp="1" noChangeArrowheads="1"/>
          </p:cNvSpPr>
          <p:nvPr>
            <p:ph type="body" idx="1"/>
          </p:nvPr>
        </p:nvSpPr>
        <p:spPr>
          <a:noFill/>
          <a:ln/>
        </p:spPr>
        <p:txBody>
          <a:bodyPr/>
          <a:lstStyle/>
          <a:p>
            <a:endParaRPr lang="ko-KR" altLang="en-US" smtClean="0">
              <a:ea typeface="굴림" pitchFamily="34" charset="-127"/>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a:noFill/>
        </p:spPr>
        <p:txBody>
          <a:bodyPr/>
          <a:lstStyle/>
          <a:p>
            <a:r>
              <a:rPr lang="ko-KR" altLang="en-US" smtClean="0">
                <a:ea typeface="굴림" pitchFamily="34" charset="-127"/>
              </a:rPr>
              <a:t>doc.: IEEE 802.11-07/0570r0</a:t>
            </a:r>
            <a:endParaRPr lang="en-US" altLang="ko-KR" smtClean="0">
              <a:ea typeface="굴림" pitchFamily="34" charset="-127"/>
            </a:endParaRPr>
          </a:p>
        </p:txBody>
      </p:sp>
      <p:sp>
        <p:nvSpPr>
          <p:cNvPr id="44035" name="Rectangle 3"/>
          <p:cNvSpPr>
            <a:spLocks noGrp="1" noChangeArrowheads="1"/>
          </p:cNvSpPr>
          <p:nvPr>
            <p:ph type="dt" sz="quarter" idx="1"/>
          </p:nvPr>
        </p:nvSpPr>
        <p:spPr>
          <a:noFill/>
        </p:spPr>
        <p:txBody>
          <a:bodyPr/>
          <a:lstStyle/>
          <a:p>
            <a:r>
              <a:rPr lang="ko-KR" altLang="en-US" smtClean="0">
                <a:ea typeface="굴림" pitchFamily="34" charset="-127"/>
              </a:rPr>
              <a:t>April 2007</a:t>
            </a:r>
            <a:endParaRPr lang="en-US" altLang="ko-KR" smtClean="0">
              <a:ea typeface="굴림" pitchFamily="34" charset="-127"/>
            </a:endParaRPr>
          </a:p>
        </p:txBody>
      </p:sp>
      <p:sp>
        <p:nvSpPr>
          <p:cNvPr id="44036" name="Rectangle 6"/>
          <p:cNvSpPr>
            <a:spLocks noGrp="1" noChangeArrowheads="1"/>
          </p:cNvSpPr>
          <p:nvPr>
            <p:ph type="ftr" sz="quarter" idx="4"/>
          </p:nvPr>
        </p:nvSpPr>
        <p:spPr>
          <a:noFill/>
        </p:spPr>
        <p:txBody>
          <a:bodyPr/>
          <a:lstStyle/>
          <a:p>
            <a:pPr lvl="4"/>
            <a:endParaRPr lang="en-US" altLang="ko-KR" smtClean="0">
              <a:ea typeface="굴림" pitchFamily="34" charset="-127"/>
            </a:endParaRPr>
          </a:p>
        </p:txBody>
      </p:sp>
      <p:sp>
        <p:nvSpPr>
          <p:cNvPr id="44037" name="Rectangle 7"/>
          <p:cNvSpPr>
            <a:spLocks noGrp="1" noChangeArrowheads="1"/>
          </p:cNvSpPr>
          <p:nvPr>
            <p:ph type="sldNum" sz="quarter" idx="5"/>
          </p:nvPr>
        </p:nvSpPr>
        <p:spPr>
          <a:xfrm>
            <a:off x="3170238" y="9559925"/>
            <a:ext cx="492125" cy="184150"/>
          </a:xfrm>
          <a:noFill/>
        </p:spPr>
        <p:txBody>
          <a:bodyPr/>
          <a:lstStyle/>
          <a:p>
            <a:r>
              <a:rPr lang="en-US" altLang="ko-KR" smtClean="0">
                <a:ea typeface="굴림" pitchFamily="34" charset="-127"/>
              </a:rPr>
              <a:t>Page </a:t>
            </a:r>
            <a:fld id="{9ADCB5CD-17FC-4894-8CEE-FA52470909C2}" type="slidenum">
              <a:rPr lang="en-US" altLang="ko-KR" smtClean="0">
                <a:ea typeface="굴림" pitchFamily="34" charset="-127"/>
              </a:rPr>
              <a:pPr/>
              <a:t>21</a:t>
            </a:fld>
            <a:endParaRPr lang="en-US" altLang="ko-KR" smtClean="0">
              <a:ea typeface="굴림" pitchFamily="34" charset="-127"/>
            </a:endParaRPr>
          </a:p>
        </p:txBody>
      </p:sp>
      <p:sp>
        <p:nvSpPr>
          <p:cNvPr id="44038" name="Rectangle 2"/>
          <p:cNvSpPr>
            <a:spLocks noGrp="1" noRot="1" noChangeAspect="1" noChangeArrowheads="1" noTextEdit="1"/>
          </p:cNvSpPr>
          <p:nvPr>
            <p:ph type="sldImg"/>
          </p:nvPr>
        </p:nvSpPr>
        <p:spPr>
          <a:ln/>
        </p:spPr>
      </p:sp>
      <p:sp>
        <p:nvSpPr>
          <p:cNvPr id="44039" name="Rectangle 3"/>
          <p:cNvSpPr>
            <a:spLocks noGrp="1" noChangeArrowheads="1"/>
          </p:cNvSpPr>
          <p:nvPr>
            <p:ph type="body" idx="1"/>
          </p:nvPr>
        </p:nvSpPr>
        <p:spPr>
          <a:noFill/>
          <a:ln/>
        </p:spPr>
        <p:txBody>
          <a:bodyPr/>
          <a:lstStyle/>
          <a:p>
            <a:endParaRPr lang="ko-KR" altLang="en-US" smtClean="0">
              <a:ea typeface="굴림" pitchFamily="34" charset="-127"/>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a:noFill/>
        </p:spPr>
        <p:txBody>
          <a:bodyPr/>
          <a:lstStyle/>
          <a:p>
            <a:r>
              <a:rPr lang="ko-KR" altLang="en-US" smtClean="0">
                <a:ea typeface="굴림" pitchFamily="34" charset="-127"/>
              </a:rPr>
              <a:t>doc.: IEEE 802.11-07/0570r0</a:t>
            </a:r>
            <a:endParaRPr lang="en-US" altLang="ko-KR" smtClean="0">
              <a:ea typeface="굴림" pitchFamily="34" charset="-127"/>
            </a:endParaRPr>
          </a:p>
        </p:txBody>
      </p:sp>
      <p:sp>
        <p:nvSpPr>
          <p:cNvPr id="44035" name="Rectangle 3"/>
          <p:cNvSpPr>
            <a:spLocks noGrp="1" noChangeArrowheads="1"/>
          </p:cNvSpPr>
          <p:nvPr>
            <p:ph type="dt" sz="quarter" idx="1"/>
          </p:nvPr>
        </p:nvSpPr>
        <p:spPr>
          <a:noFill/>
        </p:spPr>
        <p:txBody>
          <a:bodyPr/>
          <a:lstStyle/>
          <a:p>
            <a:r>
              <a:rPr lang="ko-KR" altLang="en-US" smtClean="0">
                <a:ea typeface="굴림" pitchFamily="34" charset="-127"/>
              </a:rPr>
              <a:t>April 2007</a:t>
            </a:r>
            <a:endParaRPr lang="en-US" altLang="ko-KR" smtClean="0">
              <a:ea typeface="굴림" pitchFamily="34" charset="-127"/>
            </a:endParaRPr>
          </a:p>
        </p:txBody>
      </p:sp>
      <p:sp>
        <p:nvSpPr>
          <p:cNvPr id="44036" name="Rectangle 6"/>
          <p:cNvSpPr>
            <a:spLocks noGrp="1" noChangeArrowheads="1"/>
          </p:cNvSpPr>
          <p:nvPr>
            <p:ph type="ftr" sz="quarter" idx="4"/>
          </p:nvPr>
        </p:nvSpPr>
        <p:spPr>
          <a:noFill/>
        </p:spPr>
        <p:txBody>
          <a:bodyPr/>
          <a:lstStyle/>
          <a:p>
            <a:pPr lvl="4"/>
            <a:endParaRPr lang="en-US" altLang="ko-KR" smtClean="0">
              <a:ea typeface="굴림" pitchFamily="34" charset="-127"/>
            </a:endParaRPr>
          </a:p>
        </p:txBody>
      </p:sp>
      <p:sp>
        <p:nvSpPr>
          <p:cNvPr id="44037" name="Rectangle 7"/>
          <p:cNvSpPr>
            <a:spLocks noGrp="1" noChangeArrowheads="1"/>
          </p:cNvSpPr>
          <p:nvPr>
            <p:ph type="sldNum" sz="quarter" idx="5"/>
          </p:nvPr>
        </p:nvSpPr>
        <p:spPr>
          <a:xfrm>
            <a:off x="3170238" y="9559925"/>
            <a:ext cx="492125" cy="184150"/>
          </a:xfrm>
          <a:noFill/>
        </p:spPr>
        <p:txBody>
          <a:bodyPr/>
          <a:lstStyle/>
          <a:p>
            <a:r>
              <a:rPr lang="en-US" altLang="ko-KR" smtClean="0">
                <a:ea typeface="굴림" pitchFamily="34" charset="-127"/>
              </a:rPr>
              <a:t>Page </a:t>
            </a:r>
            <a:fld id="{9ADCB5CD-17FC-4894-8CEE-FA52470909C2}" type="slidenum">
              <a:rPr lang="en-US" altLang="ko-KR" smtClean="0">
                <a:ea typeface="굴림" pitchFamily="34" charset="-127"/>
              </a:rPr>
              <a:pPr/>
              <a:t>22</a:t>
            </a:fld>
            <a:endParaRPr lang="en-US" altLang="ko-KR" smtClean="0">
              <a:ea typeface="굴림" pitchFamily="34" charset="-127"/>
            </a:endParaRPr>
          </a:p>
        </p:txBody>
      </p:sp>
      <p:sp>
        <p:nvSpPr>
          <p:cNvPr id="44038" name="Rectangle 2"/>
          <p:cNvSpPr>
            <a:spLocks noGrp="1" noRot="1" noChangeAspect="1" noChangeArrowheads="1" noTextEdit="1"/>
          </p:cNvSpPr>
          <p:nvPr>
            <p:ph type="sldImg"/>
          </p:nvPr>
        </p:nvSpPr>
        <p:spPr>
          <a:ln/>
        </p:spPr>
      </p:sp>
      <p:sp>
        <p:nvSpPr>
          <p:cNvPr id="44039" name="Rectangle 3"/>
          <p:cNvSpPr>
            <a:spLocks noGrp="1" noChangeArrowheads="1"/>
          </p:cNvSpPr>
          <p:nvPr>
            <p:ph type="body" idx="1"/>
          </p:nvPr>
        </p:nvSpPr>
        <p:spPr>
          <a:noFill/>
          <a:ln/>
        </p:spPr>
        <p:txBody>
          <a:bodyPr/>
          <a:lstStyle/>
          <a:p>
            <a:endParaRPr lang="ko-KR" altLang="en-US" smtClean="0">
              <a:ea typeface="굴림" pitchFamily="34" charset="-127"/>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a:noFill/>
        </p:spPr>
        <p:txBody>
          <a:bodyPr/>
          <a:lstStyle/>
          <a:p>
            <a:r>
              <a:rPr lang="ko-KR" altLang="en-US" smtClean="0">
                <a:ea typeface="굴림" pitchFamily="34" charset="-127"/>
              </a:rPr>
              <a:t>doc.: IEEE 802.11-07/0570r0</a:t>
            </a:r>
            <a:endParaRPr lang="en-US" altLang="ko-KR" smtClean="0">
              <a:ea typeface="굴림" pitchFamily="34" charset="-127"/>
            </a:endParaRPr>
          </a:p>
        </p:txBody>
      </p:sp>
      <p:sp>
        <p:nvSpPr>
          <p:cNvPr id="44035" name="Rectangle 3"/>
          <p:cNvSpPr>
            <a:spLocks noGrp="1" noChangeArrowheads="1"/>
          </p:cNvSpPr>
          <p:nvPr>
            <p:ph type="dt" sz="quarter" idx="1"/>
          </p:nvPr>
        </p:nvSpPr>
        <p:spPr>
          <a:noFill/>
        </p:spPr>
        <p:txBody>
          <a:bodyPr/>
          <a:lstStyle/>
          <a:p>
            <a:r>
              <a:rPr lang="ko-KR" altLang="en-US" smtClean="0">
                <a:ea typeface="굴림" pitchFamily="34" charset="-127"/>
              </a:rPr>
              <a:t>April 2007</a:t>
            </a:r>
            <a:endParaRPr lang="en-US" altLang="ko-KR" smtClean="0">
              <a:ea typeface="굴림" pitchFamily="34" charset="-127"/>
            </a:endParaRPr>
          </a:p>
        </p:txBody>
      </p:sp>
      <p:sp>
        <p:nvSpPr>
          <p:cNvPr id="44036" name="Rectangle 6"/>
          <p:cNvSpPr>
            <a:spLocks noGrp="1" noChangeArrowheads="1"/>
          </p:cNvSpPr>
          <p:nvPr>
            <p:ph type="ftr" sz="quarter" idx="4"/>
          </p:nvPr>
        </p:nvSpPr>
        <p:spPr>
          <a:noFill/>
        </p:spPr>
        <p:txBody>
          <a:bodyPr/>
          <a:lstStyle/>
          <a:p>
            <a:pPr lvl="4"/>
            <a:endParaRPr lang="en-US" altLang="ko-KR" smtClean="0">
              <a:ea typeface="굴림" pitchFamily="34" charset="-127"/>
            </a:endParaRPr>
          </a:p>
        </p:txBody>
      </p:sp>
      <p:sp>
        <p:nvSpPr>
          <p:cNvPr id="44037" name="Rectangle 7"/>
          <p:cNvSpPr>
            <a:spLocks noGrp="1" noChangeArrowheads="1"/>
          </p:cNvSpPr>
          <p:nvPr>
            <p:ph type="sldNum" sz="quarter" idx="5"/>
          </p:nvPr>
        </p:nvSpPr>
        <p:spPr>
          <a:xfrm>
            <a:off x="3170238" y="9559925"/>
            <a:ext cx="492125" cy="184150"/>
          </a:xfrm>
          <a:noFill/>
        </p:spPr>
        <p:txBody>
          <a:bodyPr/>
          <a:lstStyle/>
          <a:p>
            <a:r>
              <a:rPr lang="en-US" altLang="ko-KR" smtClean="0">
                <a:ea typeface="굴림" pitchFamily="34" charset="-127"/>
              </a:rPr>
              <a:t>Page </a:t>
            </a:r>
            <a:fld id="{9ADCB5CD-17FC-4894-8CEE-FA52470909C2}" type="slidenum">
              <a:rPr lang="en-US" altLang="ko-KR" smtClean="0">
                <a:ea typeface="굴림" pitchFamily="34" charset="-127"/>
              </a:rPr>
              <a:pPr/>
              <a:t>23</a:t>
            </a:fld>
            <a:endParaRPr lang="en-US" altLang="ko-KR" smtClean="0">
              <a:ea typeface="굴림" pitchFamily="34" charset="-127"/>
            </a:endParaRPr>
          </a:p>
        </p:txBody>
      </p:sp>
      <p:sp>
        <p:nvSpPr>
          <p:cNvPr id="44038" name="Rectangle 2"/>
          <p:cNvSpPr>
            <a:spLocks noGrp="1" noRot="1" noChangeAspect="1" noChangeArrowheads="1" noTextEdit="1"/>
          </p:cNvSpPr>
          <p:nvPr>
            <p:ph type="sldImg"/>
          </p:nvPr>
        </p:nvSpPr>
        <p:spPr>
          <a:ln/>
        </p:spPr>
      </p:sp>
      <p:sp>
        <p:nvSpPr>
          <p:cNvPr id="44039" name="Rectangle 3"/>
          <p:cNvSpPr>
            <a:spLocks noGrp="1" noChangeArrowheads="1"/>
          </p:cNvSpPr>
          <p:nvPr>
            <p:ph type="body" idx="1"/>
          </p:nvPr>
        </p:nvSpPr>
        <p:spPr>
          <a:noFill/>
          <a:ln/>
        </p:spPr>
        <p:txBody>
          <a:bodyPr/>
          <a:lstStyle/>
          <a:p>
            <a:endParaRPr lang="ko-KR" altLang="en-US" smtClean="0">
              <a:ea typeface="굴림" pitchFamily="34" charset="-127"/>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a:noFill/>
        </p:spPr>
        <p:txBody>
          <a:bodyPr/>
          <a:lstStyle/>
          <a:p>
            <a:r>
              <a:rPr lang="ko-KR" altLang="en-US" smtClean="0">
                <a:ea typeface="굴림" pitchFamily="34" charset="-127"/>
              </a:rPr>
              <a:t>doc.: IEEE 802.11-07/0570r0</a:t>
            </a:r>
            <a:endParaRPr lang="en-US" altLang="ko-KR" smtClean="0">
              <a:ea typeface="굴림" pitchFamily="34" charset="-127"/>
            </a:endParaRPr>
          </a:p>
        </p:txBody>
      </p:sp>
      <p:sp>
        <p:nvSpPr>
          <p:cNvPr id="44035" name="Rectangle 3"/>
          <p:cNvSpPr>
            <a:spLocks noGrp="1" noChangeArrowheads="1"/>
          </p:cNvSpPr>
          <p:nvPr>
            <p:ph type="dt" sz="quarter" idx="1"/>
          </p:nvPr>
        </p:nvSpPr>
        <p:spPr>
          <a:noFill/>
        </p:spPr>
        <p:txBody>
          <a:bodyPr/>
          <a:lstStyle/>
          <a:p>
            <a:r>
              <a:rPr lang="ko-KR" altLang="en-US" smtClean="0">
                <a:ea typeface="굴림" pitchFamily="34" charset="-127"/>
              </a:rPr>
              <a:t>April 2007</a:t>
            </a:r>
            <a:endParaRPr lang="en-US" altLang="ko-KR" smtClean="0">
              <a:ea typeface="굴림" pitchFamily="34" charset="-127"/>
            </a:endParaRPr>
          </a:p>
        </p:txBody>
      </p:sp>
      <p:sp>
        <p:nvSpPr>
          <p:cNvPr id="44036" name="Rectangle 6"/>
          <p:cNvSpPr>
            <a:spLocks noGrp="1" noChangeArrowheads="1"/>
          </p:cNvSpPr>
          <p:nvPr>
            <p:ph type="ftr" sz="quarter" idx="4"/>
          </p:nvPr>
        </p:nvSpPr>
        <p:spPr>
          <a:noFill/>
        </p:spPr>
        <p:txBody>
          <a:bodyPr/>
          <a:lstStyle/>
          <a:p>
            <a:pPr lvl="4"/>
            <a:endParaRPr lang="en-US" altLang="ko-KR" smtClean="0">
              <a:ea typeface="굴림" pitchFamily="34" charset="-127"/>
            </a:endParaRPr>
          </a:p>
        </p:txBody>
      </p:sp>
      <p:sp>
        <p:nvSpPr>
          <p:cNvPr id="44037" name="Rectangle 7"/>
          <p:cNvSpPr>
            <a:spLocks noGrp="1" noChangeArrowheads="1"/>
          </p:cNvSpPr>
          <p:nvPr>
            <p:ph type="sldNum" sz="quarter" idx="5"/>
          </p:nvPr>
        </p:nvSpPr>
        <p:spPr>
          <a:xfrm>
            <a:off x="3170238" y="9559925"/>
            <a:ext cx="492125" cy="184150"/>
          </a:xfrm>
          <a:noFill/>
        </p:spPr>
        <p:txBody>
          <a:bodyPr/>
          <a:lstStyle/>
          <a:p>
            <a:r>
              <a:rPr lang="en-US" altLang="ko-KR" smtClean="0">
                <a:ea typeface="굴림" pitchFamily="34" charset="-127"/>
              </a:rPr>
              <a:t>Page </a:t>
            </a:r>
            <a:fld id="{9ADCB5CD-17FC-4894-8CEE-FA52470909C2}" type="slidenum">
              <a:rPr lang="en-US" altLang="ko-KR" smtClean="0">
                <a:ea typeface="굴림" pitchFamily="34" charset="-127"/>
              </a:rPr>
              <a:pPr/>
              <a:t>24</a:t>
            </a:fld>
            <a:endParaRPr lang="en-US" altLang="ko-KR" smtClean="0">
              <a:ea typeface="굴림" pitchFamily="34" charset="-127"/>
            </a:endParaRPr>
          </a:p>
        </p:txBody>
      </p:sp>
      <p:sp>
        <p:nvSpPr>
          <p:cNvPr id="44038" name="Rectangle 2"/>
          <p:cNvSpPr>
            <a:spLocks noGrp="1" noRot="1" noChangeAspect="1" noChangeArrowheads="1" noTextEdit="1"/>
          </p:cNvSpPr>
          <p:nvPr>
            <p:ph type="sldImg"/>
          </p:nvPr>
        </p:nvSpPr>
        <p:spPr>
          <a:ln/>
        </p:spPr>
      </p:sp>
      <p:sp>
        <p:nvSpPr>
          <p:cNvPr id="44039" name="Rectangle 3"/>
          <p:cNvSpPr>
            <a:spLocks noGrp="1" noChangeArrowheads="1"/>
          </p:cNvSpPr>
          <p:nvPr>
            <p:ph type="body" idx="1"/>
          </p:nvPr>
        </p:nvSpPr>
        <p:spPr>
          <a:noFill/>
          <a:ln/>
        </p:spPr>
        <p:txBody>
          <a:bodyPr/>
          <a:lstStyle/>
          <a:p>
            <a:endParaRPr lang="ko-KR" altLang="en-US" smtClean="0">
              <a:ea typeface="굴림" pitchFamily="34" charset="-127"/>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a:noFill/>
        </p:spPr>
        <p:txBody>
          <a:bodyPr/>
          <a:lstStyle/>
          <a:p>
            <a:r>
              <a:rPr lang="ko-KR" altLang="en-US" smtClean="0">
                <a:ea typeface="굴림" pitchFamily="34" charset="-127"/>
              </a:rPr>
              <a:t>doc.: IEEE 802.11-07/0570r0</a:t>
            </a:r>
            <a:endParaRPr lang="en-US" altLang="ko-KR" smtClean="0">
              <a:ea typeface="굴림" pitchFamily="34" charset="-127"/>
            </a:endParaRPr>
          </a:p>
        </p:txBody>
      </p:sp>
      <p:sp>
        <p:nvSpPr>
          <p:cNvPr id="44035" name="Rectangle 3"/>
          <p:cNvSpPr>
            <a:spLocks noGrp="1" noChangeArrowheads="1"/>
          </p:cNvSpPr>
          <p:nvPr>
            <p:ph type="dt" sz="quarter" idx="1"/>
          </p:nvPr>
        </p:nvSpPr>
        <p:spPr>
          <a:noFill/>
        </p:spPr>
        <p:txBody>
          <a:bodyPr/>
          <a:lstStyle/>
          <a:p>
            <a:r>
              <a:rPr lang="ko-KR" altLang="en-US" smtClean="0">
                <a:ea typeface="굴림" pitchFamily="34" charset="-127"/>
              </a:rPr>
              <a:t>April 2007</a:t>
            </a:r>
            <a:endParaRPr lang="en-US" altLang="ko-KR" smtClean="0">
              <a:ea typeface="굴림" pitchFamily="34" charset="-127"/>
            </a:endParaRPr>
          </a:p>
        </p:txBody>
      </p:sp>
      <p:sp>
        <p:nvSpPr>
          <p:cNvPr id="44036" name="Rectangle 6"/>
          <p:cNvSpPr>
            <a:spLocks noGrp="1" noChangeArrowheads="1"/>
          </p:cNvSpPr>
          <p:nvPr>
            <p:ph type="ftr" sz="quarter" idx="4"/>
          </p:nvPr>
        </p:nvSpPr>
        <p:spPr>
          <a:noFill/>
        </p:spPr>
        <p:txBody>
          <a:bodyPr/>
          <a:lstStyle/>
          <a:p>
            <a:pPr lvl="4"/>
            <a:endParaRPr lang="en-US" altLang="ko-KR" smtClean="0">
              <a:ea typeface="굴림" pitchFamily="34" charset="-127"/>
            </a:endParaRPr>
          </a:p>
        </p:txBody>
      </p:sp>
      <p:sp>
        <p:nvSpPr>
          <p:cNvPr id="44037" name="Rectangle 7"/>
          <p:cNvSpPr>
            <a:spLocks noGrp="1" noChangeArrowheads="1"/>
          </p:cNvSpPr>
          <p:nvPr>
            <p:ph type="sldNum" sz="quarter" idx="5"/>
          </p:nvPr>
        </p:nvSpPr>
        <p:spPr>
          <a:xfrm>
            <a:off x="3170238" y="9559925"/>
            <a:ext cx="492125" cy="184150"/>
          </a:xfrm>
          <a:noFill/>
        </p:spPr>
        <p:txBody>
          <a:bodyPr/>
          <a:lstStyle/>
          <a:p>
            <a:r>
              <a:rPr lang="en-US" altLang="ko-KR" smtClean="0">
                <a:ea typeface="굴림" pitchFamily="34" charset="-127"/>
              </a:rPr>
              <a:t>Page </a:t>
            </a:r>
            <a:fld id="{9ADCB5CD-17FC-4894-8CEE-FA52470909C2}" type="slidenum">
              <a:rPr lang="en-US" altLang="ko-KR" smtClean="0">
                <a:ea typeface="굴림" pitchFamily="34" charset="-127"/>
              </a:rPr>
              <a:pPr/>
              <a:t>25</a:t>
            </a:fld>
            <a:endParaRPr lang="en-US" altLang="ko-KR" smtClean="0">
              <a:ea typeface="굴림" pitchFamily="34" charset="-127"/>
            </a:endParaRPr>
          </a:p>
        </p:txBody>
      </p:sp>
      <p:sp>
        <p:nvSpPr>
          <p:cNvPr id="44038" name="Rectangle 2"/>
          <p:cNvSpPr>
            <a:spLocks noGrp="1" noRot="1" noChangeAspect="1" noChangeArrowheads="1" noTextEdit="1"/>
          </p:cNvSpPr>
          <p:nvPr>
            <p:ph type="sldImg"/>
          </p:nvPr>
        </p:nvSpPr>
        <p:spPr>
          <a:ln/>
        </p:spPr>
      </p:sp>
      <p:sp>
        <p:nvSpPr>
          <p:cNvPr id="44039" name="Rectangle 3"/>
          <p:cNvSpPr>
            <a:spLocks noGrp="1" noChangeArrowheads="1"/>
          </p:cNvSpPr>
          <p:nvPr>
            <p:ph type="body" idx="1"/>
          </p:nvPr>
        </p:nvSpPr>
        <p:spPr>
          <a:noFill/>
          <a:ln/>
        </p:spPr>
        <p:txBody>
          <a:bodyPr/>
          <a:lstStyle/>
          <a:p>
            <a:endParaRPr lang="ko-KR" altLang="en-US" smtClean="0">
              <a:ea typeface="굴림" pitchFamily="34" charset="-127"/>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a:noFill/>
        </p:spPr>
        <p:txBody>
          <a:bodyPr/>
          <a:lstStyle/>
          <a:p>
            <a:r>
              <a:rPr lang="ko-KR" altLang="en-US" smtClean="0">
                <a:ea typeface="굴림" pitchFamily="34" charset="-127"/>
              </a:rPr>
              <a:t>doc.: IEEE 802.11-07/0570r0</a:t>
            </a:r>
            <a:endParaRPr lang="en-US" altLang="ko-KR" smtClean="0">
              <a:ea typeface="굴림" pitchFamily="34" charset="-127"/>
            </a:endParaRPr>
          </a:p>
        </p:txBody>
      </p:sp>
      <p:sp>
        <p:nvSpPr>
          <p:cNvPr id="44035" name="Rectangle 3"/>
          <p:cNvSpPr>
            <a:spLocks noGrp="1" noChangeArrowheads="1"/>
          </p:cNvSpPr>
          <p:nvPr>
            <p:ph type="dt" sz="quarter" idx="1"/>
          </p:nvPr>
        </p:nvSpPr>
        <p:spPr>
          <a:noFill/>
        </p:spPr>
        <p:txBody>
          <a:bodyPr/>
          <a:lstStyle/>
          <a:p>
            <a:r>
              <a:rPr lang="ko-KR" altLang="en-US" smtClean="0">
                <a:ea typeface="굴림" pitchFamily="34" charset="-127"/>
              </a:rPr>
              <a:t>April 2007</a:t>
            </a:r>
            <a:endParaRPr lang="en-US" altLang="ko-KR" smtClean="0">
              <a:ea typeface="굴림" pitchFamily="34" charset="-127"/>
            </a:endParaRPr>
          </a:p>
        </p:txBody>
      </p:sp>
      <p:sp>
        <p:nvSpPr>
          <p:cNvPr id="44036" name="Rectangle 6"/>
          <p:cNvSpPr>
            <a:spLocks noGrp="1" noChangeArrowheads="1"/>
          </p:cNvSpPr>
          <p:nvPr>
            <p:ph type="ftr" sz="quarter" idx="4"/>
          </p:nvPr>
        </p:nvSpPr>
        <p:spPr>
          <a:noFill/>
        </p:spPr>
        <p:txBody>
          <a:bodyPr/>
          <a:lstStyle/>
          <a:p>
            <a:pPr lvl="4"/>
            <a:endParaRPr lang="en-US" altLang="ko-KR" smtClean="0">
              <a:ea typeface="굴림" pitchFamily="34" charset="-127"/>
            </a:endParaRPr>
          </a:p>
        </p:txBody>
      </p:sp>
      <p:sp>
        <p:nvSpPr>
          <p:cNvPr id="44037" name="Rectangle 7"/>
          <p:cNvSpPr>
            <a:spLocks noGrp="1" noChangeArrowheads="1"/>
          </p:cNvSpPr>
          <p:nvPr>
            <p:ph type="sldNum" sz="quarter" idx="5"/>
          </p:nvPr>
        </p:nvSpPr>
        <p:spPr>
          <a:xfrm>
            <a:off x="3170238" y="9559925"/>
            <a:ext cx="492125" cy="184150"/>
          </a:xfrm>
          <a:noFill/>
        </p:spPr>
        <p:txBody>
          <a:bodyPr/>
          <a:lstStyle/>
          <a:p>
            <a:r>
              <a:rPr lang="en-US" altLang="ko-KR" smtClean="0">
                <a:ea typeface="굴림" pitchFamily="34" charset="-127"/>
              </a:rPr>
              <a:t>Page </a:t>
            </a:r>
            <a:fld id="{9ADCB5CD-17FC-4894-8CEE-FA52470909C2}" type="slidenum">
              <a:rPr lang="en-US" altLang="ko-KR" smtClean="0">
                <a:ea typeface="굴림" pitchFamily="34" charset="-127"/>
              </a:rPr>
              <a:pPr/>
              <a:t>26</a:t>
            </a:fld>
            <a:endParaRPr lang="en-US" altLang="ko-KR" smtClean="0">
              <a:ea typeface="굴림" pitchFamily="34" charset="-127"/>
            </a:endParaRPr>
          </a:p>
        </p:txBody>
      </p:sp>
      <p:sp>
        <p:nvSpPr>
          <p:cNvPr id="44038" name="Rectangle 2"/>
          <p:cNvSpPr>
            <a:spLocks noGrp="1" noRot="1" noChangeAspect="1" noChangeArrowheads="1" noTextEdit="1"/>
          </p:cNvSpPr>
          <p:nvPr>
            <p:ph type="sldImg"/>
          </p:nvPr>
        </p:nvSpPr>
        <p:spPr>
          <a:ln/>
        </p:spPr>
      </p:sp>
      <p:sp>
        <p:nvSpPr>
          <p:cNvPr id="44039" name="Rectangle 3"/>
          <p:cNvSpPr>
            <a:spLocks noGrp="1" noChangeArrowheads="1"/>
          </p:cNvSpPr>
          <p:nvPr>
            <p:ph type="body" idx="1"/>
          </p:nvPr>
        </p:nvSpPr>
        <p:spPr>
          <a:noFill/>
          <a:ln/>
        </p:spPr>
        <p:txBody>
          <a:bodyPr/>
          <a:lstStyle/>
          <a:p>
            <a:endParaRPr lang="ko-KR" altLang="en-US" smtClean="0">
              <a:ea typeface="굴림" pitchFamily="34" charset="-127"/>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a:noFill/>
        </p:spPr>
        <p:txBody>
          <a:bodyPr/>
          <a:lstStyle/>
          <a:p>
            <a:r>
              <a:rPr lang="ko-KR" altLang="en-US" smtClean="0">
                <a:ea typeface="굴림" pitchFamily="34" charset="-127"/>
              </a:rPr>
              <a:t>doc.: IEEE 802.11-07/0570r0</a:t>
            </a:r>
            <a:endParaRPr lang="en-US" altLang="ko-KR" smtClean="0">
              <a:ea typeface="굴림" pitchFamily="34" charset="-127"/>
            </a:endParaRPr>
          </a:p>
        </p:txBody>
      </p:sp>
      <p:sp>
        <p:nvSpPr>
          <p:cNvPr id="31747" name="Rectangle 3"/>
          <p:cNvSpPr>
            <a:spLocks noGrp="1" noChangeArrowheads="1"/>
          </p:cNvSpPr>
          <p:nvPr>
            <p:ph type="dt" sz="quarter" idx="1"/>
          </p:nvPr>
        </p:nvSpPr>
        <p:spPr>
          <a:noFill/>
        </p:spPr>
        <p:txBody>
          <a:bodyPr/>
          <a:lstStyle/>
          <a:p>
            <a:r>
              <a:rPr lang="ko-KR" altLang="en-US" smtClean="0">
                <a:ea typeface="굴림" pitchFamily="34" charset="-127"/>
              </a:rPr>
              <a:t>April 2007</a:t>
            </a:r>
            <a:endParaRPr lang="en-US" altLang="ko-KR" smtClean="0">
              <a:ea typeface="굴림" pitchFamily="34" charset="-127"/>
            </a:endParaRPr>
          </a:p>
        </p:txBody>
      </p:sp>
      <p:sp>
        <p:nvSpPr>
          <p:cNvPr id="31748" name="Rectangle 6"/>
          <p:cNvSpPr>
            <a:spLocks noGrp="1" noChangeArrowheads="1"/>
          </p:cNvSpPr>
          <p:nvPr>
            <p:ph type="ftr" sz="quarter" idx="4"/>
          </p:nvPr>
        </p:nvSpPr>
        <p:spPr>
          <a:noFill/>
        </p:spPr>
        <p:txBody>
          <a:bodyPr/>
          <a:lstStyle/>
          <a:p>
            <a:pPr lvl="4"/>
            <a:endParaRPr lang="en-US" altLang="ko-KR" smtClean="0">
              <a:ea typeface="굴림" pitchFamily="34" charset="-127"/>
            </a:endParaRPr>
          </a:p>
        </p:txBody>
      </p:sp>
      <p:sp>
        <p:nvSpPr>
          <p:cNvPr id="31749" name="Rectangle 7"/>
          <p:cNvSpPr>
            <a:spLocks noGrp="1" noChangeArrowheads="1"/>
          </p:cNvSpPr>
          <p:nvPr>
            <p:ph type="sldNum" sz="quarter" idx="5"/>
          </p:nvPr>
        </p:nvSpPr>
        <p:spPr>
          <a:xfrm>
            <a:off x="3246438" y="9559925"/>
            <a:ext cx="415925" cy="184150"/>
          </a:xfrm>
          <a:noFill/>
        </p:spPr>
        <p:txBody>
          <a:bodyPr/>
          <a:lstStyle/>
          <a:p>
            <a:r>
              <a:rPr lang="en-US" altLang="ko-KR" smtClean="0">
                <a:ea typeface="굴림" pitchFamily="34" charset="-127"/>
              </a:rPr>
              <a:t>Page </a:t>
            </a:r>
            <a:fld id="{FBC7847B-F2E1-4D33-9AC6-63EE099C8B87}" type="slidenum">
              <a:rPr lang="en-US" altLang="ko-KR" smtClean="0">
                <a:ea typeface="굴림" pitchFamily="34" charset="-127"/>
              </a:rPr>
              <a:pPr/>
              <a:t>2</a:t>
            </a:fld>
            <a:endParaRPr lang="en-US" altLang="ko-KR" smtClean="0">
              <a:ea typeface="굴림" pitchFamily="34" charset="-127"/>
            </a:endParaRPr>
          </a:p>
        </p:txBody>
      </p:sp>
      <p:sp>
        <p:nvSpPr>
          <p:cNvPr id="31750" name="Slide Image Placeholder 1"/>
          <p:cNvSpPr>
            <a:spLocks noGrp="1" noRot="1" noChangeAspect="1" noTextEdit="1"/>
          </p:cNvSpPr>
          <p:nvPr>
            <p:ph type="sldImg"/>
          </p:nvPr>
        </p:nvSpPr>
        <p:spPr>
          <a:xfrm>
            <a:off x="930275" y="739775"/>
            <a:ext cx="4937125" cy="3703638"/>
          </a:xfrm>
          <a:ln/>
        </p:spPr>
      </p:sp>
      <p:sp>
        <p:nvSpPr>
          <p:cNvPr id="31751" name="Slide Number Placeholder 3"/>
          <p:cNvSpPr txBox="1">
            <a:spLocks noGrp="1"/>
          </p:cNvSpPr>
          <p:nvPr/>
        </p:nvSpPr>
        <p:spPr bwMode="auto">
          <a:xfrm>
            <a:off x="3849688" y="9378950"/>
            <a:ext cx="2946400" cy="493713"/>
          </a:xfrm>
          <a:prstGeom prst="rect">
            <a:avLst/>
          </a:prstGeom>
          <a:noFill/>
          <a:ln w="9525">
            <a:noFill/>
            <a:miter lim="800000"/>
            <a:headEnd/>
            <a:tailEnd/>
          </a:ln>
        </p:spPr>
        <p:txBody>
          <a:bodyPr lIns="92647" tIns="46324" rIns="92647" bIns="46324" anchor="b"/>
          <a:lstStyle/>
          <a:p>
            <a:pPr algn="r" defTabSz="927100" eaLnBrk="0" hangingPunct="0"/>
            <a:fld id="{FEA07449-C796-4437-9925-38FA9DFF7504}" type="slidenum">
              <a:rPr lang="ja-JP" altLang="en-US" sz="1200"/>
              <a:pPr algn="r" defTabSz="927100" eaLnBrk="0" hangingPunct="0"/>
              <a:t>2</a:t>
            </a:fld>
            <a:endParaRPr lang="en-US" altLang="ja-JP" sz="120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a:noFill/>
        </p:spPr>
        <p:txBody>
          <a:bodyPr/>
          <a:lstStyle/>
          <a:p>
            <a:r>
              <a:rPr lang="ko-KR" altLang="en-US" smtClean="0">
                <a:ea typeface="굴림" pitchFamily="34" charset="-127"/>
              </a:rPr>
              <a:t>doc.: IEEE 802.11-07/0570r0</a:t>
            </a:r>
            <a:endParaRPr lang="en-US" altLang="ko-KR" smtClean="0">
              <a:ea typeface="굴림" pitchFamily="34" charset="-127"/>
            </a:endParaRPr>
          </a:p>
        </p:txBody>
      </p:sp>
      <p:sp>
        <p:nvSpPr>
          <p:cNvPr id="49155" name="Rectangle 3"/>
          <p:cNvSpPr>
            <a:spLocks noGrp="1" noChangeArrowheads="1"/>
          </p:cNvSpPr>
          <p:nvPr>
            <p:ph type="dt" sz="quarter" idx="1"/>
          </p:nvPr>
        </p:nvSpPr>
        <p:spPr>
          <a:noFill/>
        </p:spPr>
        <p:txBody>
          <a:bodyPr/>
          <a:lstStyle/>
          <a:p>
            <a:r>
              <a:rPr lang="ko-KR" altLang="en-US" smtClean="0">
                <a:ea typeface="굴림" pitchFamily="34" charset="-127"/>
              </a:rPr>
              <a:t>April 2007</a:t>
            </a:r>
            <a:endParaRPr lang="en-US" altLang="ko-KR" smtClean="0">
              <a:ea typeface="굴림" pitchFamily="34" charset="-127"/>
            </a:endParaRPr>
          </a:p>
        </p:txBody>
      </p:sp>
      <p:sp>
        <p:nvSpPr>
          <p:cNvPr id="49156" name="Rectangle 6"/>
          <p:cNvSpPr>
            <a:spLocks noGrp="1" noChangeArrowheads="1"/>
          </p:cNvSpPr>
          <p:nvPr>
            <p:ph type="ftr" sz="quarter" idx="4"/>
          </p:nvPr>
        </p:nvSpPr>
        <p:spPr>
          <a:noFill/>
        </p:spPr>
        <p:txBody>
          <a:bodyPr/>
          <a:lstStyle/>
          <a:p>
            <a:pPr lvl="4"/>
            <a:endParaRPr lang="en-US" altLang="ko-KR" smtClean="0">
              <a:ea typeface="굴림" pitchFamily="34" charset="-127"/>
            </a:endParaRPr>
          </a:p>
        </p:txBody>
      </p:sp>
      <p:sp>
        <p:nvSpPr>
          <p:cNvPr id="49157" name="Rectangle 7"/>
          <p:cNvSpPr>
            <a:spLocks noGrp="1" noChangeArrowheads="1"/>
          </p:cNvSpPr>
          <p:nvPr>
            <p:ph type="sldNum" sz="quarter" idx="5"/>
          </p:nvPr>
        </p:nvSpPr>
        <p:spPr>
          <a:xfrm>
            <a:off x="3170238" y="9559925"/>
            <a:ext cx="492125" cy="184150"/>
          </a:xfrm>
          <a:noFill/>
        </p:spPr>
        <p:txBody>
          <a:bodyPr/>
          <a:lstStyle/>
          <a:p>
            <a:r>
              <a:rPr lang="en-US" altLang="ko-KR" smtClean="0">
                <a:ea typeface="굴림" pitchFamily="34" charset="-127"/>
              </a:rPr>
              <a:t>Page </a:t>
            </a:r>
            <a:fld id="{6D0C769B-F06D-40DC-8BDF-76AD56A2C5B0}" type="slidenum">
              <a:rPr lang="en-US" altLang="ko-KR" smtClean="0">
                <a:ea typeface="굴림" pitchFamily="34" charset="-127"/>
              </a:rPr>
              <a:pPr/>
              <a:t>28</a:t>
            </a:fld>
            <a:endParaRPr lang="en-US" altLang="ko-KR" smtClean="0">
              <a:ea typeface="굴림" pitchFamily="34" charset="-127"/>
            </a:endParaRPr>
          </a:p>
        </p:txBody>
      </p:sp>
      <p:sp>
        <p:nvSpPr>
          <p:cNvPr id="49158" name="Rectangle 2"/>
          <p:cNvSpPr>
            <a:spLocks noGrp="1" noRot="1" noChangeAspect="1" noChangeArrowheads="1" noTextEdit="1"/>
          </p:cNvSpPr>
          <p:nvPr>
            <p:ph type="sldImg"/>
          </p:nvPr>
        </p:nvSpPr>
        <p:spPr>
          <a:ln/>
        </p:spPr>
      </p:sp>
      <p:sp>
        <p:nvSpPr>
          <p:cNvPr id="49159" name="Rectangle 3"/>
          <p:cNvSpPr>
            <a:spLocks noGrp="1" noChangeArrowheads="1"/>
          </p:cNvSpPr>
          <p:nvPr>
            <p:ph type="body" idx="1"/>
          </p:nvPr>
        </p:nvSpPr>
        <p:spPr>
          <a:noFill/>
          <a:ln/>
        </p:spPr>
        <p:txBody>
          <a:bodyPr/>
          <a:lstStyle/>
          <a:p>
            <a:endParaRPr lang="ko-KR" altLang="en-US" smtClean="0">
              <a:ea typeface="굴림" pitchFamily="34" charset="-127"/>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p:spPr>
        <p:txBody>
          <a:bodyPr/>
          <a:lstStyle/>
          <a:p>
            <a:r>
              <a:rPr lang="ko-KR" altLang="en-US" smtClean="0">
                <a:ea typeface="굴림" pitchFamily="34" charset="-127"/>
              </a:rPr>
              <a:t>doc.: IEEE 802.11-07/0570r0</a:t>
            </a:r>
            <a:endParaRPr lang="en-US" altLang="ko-KR" smtClean="0">
              <a:ea typeface="굴림" pitchFamily="34" charset="-127"/>
            </a:endParaRPr>
          </a:p>
        </p:txBody>
      </p:sp>
      <p:sp>
        <p:nvSpPr>
          <p:cNvPr id="32771" name="Rectangle 3"/>
          <p:cNvSpPr>
            <a:spLocks noGrp="1" noChangeArrowheads="1"/>
          </p:cNvSpPr>
          <p:nvPr>
            <p:ph type="dt" sz="quarter" idx="1"/>
          </p:nvPr>
        </p:nvSpPr>
        <p:spPr>
          <a:noFill/>
        </p:spPr>
        <p:txBody>
          <a:bodyPr/>
          <a:lstStyle/>
          <a:p>
            <a:r>
              <a:rPr lang="ko-KR" altLang="en-US" smtClean="0">
                <a:ea typeface="굴림" pitchFamily="34" charset="-127"/>
              </a:rPr>
              <a:t>April 2007</a:t>
            </a:r>
            <a:endParaRPr lang="en-US" altLang="ko-KR" smtClean="0">
              <a:ea typeface="굴림" pitchFamily="34" charset="-127"/>
            </a:endParaRPr>
          </a:p>
        </p:txBody>
      </p:sp>
      <p:sp>
        <p:nvSpPr>
          <p:cNvPr id="32772" name="Rectangle 6"/>
          <p:cNvSpPr>
            <a:spLocks noGrp="1" noChangeArrowheads="1"/>
          </p:cNvSpPr>
          <p:nvPr>
            <p:ph type="ftr" sz="quarter" idx="4"/>
          </p:nvPr>
        </p:nvSpPr>
        <p:spPr>
          <a:noFill/>
        </p:spPr>
        <p:txBody>
          <a:bodyPr/>
          <a:lstStyle/>
          <a:p>
            <a:pPr lvl="4"/>
            <a:endParaRPr lang="en-US" altLang="ko-KR" smtClean="0">
              <a:ea typeface="굴림" pitchFamily="34" charset="-127"/>
            </a:endParaRPr>
          </a:p>
        </p:txBody>
      </p:sp>
      <p:sp>
        <p:nvSpPr>
          <p:cNvPr id="32773" name="Rectangle 7"/>
          <p:cNvSpPr>
            <a:spLocks noGrp="1" noChangeArrowheads="1"/>
          </p:cNvSpPr>
          <p:nvPr>
            <p:ph type="sldNum" sz="quarter" idx="5"/>
          </p:nvPr>
        </p:nvSpPr>
        <p:spPr>
          <a:xfrm>
            <a:off x="3246438" y="9559925"/>
            <a:ext cx="415925" cy="184150"/>
          </a:xfrm>
          <a:noFill/>
        </p:spPr>
        <p:txBody>
          <a:bodyPr/>
          <a:lstStyle/>
          <a:p>
            <a:r>
              <a:rPr lang="en-US" altLang="ko-KR" smtClean="0">
                <a:ea typeface="굴림" pitchFamily="34" charset="-127"/>
              </a:rPr>
              <a:t>Page </a:t>
            </a:r>
            <a:fld id="{D1A9B5CC-5BCD-4FDF-B8D3-53E40FA02972}" type="slidenum">
              <a:rPr lang="en-US" altLang="ko-KR" smtClean="0">
                <a:ea typeface="굴림" pitchFamily="34" charset="-127"/>
              </a:rPr>
              <a:pPr/>
              <a:t>3</a:t>
            </a:fld>
            <a:endParaRPr lang="en-US" altLang="ko-KR" smtClean="0">
              <a:ea typeface="굴림" pitchFamily="34" charset="-127"/>
            </a:endParaRPr>
          </a:p>
        </p:txBody>
      </p:sp>
      <p:sp>
        <p:nvSpPr>
          <p:cNvPr id="32774" name="Rectangle 2"/>
          <p:cNvSpPr txBox="1">
            <a:spLocks noGrp="1" noChangeArrowheads="1"/>
          </p:cNvSpPr>
          <p:nvPr/>
        </p:nvSpPr>
        <p:spPr bwMode="auto">
          <a:xfrm>
            <a:off x="3962400" y="115888"/>
            <a:ext cx="2195513" cy="215900"/>
          </a:xfrm>
          <a:prstGeom prst="rect">
            <a:avLst/>
          </a:prstGeom>
          <a:noFill/>
          <a:ln w="9525">
            <a:noFill/>
            <a:miter lim="800000"/>
            <a:headEnd/>
            <a:tailEnd/>
          </a:ln>
        </p:spPr>
        <p:txBody>
          <a:bodyPr wrap="none" lIns="0" tIns="0" rIns="0" bIns="0" anchor="b">
            <a:spAutoFit/>
          </a:bodyPr>
          <a:lstStyle/>
          <a:p>
            <a:pPr algn="r" defTabSz="933450" eaLnBrk="0" hangingPunct="0"/>
            <a:r>
              <a:rPr lang="en-US" altLang="ko-KR" sz="1400" b="1">
                <a:ea typeface="굴림" pitchFamily="34" charset="-127"/>
              </a:rPr>
              <a:t>doc.: IEEE 802.11-09/0xxxr0</a:t>
            </a:r>
          </a:p>
        </p:txBody>
      </p:sp>
      <p:sp>
        <p:nvSpPr>
          <p:cNvPr id="32775" name="Rectangle 3"/>
          <p:cNvSpPr txBox="1">
            <a:spLocks noGrp="1" noChangeArrowheads="1"/>
          </p:cNvSpPr>
          <p:nvPr/>
        </p:nvSpPr>
        <p:spPr bwMode="auto">
          <a:xfrm>
            <a:off x="641350" y="115888"/>
            <a:ext cx="1198563" cy="215900"/>
          </a:xfrm>
          <a:prstGeom prst="rect">
            <a:avLst/>
          </a:prstGeom>
          <a:noFill/>
          <a:ln w="9525">
            <a:noFill/>
            <a:miter lim="800000"/>
            <a:headEnd/>
            <a:tailEnd/>
          </a:ln>
        </p:spPr>
        <p:txBody>
          <a:bodyPr wrap="none" lIns="0" tIns="0" rIns="0" bIns="0" anchor="b">
            <a:spAutoFit/>
          </a:bodyPr>
          <a:lstStyle/>
          <a:p>
            <a:pPr defTabSz="933450" eaLnBrk="0" hangingPunct="0"/>
            <a:r>
              <a:rPr lang="en-US" altLang="ko-KR" sz="1400" b="1">
                <a:ea typeface="굴림" pitchFamily="34" charset="-127"/>
              </a:rPr>
              <a:t>November 2009</a:t>
            </a:r>
          </a:p>
        </p:txBody>
      </p:sp>
      <p:sp>
        <p:nvSpPr>
          <p:cNvPr id="32776" name="Rectangle 2"/>
          <p:cNvSpPr>
            <a:spLocks noGrp="1" noRot="1" noChangeAspect="1" noChangeArrowheads="1" noTextEdit="1"/>
          </p:cNvSpPr>
          <p:nvPr>
            <p:ph type="sldImg"/>
          </p:nvPr>
        </p:nvSpPr>
        <p:spPr>
          <a:ln cap="flat"/>
        </p:spPr>
      </p:sp>
      <p:sp>
        <p:nvSpPr>
          <p:cNvPr id="32777" name="Rectangle 3"/>
          <p:cNvSpPr>
            <a:spLocks noGrp="1" noChangeArrowheads="1"/>
          </p:cNvSpPr>
          <p:nvPr>
            <p:ph type="body" idx="1"/>
          </p:nvPr>
        </p:nvSpPr>
        <p:spPr>
          <a:noFill/>
          <a:ln/>
        </p:spPr>
        <p:txBody>
          <a:bodyPr lIns="95250" rIns="95250"/>
          <a:lstStyle/>
          <a:p>
            <a:endParaRPr lang="ko-KR" altLang="en-US" smtClean="0">
              <a:ea typeface="굴림" pitchFamily="34" charset="-127"/>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a:noFill/>
        </p:spPr>
        <p:txBody>
          <a:bodyPr/>
          <a:lstStyle/>
          <a:p>
            <a:r>
              <a:rPr lang="ko-KR" altLang="en-US" smtClean="0">
                <a:ea typeface="굴림" pitchFamily="34" charset="-127"/>
              </a:rPr>
              <a:t>doc.: IEEE 802.11-07/0570r0</a:t>
            </a:r>
            <a:endParaRPr lang="en-US" altLang="ko-KR" smtClean="0">
              <a:ea typeface="굴림" pitchFamily="34" charset="-127"/>
            </a:endParaRPr>
          </a:p>
        </p:txBody>
      </p:sp>
      <p:sp>
        <p:nvSpPr>
          <p:cNvPr id="33795" name="Rectangle 3"/>
          <p:cNvSpPr>
            <a:spLocks noGrp="1" noChangeArrowheads="1"/>
          </p:cNvSpPr>
          <p:nvPr>
            <p:ph type="dt" sz="quarter" idx="1"/>
          </p:nvPr>
        </p:nvSpPr>
        <p:spPr>
          <a:noFill/>
        </p:spPr>
        <p:txBody>
          <a:bodyPr/>
          <a:lstStyle/>
          <a:p>
            <a:r>
              <a:rPr lang="ko-KR" altLang="en-US" smtClean="0">
                <a:ea typeface="굴림" pitchFamily="34" charset="-127"/>
              </a:rPr>
              <a:t>April 2007</a:t>
            </a:r>
            <a:endParaRPr lang="en-US" altLang="ko-KR" smtClean="0">
              <a:ea typeface="굴림" pitchFamily="34" charset="-127"/>
            </a:endParaRPr>
          </a:p>
        </p:txBody>
      </p:sp>
      <p:sp>
        <p:nvSpPr>
          <p:cNvPr id="33796" name="Rectangle 6"/>
          <p:cNvSpPr>
            <a:spLocks noGrp="1" noChangeArrowheads="1"/>
          </p:cNvSpPr>
          <p:nvPr>
            <p:ph type="ftr" sz="quarter" idx="4"/>
          </p:nvPr>
        </p:nvSpPr>
        <p:spPr>
          <a:noFill/>
        </p:spPr>
        <p:txBody>
          <a:bodyPr/>
          <a:lstStyle/>
          <a:p>
            <a:pPr lvl="4"/>
            <a:endParaRPr lang="en-US" altLang="ko-KR" smtClean="0">
              <a:ea typeface="굴림" pitchFamily="34" charset="-127"/>
            </a:endParaRPr>
          </a:p>
        </p:txBody>
      </p:sp>
      <p:sp>
        <p:nvSpPr>
          <p:cNvPr id="33797" name="Rectangle 7"/>
          <p:cNvSpPr>
            <a:spLocks noGrp="1" noChangeArrowheads="1"/>
          </p:cNvSpPr>
          <p:nvPr>
            <p:ph type="sldNum" sz="quarter" idx="5"/>
          </p:nvPr>
        </p:nvSpPr>
        <p:spPr>
          <a:xfrm>
            <a:off x="3246438" y="9559925"/>
            <a:ext cx="415925" cy="184150"/>
          </a:xfrm>
          <a:noFill/>
        </p:spPr>
        <p:txBody>
          <a:bodyPr/>
          <a:lstStyle/>
          <a:p>
            <a:r>
              <a:rPr lang="en-US" altLang="ko-KR" smtClean="0">
                <a:ea typeface="굴림" pitchFamily="34" charset="-127"/>
              </a:rPr>
              <a:t>Page </a:t>
            </a:r>
            <a:fld id="{BE58D9E5-3B50-4956-89E9-4D79FFD51878}" type="slidenum">
              <a:rPr lang="en-US" altLang="ko-KR" smtClean="0">
                <a:ea typeface="굴림" pitchFamily="34" charset="-127"/>
              </a:rPr>
              <a:pPr/>
              <a:t>4</a:t>
            </a:fld>
            <a:endParaRPr lang="en-US" altLang="ko-KR" smtClean="0">
              <a:ea typeface="굴림" pitchFamily="34" charset="-127"/>
            </a:endParaRPr>
          </a:p>
        </p:txBody>
      </p:sp>
      <p:sp>
        <p:nvSpPr>
          <p:cNvPr id="33798" name="Rectangle 2"/>
          <p:cNvSpPr>
            <a:spLocks noGrp="1" noRot="1" noChangeAspect="1" noChangeArrowheads="1" noTextEdit="1"/>
          </p:cNvSpPr>
          <p:nvPr>
            <p:ph type="sldImg"/>
          </p:nvPr>
        </p:nvSpPr>
        <p:spPr>
          <a:ln/>
        </p:spPr>
      </p:sp>
      <p:sp>
        <p:nvSpPr>
          <p:cNvPr id="33799" name="Rectangle 3"/>
          <p:cNvSpPr>
            <a:spLocks noGrp="1" noChangeArrowheads="1"/>
          </p:cNvSpPr>
          <p:nvPr>
            <p:ph type="body" idx="1"/>
          </p:nvPr>
        </p:nvSpPr>
        <p:spPr>
          <a:noFill/>
          <a:ln/>
        </p:spPr>
        <p:txBody>
          <a:bodyPr/>
          <a:lstStyle/>
          <a:p>
            <a:endParaRPr lang="ko-KR" altLang="en-US" smtClean="0">
              <a:ea typeface="굴림" pitchFamily="34" charset="-127"/>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p:spPr>
        <p:txBody>
          <a:bodyPr/>
          <a:lstStyle/>
          <a:p>
            <a:r>
              <a:rPr lang="ko-KR" altLang="en-US" smtClean="0">
                <a:ea typeface="굴림" pitchFamily="34" charset="-127"/>
              </a:rPr>
              <a:t>doc.: IEEE 802.11-07/0570r0</a:t>
            </a:r>
            <a:endParaRPr lang="en-US" altLang="ko-KR" smtClean="0">
              <a:ea typeface="굴림" pitchFamily="34" charset="-127"/>
            </a:endParaRPr>
          </a:p>
        </p:txBody>
      </p:sp>
      <p:sp>
        <p:nvSpPr>
          <p:cNvPr id="34819" name="Rectangle 3"/>
          <p:cNvSpPr>
            <a:spLocks noGrp="1" noChangeArrowheads="1"/>
          </p:cNvSpPr>
          <p:nvPr>
            <p:ph type="dt" sz="quarter" idx="1"/>
          </p:nvPr>
        </p:nvSpPr>
        <p:spPr>
          <a:noFill/>
        </p:spPr>
        <p:txBody>
          <a:bodyPr/>
          <a:lstStyle/>
          <a:p>
            <a:r>
              <a:rPr lang="ko-KR" altLang="en-US" smtClean="0">
                <a:ea typeface="굴림" pitchFamily="34" charset="-127"/>
              </a:rPr>
              <a:t>April 2007</a:t>
            </a:r>
            <a:endParaRPr lang="en-US" altLang="ko-KR" smtClean="0">
              <a:ea typeface="굴림" pitchFamily="34" charset="-127"/>
            </a:endParaRPr>
          </a:p>
        </p:txBody>
      </p:sp>
      <p:sp>
        <p:nvSpPr>
          <p:cNvPr id="34820" name="Rectangle 6"/>
          <p:cNvSpPr>
            <a:spLocks noGrp="1" noChangeArrowheads="1"/>
          </p:cNvSpPr>
          <p:nvPr>
            <p:ph type="ftr" sz="quarter" idx="4"/>
          </p:nvPr>
        </p:nvSpPr>
        <p:spPr>
          <a:noFill/>
        </p:spPr>
        <p:txBody>
          <a:bodyPr/>
          <a:lstStyle/>
          <a:p>
            <a:pPr lvl="4"/>
            <a:endParaRPr lang="en-US" altLang="ko-KR" smtClean="0">
              <a:ea typeface="굴림" pitchFamily="34" charset="-127"/>
            </a:endParaRPr>
          </a:p>
        </p:txBody>
      </p:sp>
      <p:sp>
        <p:nvSpPr>
          <p:cNvPr id="34821" name="Rectangle 7"/>
          <p:cNvSpPr>
            <a:spLocks noGrp="1" noChangeArrowheads="1"/>
          </p:cNvSpPr>
          <p:nvPr>
            <p:ph type="sldNum" sz="quarter" idx="5"/>
          </p:nvPr>
        </p:nvSpPr>
        <p:spPr>
          <a:xfrm>
            <a:off x="3246438" y="9559925"/>
            <a:ext cx="415925" cy="184150"/>
          </a:xfrm>
          <a:noFill/>
        </p:spPr>
        <p:txBody>
          <a:bodyPr/>
          <a:lstStyle/>
          <a:p>
            <a:r>
              <a:rPr lang="en-US" altLang="ko-KR" smtClean="0">
                <a:ea typeface="굴림" pitchFamily="34" charset="-127"/>
              </a:rPr>
              <a:t>Page </a:t>
            </a:r>
            <a:fld id="{5CAE7FAB-3BC7-4AF0-99F5-DD8CFFBB0802}" type="slidenum">
              <a:rPr lang="en-US" altLang="ko-KR" smtClean="0">
                <a:ea typeface="굴림" pitchFamily="34" charset="-127"/>
              </a:rPr>
              <a:pPr/>
              <a:t>5</a:t>
            </a:fld>
            <a:endParaRPr lang="en-US" altLang="ko-KR" smtClean="0">
              <a:ea typeface="굴림" pitchFamily="34" charset="-127"/>
            </a:endParaRPr>
          </a:p>
        </p:txBody>
      </p:sp>
      <p:sp>
        <p:nvSpPr>
          <p:cNvPr id="34822" name="Rectangle 2"/>
          <p:cNvSpPr>
            <a:spLocks noGrp="1" noRot="1" noChangeAspect="1" noChangeArrowheads="1" noTextEdit="1"/>
          </p:cNvSpPr>
          <p:nvPr>
            <p:ph type="sldImg"/>
          </p:nvPr>
        </p:nvSpPr>
        <p:spPr>
          <a:ln/>
        </p:spPr>
      </p:sp>
      <p:sp>
        <p:nvSpPr>
          <p:cNvPr id="34823" name="Rectangle 3"/>
          <p:cNvSpPr>
            <a:spLocks noGrp="1" noChangeArrowheads="1"/>
          </p:cNvSpPr>
          <p:nvPr>
            <p:ph type="body" idx="1"/>
          </p:nvPr>
        </p:nvSpPr>
        <p:spPr>
          <a:noFill/>
          <a:ln/>
        </p:spPr>
        <p:txBody>
          <a:bodyPr/>
          <a:lstStyle/>
          <a:p>
            <a:endParaRPr lang="ko-KR" altLang="en-US" smtClean="0">
              <a:ea typeface="굴림" pitchFamily="34" charset="-127"/>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a:noFill/>
        </p:spPr>
        <p:txBody>
          <a:bodyPr/>
          <a:lstStyle/>
          <a:p>
            <a:r>
              <a:rPr lang="ko-KR" altLang="en-US" smtClean="0">
                <a:ea typeface="굴림" pitchFamily="34" charset="-127"/>
              </a:rPr>
              <a:t>doc.: IEEE 802.11-07/0570r0</a:t>
            </a:r>
            <a:endParaRPr lang="en-US" altLang="ko-KR" smtClean="0">
              <a:ea typeface="굴림" pitchFamily="34" charset="-127"/>
            </a:endParaRPr>
          </a:p>
        </p:txBody>
      </p:sp>
      <p:sp>
        <p:nvSpPr>
          <p:cNvPr id="35843" name="Rectangle 3"/>
          <p:cNvSpPr>
            <a:spLocks noGrp="1" noChangeArrowheads="1"/>
          </p:cNvSpPr>
          <p:nvPr>
            <p:ph type="dt" sz="quarter" idx="1"/>
          </p:nvPr>
        </p:nvSpPr>
        <p:spPr>
          <a:noFill/>
        </p:spPr>
        <p:txBody>
          <a:bodyPr/>
          <a:lstStyle/>
          <a:p>
            <a:r>
              <a:rPr lang="ko-KR" altLang="en-US" smtClean="0">
                <a:ea typeface="굴림" pitchFamily="34" charset="-127"/>
              </a:rPr>
              <a:t>April 2007</a:t>
            </a:r>
            <a:endParaRPr lang="en-US" altLang="ko-KR" smtClean="0">
              <a:ea typeface="굴림" pitchFamily="34" charset="-127"/>
            </a:endParaRPr>
          </a:p>
        </p:txBody>
      </p:sp>
      <p:sp>
        <p:nvSpPr>
          <p:cNvPr id="35844" name="Rectangle 6"/>
          <p:cNvSpPr>
            <a:spLocks noGrp="1" noChangeArrowheads="1"/>
          </p:cNvSpPr>
          <p:nvPr>
            <p:ph type="ftr" sz="quarter" idx="4"/>
          </p:nvPr>
        </p:nvSpPr>
        <p:spPr>
          <a:noFill/>
        </p:spPr>
        <p:txBody>
          <a:bodyPr/>
          <a:lstStyle/>
          <a:p>
            <a:pPr lvl="4"/>
            <a:endParaRPr lang="en-US" altLang="ko-KR" smtClean="0">
              <a:ea typeface="굴림" pitchFamily="34" charset="-127"/>
            </a:endParaRPr>
          </a:p>
        </p:txBody>
      </p:sp>
      <p:sp>
        <p:nvSpPr>
          <p:cNvPr id="35845" name="Rectangle 7"/>
          <p:cNvSpPr>
            <a:spLocks noGrp="1" noChangeArrowheads="1"/>
          </p:cNvSpPr>
          <p:nvPr>
            <p:ph type="sldNum" sz="quarter" idx="5"/>
          </p:nvPr>
        </p:nvSpPr>
        <p:spPr>
          <a:xfrm>
            <a:off x="3246438" y="9559925"/>
            <a:ext cx="415925" cy="184150"/>
          </a:xfrm>
          <a:noFill/>
        </p:spPr>
        <p:txBody>
          <a:bodyPr/>
          <a:lstStyle/>
          <a:p>
            <a:r>
              <a:rPr lang="en-US" altLang="ko-KR" smtClean="0">
                <a:ea typeface="굴림" pitchFamily="34" charset="-127"/>
              </a:rPr>
              <a:t>Page </a:t>
            </a:r>
            <a:fld id="{A72DF0D2-3E0C-4FAA-A1F2-899D54E57FFB}" type="slidenum">
              <a:rPr lang="en-US" altLang="ko-KR" smtClean="0">
                <a:ea typeface="굴림" pitchFamily="34" charset="-127"/>
              </a:rPr>
              <a:pPr/>
              <a:t>6</a:t>
            </a:fld>
            <a:endParaRPr lang="en-US" altLang="ko-KR" smtClean="0">
              <a:ea typeface="굴림" pitchFamily="34" charset="-127"/>
            </a:endParaRPr>
          </a:p>
        </p:txBody>
      </p:sp>
      <p:sp>
        <p:nvSpPr>
          <p:cNvPr id="35846" name="Rectangle 2"/>
          <p:cNvSpPr>
            <a:spLocks noGrp="1" noRot="1" noChangeAspect="1" noChangeArrowheads="1" noTextEdit="1"/>
          </p:cNvSpPr>
          <p:nvPr>
            <p:ph type="sldImg"/>
          </p:nvPr>
        </p:nvSpPr>
        <p:spPr>
          <a:ln/>
        </p:spPr>
      </p:sp>
      <p:sp>
        <p:nvSpPr>
          <p:cNvPr id="35847" name="Rectangle 3"/>
          <p:cNvSpPr>
            <a:spLocks noGrp="1" noChangeArrowheads="1"/>
          </p:cNvSpPr>
          <p:nvPr>
            <p:ph type="body" idx="1"/>
          </p:nvPr>
        </p:nvSpPr>
        <p:spPr>
          <a:noFill/>
          <a:ln/>
        </p:spPr>
        <p:txBody>
          <a:bodyPr/>
          <a:lstStyle/>
          <a:p>
            <a:endParaRPr lang="ko-KR" altLang="en-US" smtClean="0">
              <a:ea typeface="굴림" pitchFamily="34" charset="-127"/>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p:spPr>
        <p:txBody>
          <a:bodyPr/>
          <a:lstStyle/>
          <a:p>
            <a:r>
              <a:rPr lang="ko-KR" altLang="en-US" smtClean="0">
                <a:ea typeface="굴림" pitchFamily="34" charset="-127"/>
              </a:rPr>
              <a:t>doc.: IEEE 802.11-07/0570r0</a:t>
            </a:r>
            <a:endParaRPr lang="en-US" altLang="ko-KR" smtClean="0">
              <a:ea typeface="굴림" pitchFamily="34" charset="-127"/>
            </a:endParaRPr>
          </a:p>
        </p:txBody>
      </p:sp>
      <p:sp>
        <p:nvSpPr>
          <p:cNvPr id="36867" name="Rectangle 3"/>
          <p:cNvSpPr>
            <a:spLocks noGrp="1" noChangeArrowheads="1"/>
          </p:cNvSpPr>
          <p:nvPr>
            <p:ph type="dt" sz="quarter" idx="1"/>
          </p:nvPr>
        </p:nvSpPr>
        <p:spPr>
          <a:noFill/>
        </p:spPr>
        <p:txBody>
          <a:bodyPr/>
          <a:lstStyle/>
          <a:p>
            <a:r>
              <a:rPr lang="ko-KR" altLang="en-US" smtClean="0">
                <a:ea typeface="굴림" pitchFamily="34" charset="-127"/>
              </a:rPr>
              <a:t>April 2007</a:t>
            </a:r>
            <a:endParaRPr lang="en-US" altLang="ko-KR" smtClean="0">
              <a:ea typeface="굴림" pitchFamily="34" charset="-127"/>
            </a:endParaRPr>
          </a:p>
        </p:txBody>
      </p:sp>
      <p:sp>
        <p:nvSpPr>
          <p:cNvPr id="36868" name="Rectangle 6"/>
          <p:cNvSpPr>
            <a:spLocks noGrp="1" noChangeArrowheads="1"/>
          </p:cNvSpPr>
          <p:nvPr>
            <p:ph type="ftr" sz="quarter" idx="4"/>
          </p:nvPr>
        </p:nvSpPr>
        <p:spPr>
          <a:noFill/>
        </p:spPr>
        <p:txBody>
          <a:bodyPr/>
          <a:lstStyle/>
          <a:p>
            <a:pPr lvl="4"/>
            <a:endParaRPr lang="en-US" altLang="ko-KR" smtClean="0">
              <a:ea typeface="굴림" pitchFamily="34" charset="-127"/>
            </a:endParaRPr>
          </a:p>
        </p:txBody>
      </p:sp>
      <p:sp>
        <p:nvSpPr>
          <p:cNvPr id="36869" name="Rectangle 7"/>
          <p:cNvSpPr>
            <a:spLocks noGrp="1" noChangeArrowheads="1"/>
          </p:cNvSpPr>
          <p:nvPr>
            <p:ph type="sldNum" sz="quarter" idx="5"/>
          </p:nvPr>
        </p:nvSpPr>
        <p:spPr>
          <a:xfrm>
            <a:off x="3246438" y="9559925"/>
            <a:ext cx="415925" cy="184150"/>
          </a:xfrm>
          <a:noFill/>
        </p:spPr>
        <p:txBody>
          <a:bodyPr/>
          <a:lstStyle/>
          <a:p>
            <a:r>
              <a:rPr lang="en-US" altLang="ko-KR" smtClean="0">
                <a:ea typeface="굴림" pitchFamily="34" charset="-127"/>
              </a:rPr>
              <a:t>Page </a:t>
            </a:r>
            <a:fld id="{1296D86F-0AE7-4D80-AD97-6A6CE3F23FE0}" type="slidenum">
              <a:rPr lang="en-US" altLang="ko-KR" smtClean="0">
                <a:ea typeface="굴림" pitchFamily="34" charset="-127"/>
              </a:rPr>
              <a:pPr/>
              <a:t>7</a:t>
            </a:fld>
            <a:endParaRPr lang="en-US" altLang="ko-KR" smtClean="0">
              <a:ea typeface="굴림" pitchFamily="34" charset="-127"/>
            </a:endParaRPr>
          </a:p>
        </p:txBody>
      </p:sp>
      <p:sp>
        <p:nvSpPr>
          <p:cNvPr id="36870" name="Rectangle 2"/>
          <p:cNvSpPr>
            <a:spLocks noGrp="1" noChangeArrowheads="1"/>
          </p:cNvSpPr>
          <p:nvPr>
            <p:ph type="body" idx="1"/>
          </p:nvPr>
        </p:nvSpPr>
        <p:spPr>
          <a:xfrm>
            <a:off x="908050" y="4691063"/>
            <a:ext cx="4981575" cy="4441825"/>
          </a:xfrm>
          <a:noFill/>
          <a:ln/>
        </p:spPr>
        <p:txBody>
          <a:bodyPr lIns="91678" tIns="45035" rIns="91678" bIns="45035"/>
          <a:lstStyle/>
          <a:p>
            <a:endParaRPr lang="en-GB" altLang="ko-KR" smtClean="0">
              <a:ea typeface="굴림" pitchFamily="34" charset="-127"/>
            </a:endParaRPr>
          </a:p>
        </p:txBody>
      </p:sp>
      <p:sp>
        <p:nvSpPr>
          <p:cNvPr id="36871" name="Rectangle 3"/>
          <p:cNvSpPr>
            <a:spLocks noGrp="1" noRot="1" noChangeAspect="1" noChangeArrowheads="1" noTextEdit="1"/>
          </p:cNvSpPr>
          <p:nvPr>
            <p:ph type="sldImg"/>
          </p:nvPr>
        </p:nvSpPr>
        <p:spPr>
          <a:xfrm>
            <a:off x="933450" y="741363"/>
            <a:ext cx="4932363" cy="3700462"/>
          </a:xfrm>
          <a:ln cap="flat"/>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a:noFill/>
        </p:spPr>
        <p:txBody>
          <a:bodyPr/>
          <a:lstStyle/>
          <a:p>
            <a:r>
              <a:rPr lang="ko-KR" altLang="en-US" smtClean="0">
                <a:ea typeface="굴림" pitchFamily="34" charset="-127"/>
              </a:rPr>
              <a:t>doc.: IEEE 802.11-07/0570r0</a:t>
            </a:r>
            <a:endParaRPr lang="en-US" altLang="ko-KR" smtClean="0">
              <a:ea typeface="굴림" pitchFamily="34" charset="-127"/>
            </a:endParaRPr>
          </a:p>
        </p:txBody>
      </p:sp>
      <p:sp>
        <p:nvSpPr>
          <p:cNvPr id="37891" name="Rectangle 3"/>
          <p:cNvSpPr>
            <a:spLocks noGrp="1" noChangeArrowheads="1"/>
          </p:cNvSpPr>
          <p:nvPr>
            <p:ph type="dt" sz="quarter" idx="1"/>
          </p:nvPr>
        </p:nvSpPr>
        <p:spPr>
          <a:noFill/>
        </p:spPr>
        <p:txBody>
          <a:bodyPr/>
          <a:lstStyle/>
          <a:p>
            <a:r>
              <a:rPr lang="ko-KR" altLang="en-US" smtClean="0">
                <a:ea typeface="굴림" pitchFamily="34" charset="-127"/>
              </a:rPr>
              <a:t>April 2007</a:t>
            </a:r>
            <a:endParaRPr lang="en-US" altLang="ko-KR" smtClean="0">
              <a:ea typeface="굴림" pitchFamily="34" charset="-127"/>
            </a:endParaRPr>
          </a:p>
        </p:txBody>
      </p:sp>
      <p:sp>
        <p:nvSpPr>
          <p:cNvPr id="37892" name="Rectangle 6"/>
          <p:cNvSpPr>
            <a:spLocks noGrp="1" noChangeArrowheads="1"/>
          </p:cNvSpPr>
          <p:nvPr>
            <p:ph type="ftr" sz="quarter" idx="4"/>
          </p:nvPr>
        </p:nvSpPr>
        <p:spPr>
          <a:noFill/>
        </p:spPr>
        <p:txBody>
          <a:bodyPr/>
          <a:lstStyle/>
          <a:p>
            <a:pPr lvl="4"/>
            <a:endParaRPr lang="en-US" altLang="ko-KR" smtClean="0">
              <a:ea typeface="굴림" pitchFamily="34" charset="-127"/>
            </a:endParaRPr>
          </a:p>
        </p:txBody>
      </p:sp>
      <p:sp>
        <p:nvSpPr>
          <p:cNvPr id="37893" name="Rectangle 7"/>
          <p:cNvSpPr>
            <a:spLocks noGrp="1" noChangeArrowheads="1"/>
          </p:cNvSpPr>
          <p:nvPr>
            <p:ph type="sldNum" sz="quarter" idx="5"/>
          </p:nvPr>
        </p:nvSpPr>
        <p:spPr>
          <a:xfrm>
            <a:off x="3246438" y="9559925"/>
            <a:ext cx="415925" cy="184150"/>
          </a:xfrm>
          <a:noFill/>
        </p:spPr>
        <p:txBody>
          <a:bodyPr/>
          <a:lstStyle/>
          <a:p>
            <a:r>
              <a:rPr lang="en-US" altLang="ko-KR" smtClean="0">
                <a:ea typeface="굴림" pitchFamily="34" charset="-127"/>
              </a:rPr>
              <a:t>Page </a:t>
            </a:r>
            <a:fld id="{307D06F1-D41A-4F0A-B29B-1D84065D0F66}" type="slidenum">
              <a:rPr lang="en-US" altLang="ko-KR" smtClean="0">
                <a:ea typeface="굴림" pitchFamily="34" charset="-127"/>
              </a:rPr>
              <a:pPr/>
              <a:t>8</a:t>
            </a:fld>
            <a:endParaRPr lang="en-US" altLang="ko-KR" smtClean="0">
              <a:ea typeface="굴림" pitchFamily="34" charset="-127"/>
            </a:endParaRPr>
          </a:p>
        </p:txBody>
      </p:sp>
      <p:sp>
        <p:nvSpPr>
          <p:cNvPr id="37894" name="Rectangle 2"/>
          <p:cNvSpPr>
            <a:spLocks noGrp="1" noRot="1" noChangeAspect="1" noChangeArrowheads="1" noTextEdit="1"/>
          </p:cNvSpPr>
          <p:nvPr>
            <p:ph type="sldImg"/>
          </p:nvPr>
        </p:nvSpPr>
        <p:spPr>
          <a:xfrm>
            <a:off x="933450" y="741363"/>
            <a:ext cx="4932363" cy="3700462"/>
          </a:xfrm>
          <a:ln/>
        </p:spPr>
      </p:sp>
      <p:sp>
        <p:nvSpPr>
          <p:cNvPr id="37895" name="Rectangle 3"/>
          <p:cNvSpPr>
            <a:spLocks noGrp="1" noChangeArrowheads="1"/>
          </p:cNvSpPr>
          <p:nvPr>
            <p:ph type="body" idx="1"/>
          </p:nvPr>
        </p:nvSpPr>
        <p:spPr>
          <a:xfrm>
            <a:off x="908050" y="4691063"/>
            <a:ext cx="4981575" cy="4441825"/>
          </a:xfrm>
          <a:noFill/>
          <a:ln/>
        </p:spPr>
        <p:txBody>
          <a:bodyPr/>
          <a:lstStyle/>
          <a:p>
            <a:endParaRPr lang="en-GB" altLang="ko-KR" smtClean="0">
              <a:ea typeface="굴림" pitchFamily="34" charset="-127"/>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p:spPr>
        <p:txBody>
          <a:bodyPr/>
          <a:lstStyle/>
          <a:p>
            <a:r>
              <a:rPr lang="ko-KR" altLang="en-US" smtClean="0">
                <a:ea typeface="굴림" pitchFamily="34" charset="-127"/>
              </a:rPr>
              <a:t>doc.: IEEE 802.11-07/0570r0</a:t>
            </a:r>
            <a:endParaRPr lang="en-US" altLang="ko-KR" smtClean="0">
              <a:ea typeface="굴림" pitchFamily="34" charset="-127"/>
            </a:endParaRPr>
          </a:p>
        </p:txBody>
      </p:sp>
      <p:sp>
        <p:nvSpPr>
          <p:cNvPr id="38915" name="Rectangle 3"/>
          <p:cNvSpPr>
            <a:spLocks noGrp="1" noChangeArrowheads="1"/>
          </p:cNvSpPr>
          <p:nvPr>
            <p:ph type="dt" sz="quarter" idx="1"/>
          </p:nvPr>
        </p:nvSpPr>
        <p:spPr>
          <a:noFill/>
        </p:spPr>
        <p:txBody>
          <a:bodyPr/>
          <a:lstStyle/>
          <a:p>
            <a:r>
              <a:rPr lang="ko-KR" altLang="en-US" smtClean="0">
                <a:ea typeface="굴림" pitchFamily="34" charset="-127"/>
              </a:rPr>
              <a:t>April 2007</a:t>
            </a:r>
            <a:endParaRPr lang="en-US" altLang="ko-KR" smtClean="0">
              <a:ea typeface="굴림" pitchFamily="34" charset="-127"/>
            </a:endParaRPr>
          </a:p>
        </p:txBody>
      </p:sp>
      <p:sp>
        <p:nvSpPr>
          <p:cNvPr id="38916" name="Rectangle 6"/>
          <p:cNvSpPr>
            <a:spLocks noGrp="1" noChangeArrowheads="1"/>
          </p:cNvSpPr>
          <p:nvPr>
            <p:ph type="ftr" sz="quarter" idx="4"/>
          </p:nvPr>
        </p:nvSpPr>
        <p:spPr>
          <a:noFill/>
        </p:spPr>
        <p:txBody>
          <a:bodyPr/>
          <a:lstStyle/>
          <a:p>
            <a:pPr lvl="4"/>
            <a:endParaRPr lang="en-US" altLang="ko-KR" smtClean="0">
              <a:ea typeface="굴림" pitchFamily="34" charset="-127"/>
            </a:endParaRPr>
          </a:p>
        </p:txBody>
      </p:sp>
      <p:sp>
        <p:nvSpPr>
          <p:cNvPr id="38917" name="Rectangle 7"/>
          <p:cNvSpPr>
            <a:spLocks noGrp="1" noChangeArrowheads="1"/>
          </p:cNvSpPr>
          <p:nvPr>
            <p:ph type="sldNum" sz="quarter" idx="5"/>
          </p:nvPr>
        </p:nvSpPr>
        <p:spPr>
          <a:xfrm>
            <a:off x="3246438" y="9559925"/>
            <a:ext cx="415925" cy="184150"/>
          </a:xfrm>
          <a:noFill/>
        </p:spPr>
        <p:txBody>
          <a:bodyPr/>
          <a:lstStyle/>
          <a:p>
            <a:r>
              <a:rPr lang="en-US" altLang="ko-KR" smtClean="0">
                <a:ea typeface="굴림" pitchFamily="34" charset="-127"/>
              </a:rPr>
              <a:t>Page </a:t>
            </a:r>
            <a:fld id="{BFC6679E-0F20-4DCE-9BD0-A21871A5DDA6}" type="slidenum">
              <a:rPr lang="en-US" altLang="ko-KR" smtClean="0">
                <a:ea typeface="굴림" pitchFamily="34" charset="-127"/>
              </a:rPr>
              <a:pPr/>
              <a:t>9</a:t>
            </a:fld>
            <a:endParaRPr lang="en-US" altLang="ko-KR" smtClean="0">
              <a:ea typeface="굴림" pitchFamily="34" charset="-127"/>
            </a:endParaRPr>
          </a:p>
        </p:txBody>
      </p:sp>
      <p:sp>
        <p:nvSpPr>
          <p:cNvPr id="38918" name="Rectangle 2"/>
          <p:cNvSpPr>
            <a:spLocks noGrp="1" noRot="1" noChangeAspect="1" noChangeArrowheads="1" noTextEdit="1"/>
          </p:cNvSpPr>
          <p:nvPr>
            <p:ph type="sldImg"/>
          </p:nvPr>
        </p:nvSpPr>
        <p:spPr>
          <a:ln/>
        </p:spPr>
      </p:sp>
      <p:sp>
        <p:nvSpPr>
          <p:cNvPr id="38919" name="Rectangle 3"/>
          <p:cNvSpPr>
            <a:spLocks noGrp="1" noChangeArrowheads="1"/>
          </p:cNvSpPr>
          <p:nvPr>
            <p:ph type="body" idx="1"/>
          </p:nvPr>
        </p:nvSpPr>
        <p:spPr>
          <a:noFill/>
          <a:ln/>
        </p:spPr>
        <p:txBody>
          <a:bodyPr/>
          <a:lstStyle/>
          <a:p>
            <a:endParaRPr lang="ko-KR" altLang="en-US" smtClean="0">
              <a:ea typeface="굴림" pitchFamily="34" charset="-127"/>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ltLang="ko-KR" smtClean="0"/>
              <a:t>Click to edit Master title style</a:t>
            </a:r>
            <a:endParaRPr lang="ko-KR" alt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ltLang="ko-KR" smtClean="0"/>
              <a:t>Click to edit Master subtitle style</a:t>
            </a:r>
            <a:endParaRPr lang="ko-KR" altLang="en-US"/>
          </a:p>
        </p:txBody>
      </p:sp>
      <p:sp>
        <p:nvSpPr>
          <p:cNvPr id="7" name="Slide Number Placeholder 6"/>
          <p:cNvSpPr>
            <a:spLocks noGrp="1"/>
          </p:cNvSpPr>
          <p:nvPr>
            <p:ph type="sldNum" sz="quarter" idx="10"/>
          </p:nvPr>
        </p:nvSpPr>
        <p:spPr/>
        <p:txBody>
          <a:bodyPr/>
          <a:lstStyle/>
          <a:p>
            <a:pPr>
              <a:defRPr/>
            </a:pPr>
            <a:fld id="{3758FAEF-7C45-4A92-8467-02AC76455E53}" type="slidenum">
              <a:rPr lang="en-US" altLang="ja-JP" smtClean="0"/>
              <a:pPr>
                <a:defRPr/>
              </a:pPr>
              <a:t>‹#›</a:t>
            </a:fld>
            <a:endParaRPr lang="en-US" altLang="ja-JP" dirty="0"/>
          </a:p>
        </p:txBody>
      </p:sp>
      <p:sp>
        <p:nvSpPr>
          <p:cNvPr id="8" name="Footer Placeholder 7"/>
          <p:cNvSpPr>
            <a:spLocks noGrp="1"/>
          </p:cNvSpPr>
          <p:nvPr>
            <p:ph type="ftr" sz="quarter" idx="11"/>
          </p:nvPr>
        </p:nvSpPr>
        <p:spPr/>
        <p:txBody>
          <a:bodyPr/>
          <a:lstStyle/>
          <a:p>
            <a:pPr>
              <a:defRPr/>
            </a:pPr>
            <a:r>
              <a:rPr lang="en-US" altLang="ko-KR" smtClean="0"/>
              <a:t>21-12-0052-02-srho</a:t>
            </a:r>
            <a:endParaRPr lang="en-US" altLang="ko-K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sz="3200"/>
            </a:lvl1pPr>
            <a:lvl2pPr>
              <a:defRPr sz="2800"/>
            </a:lvl2pPr>
            <a:lvl3pPr>
              <a:defRPr sz="2800"/>
            </a:lvl3pPr>
            <a:lvl4pPr>
              <a:defRPr sz="2400"/>
            </a:lvl4pPr>
            <a:lvl5pPr>
              <a:defRPr sz="2400"/>
            </a:lvl5p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endParaRPr lang="ko-KR" altLang="en-US" dirty="0"/>
          </a:p>
        </p:txBody>
      </p:sp>
      <p:sp>
        <p:nvSpPr>
          <p:cNvPr id="8" name="Title 7"/>
          <p:cNvSpPr>
            <a:spLocks noGrp="1"/>
          </p:cNvSpPr>
          <p:nvPr>
            <p:ph type="title"/>
          </p:nvPr>
        </p:nvSpPr>
        <p:spPr/>
        <p:txBody>
          <a:bodyPr/>
          <a:lstStyle/>
          <a:p>
            <a:r>
              <a:rPr lang="en-US" dirty="0" smtClean="0"/>
              <a:t>Click to edit Master title style</a:t>
            </a:r>
            <a:endParaRPr lang="en-US" dirty="0"/>
          </a:p>
        </p:txBody>
      </p:sp>
      <p:sp>
        <p:nvSpPr>
          <p:cNvPr id="11" name="Slide Number Placeholder 10"/>
          <p:cNvSpPr>
            <a:spLocks noGrp="1"/>
          </p:cNvSpPr>
          <p:nvPr>
            <p:ph type="sldNum" sz="quarter" idx="10"/>
          </p:nvPr>
        </p:nvSpPr>
        <p:spPr/>
        <p:txBody>
          <a:bodyPr/>
          <a:lstStyle/>
          <a:p>
            <a:pPr>
              <a:defRPr/>
            </a:pPr>
            <a:fld id="{3758FAEF-7C45-4A92-8467-02AC76455E53}" type="slidenum">
              <a:rPr lang="en-US" altLang="ja-JP" smtClean="0"/>
              <a:pPr>
                <a:defRPr/>
              </a:pPr>
              <a:t>‹#›</a:t>
            </a:fld>
            <a:endParaRPr lang="en-US" altLang="ja-JP" dirty="0"/>
          </a:p>
        </p:txBody>
      </p:sp>
      <p:sp>
        <p:nvSpPr>
          <p:cNvPr id="12" name="Footer Placeholder 11"/>
          <p:cNvSpPr>
            <a:spLocks noGrp="1"/>
          </p:cNvSpPr>
          <p:nvPr>
            <p:ph type="ftr" sz="quarter" idx="11"/>
          </p:nvPr>
        </p:nvSpPr>
        <p:spPr/>
        <p:txBody>
          <a:bodyPr/>
          <a:lstStyle/>
          <a:p>
            <a:pPr>
              <a:defRPr/>
            </a:pPr>
            <a:r>
              <a:rPr lang="en-US" altLang="ko-KR" smtClean="0"/>
              <a:t>21-12-0052-02-srho</a:t>
            </a:r>
            <a:endParaRPr lang="en-US" altLang="ko-K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smtClean="0"/>
              <a:t>Click to edit Master title style</a:t>
            </a:r>
            <a:endParaRPr lang="ko-KR" altLang="en-US"/>
          </a:p>
        </p:txBody>
      </p:sp>
      <p:sp>
        <p:nvSpPr>
          <p:cNvPr id="3" name="Content Placeholder 2"/>
          <p:cNvSpPr>
            <a:spLocks noGrp="1"/>
          </p:cNvSpPr>
          <p:nvPr>
            <p:ph sz="half" idx="1"/>
          </p:nvPr>
        </p:nvSpPr>
        <p:spPr>
          <a:xfrm>
            <a:off x="201613" y="1000125"/>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endParaRPr lang="ko-KR" altLang="en-US"/>
          </a:p>
        </p:txBody>
      </p:sp>
      <p:sp>
        <p:nvSpPr>
          <p:cNvPr id="4" name="Content Placeholder 3"/>
          <p:cNvSpPr>
            <a:spLocks noGrp="1"/>
          </p:cNvSpPr>
          <p:nvPr>
            <p:ph sz="half" idx="2"/>
          </p:nvPr>
        </p:nvSpPr>
        <p:spPr>
          <a:xfrm>
            <a:off x="4427538" y="1000125"/>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endParaRPr lang="ko-KR" altLang="en-US"/>
          </a:p>
        </p:txBody>
      </p:sp>
      <p:sp>
        <p:nvSpPr>
          <p:cNvPr id="9" name="Slide Number Placeholder 8"/>
          <p:cNvSpPr>
            <a:spLocks noGrp="1"/>
          </p:cNvSpPr>
          <p:nvPr>
            <p:ph type="sldNum" sz="quarter" idx="10"/>
          </p:nvPr>
        </p:nvSpPr>
        <p:spPr/>
        <p:txBody>
          <a:bodyPr/>
          <a:lstStyle/>
          <a:p>
            <a:pPr>
              <a:defRPr/>
            </a:pPr>
            <a:fld id="{3758FAEF-7C45-4A92-8467-02AC76455E53}" type="slidenum">
              <a:rPr lang="en-US" altLang="ja-JP" smtClean="0"/>
              <a:pPr>
                <a:defRPr/>
              </a:pPr>
              <a:t>‹#›</a:t>
            </a:fld>
            <a:endParaRPr lang="en-US" altLang="ja-JP" dirty="0"/>
          </a:p>
        </p:txBody>
      </p:sp>
      <p:sp>
        <p:nvSpPr>
          <p:cNvPr id="10" name="Footer Placeholder 9"/>
          <p:cNvSpPr>
            <a:spLocks noGrp="1"/>
          </p:cNvSpPr>
          <p:nvPr>
            <p:ph type="ftr" sz="quarter" idx="11"/>
          </p:nvPr>
        </p:nvSpPr>
        <p:spPr/>
        <p:txBody>
          <a:bodyPr/>
          <a:lstStyle/>
          <a:p>
            <a:pPr>
              <a:defRPr/>
            </a:pPr>
            <a:r>
              <a:rPr lang="en-US" altLang="ko-KR" smtClean="0"/>
              <a:t>21-12-0052-02-srho</a:t>
            </a:r>
            <a:endParaRPr lang="en-US" altLang="ko-K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ltLang="ko-KR" smtClean="0"/>
              <a:t>Click to edit Master title style</a:t>
            </a:r>
            <a:endParaRPr lang="ko-KR" alt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ko-KR"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endParaRPr lang="ko-KR" alt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ko-KR"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endParaRPr lang="ko-KR" altLang="en-US"/>
          </a:p>
        </p:txBody>
      </p:sp>
      <p:sp>
        <p:nvSpPr>
          <p:cNvPr id="11" name="Slide Number Placeholder 10"/>
          <p:cNvSpPr>
            <a:spLocks noGrp="1"/>
          </p:cNvSpPr>
          <p:nvPr>
            <p:ph type="sldNum" sz="quarter" idx="10"/>
          </p:nvPr>
        </p:nvSpPr>
        <p:spPr/>
        <p:txBody>
          <a:bodyPr/>
          <a:lstStyle/>
          <a:p>
            <a:pPr>
              <a:defRPr/>
            </a:pPr>
            <a:fld id="{3758FAEF-7C45-4A92-8467-02AC76455E53}" type="slidenum">
              <a:rPr lang="en-US" altLang="ja-JP" smtClean="0"/>
              <a:pPr>
                <a:defRPr/>
              </a:pPr>
              <a:t>‹#›</a:t>
            </a:fld>
            <a:endParaRPr lang="en-US" altLang="ja-JP" dirty="0"/>
          </a:p>
        </p:txBody>
      </p:sp>
      <p:sp>
        <p:nvSpPr>
          <p:cNvPr id="12" name="Footer Placeholder 11"/>
          <p:cNvSpPr>
            <a:spLocks noGrp="1"/>
          </p:cNvSpPr>
          <p:nvPr>
            <p:ph type="ftr" sz="quarter" idx="11"/>
          </p:nvPr>
        </p:nvSpPr>
        <p:spPr/>
        <p:txBody>
          <a:bodyPr/>
          <a:lstStyle/>
          <a:p>
            <a:pPr>
              <a:defRPr/>
            </a:pPr>
            <a:r>
              <a:rPr lang="en-US" altLang="ko-KR" smtClean="0"/>
              <a:t>21-12-0052-02-srho</a:t>
            </a:r>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smtClean="0"/>
              <a:t>Click to edit Master title style</a:t>
            </a:r>
            <a:endParaRPr lang="ko-KR" altLang="en-US"/>
          </a:p>
        </p:txBody>
      </p:sp>
      <p:sp>
        <p:nvSpPr>
          <p:cNvPr id="7" name="Slide Number Placeholder 6"/>
          <p:cNvSpPr>
            <a:spLocks noGrp="1"/>
          </p:cNvSpPr>
          <p:nvPr>
            <p:ph type="sldNum" sz="quarter" idx="10"/>
          </p:nvPr>
        </p:nvSpPr>
        <p:spPr/>
        <p:txBody>
          <a:bodyPr/>
          <a:lstStyle/>
          <a:p>
            <a:pPr>
              <a:defRPr/>
            </a:pPr>
            <a:fld id="{3758FAEF-7C45-4A92-8467-02AC76455E53}" type="slidenum">
              <a:rPr lang="en-US" altLang="ja-JP" smtClean="0"/>
              <a:pPr>
                <a:defRPr/>
              </a:pPr>
              <a:t>‹#›</a:t>
            </a:fld>
            <a:endParaRPr lang="en-US" altLang="ja-JP" dirty="0"/>
          </a:p>
        </p:txBody>
      </p:sp>
      <p:sp>
        <p:nvSpPr>
          <p:cNvPr id="8" name="Footer Placeholder 7"/>
          <p:cNvSpPr>
            <a:spLocks noGrp="1"/>
          </p:cNvSpPr>
          <p:nvPr>
            <p:ph type="ftr" sz="quarter" idx="11"/>
          </p:nvPr>
        </p:nvSpPr>
        <p:spPr/>
        <p:txBody>
          <a:bodyPr/>
          <a:lstStyle/>
          <a:p>
            <a:pPr>
              <a:defRPr/>
            </a:pPr>
            <a:r>
              <a:rPr lang="en-US" altLang="ko-KR" smtClean="0"/>
              <a:t>21-12-0052-02-srho</a:t>
            </a:r>
            <a:endParaRPr lang="en-US" altLang="ko-K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6" name="Slide Number Placeholder 5"/>
          <p:cNvSpPr>
            <a:spLocks noGrp="1"/>
          </p:cNvSpPr>
          <p:nvPr>
            <p:ph type="sldNum" sz="quarter" idx="10"/>
          </p:nvPr>
        </p:nvSpPr>
        <p:spPr/>
        <p:txBody>
          <a:bodyPr/>
          <a:lstStyle/>
          <a:p>
            <a:pPr>
              <a:defRPr/>
            </a:pPr>
            <a:fld id="{3758FAEF-7C45-4A92-8467-02AC76455E53}" type="slidenum">
              <a:rPr lang="en-US" altLang="ja-JP" smtClean="0"/>
              <a:pPr>
                <a:defRPr/>
              </a:pPr>
              <a:t>‹#›</a:t>
            </a:fld>
            <a:endParaRPr lang="en-US" altLang="ja-JP" dirty="0"/>
          </a:p>
        </p:txBody>
      </p:sp>
      <p:sp>
        <p:nvSpPr>
          <p:cNvPr id="7" name="Footer Placeholder 6"/>
          <p:cNvSpPr>
            <a:spLocks noGrp="1"/>
          </p:cNvSpPr>
          <p:nvPr>
            <p:ph type="ftr" sz="quarter" idx="11"/>
          </p:nvPr>
        </p:nvSpPr>
        <p:spPr/>
        <p:txBody>
          <a:bodyPr/>
          <a:lstStyle/>
          <a:p>
            <a:pPr>
              <a:defRPr/>
            </a:pPr>
            <a:r>
              <a:rPr lang="en-US" altLang="ko-KR" smtClean="0"/>
              <a:t>21-12-0052-02-srho</a:t>
            </a:r>
            <a:endParaRPr lang="en-US" altLang="ko-K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ltLang="ko-KR" smtClean="0"/>
              <a:t>Click to edit Master title style</a:t>
            </a:r>
            <a:endParaRPr lang="ko-KR" alt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endParaRPr lang="ko-KR" alt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ko-KR" smtClean="0"/>
              <a:t>Click to edit Master text styles</a:t>
            </a:r>
          </a:p>
        </p:txBody>
      </p:sp>
      <p:sp>
        <p:nvSpPr>
          <p:cNvPr id="9" name="Slide Number Placeholder 8"/>
          <p:cNvSpPr>
            <a:spLocks noGrp="1"/>
          </p:cNvSpPr>
          <p:nvPr>
            <p:ph type="sldNum" sz="quarter" idx="10"/>
          </p:nvPr>
        </p:nvSpPr>
        <p:spPr/>
        <p:txBody>
          <a:bodyPr/>
          <a:lstStyle/>
          <a:p>
            <a:pPr>
              <a:defRPr/>
            </a:pPr>
            <a:fld id="{3758FAEF-7C45-4A92-8467-02AC76455E53}" type="slidenum">
              <a:rPr lang="en-US" altLang="ja-JP" smtClean="0"/>
              <a:pPr>
                <a:defRPr/>
              </a:pPr>
              <a:t>‹#›</a:t>
            </a:fld>
            <a:endParaRPr lang="en-US" altLang="ja-JP" dirty="0"/>
          </a:p>
        </p:txBody>
      </p:sp>
      <p:sp>
        <p:nvSpPr>
          <p:cNvPr id="10" name="Footer Placeholder 9"/>
          <p:cNvSpPr>
            <a:spLocks noGrp="1"/>
          </p:cNvSpPr>
          <p:nvPr>
            <p:ph type="ftr" sz="quarter" idx="11"/>
          </p:nvPr>
        </p:nvSpPr>
        <p:spPr/>
        <p:txBody>
          <a:bodyPr/>
          <a:lstStyle/>
          <a:p>
            <a:pPr>
              <a:defRPr/>
            </a:pPr>
            <a:r>
              <a:rPr lang="en-US" altLang="ko-KR" smtClean="0"/>
              <a:t>21-12-0052-02-srho</a:t>
            </a:r>
            <a:endParaRPr lang="en-US" altLang="ko-K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ltLang="ko-KR" smtClean="0"/>
              <a:t>Click to edit Master title style</a:t>
            </a:r>
            <a:endParaRPr lang="ko-KR" alt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ko-KR" smtClean="0"/>
              <a:t>Click to edit Master text styles</a:t>
            </a:r>
          </a:p>
        </p:txBody>
      </p:sp>
      <p:sp>
        <p:nvSpPr>
          <p:cNvPr id="9" name="Slide Number Placeholder 8"/>
          <p:cNvSpPr>
            <a:spLocks noGrp="1"/>
          </p:cNvSpPr>
          <p:nvPr>
            <p:ph type="sldNum" sz="quarter" idx="10"/>
          </p:nvPr>
        </p:nvSpPr>
        <p:spPr/>
        <p:txBody>
          <a:bodyPr/>
          <a:lstStyle/>
          <a:p>
            <a:pPr>
              <a:defRPr/>
            </a:pPr>
            <a:fld id="{3758FAEF-7C45-4A92-8467-02AC76455E53}" type="slidenum">
              <a:rPr lang="en-US" altLang="ja-JP" smtClean="0"/>
              <a:pPr>
                <a:defRPr/>
              </a:pPr>
              <a:t>‹#›</a:t>
            </a:fld>
            <a:endParaRPr lang="en-US" altLang="ja-JP" dirty="0"/>
          </a:p>
        </p:txBody>
      </p:sp>
      <p:sp>
        <p:nvSpPr>
          <p:cNvPr id="10" name="Footer Placeholder 9"/>
          <p:cNvSpPr>
            <a:spLocks noGrp="1"/>
          </p:cNvSpPr>
          <p:nvPr>
            <p:ph type="ftr" sz="quarter" idx="11"/>
          </p:nvPr>
        </p:nvSpPr>
        <p:spPr/>
        <p:txBody>
          <a:bodyPr/>
          <a:lstStyle/>
          <a:p>
            <a:pPr>
              <a:defRPr/>
            </a:pPr>
            <a:r>
              <a:rPr lang="en-US" altLang="ko-KR" smtClean="0"/>
              <a:t>21-12-0052-02-srho</a:t>
            </a:r>
            <a:endParaRPr lang="en-US" altLang="ko-K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6" descr="smllieee"/>
          <p:cNvPicPr>
            <a:picLocks noChangeAspect="1" noChangeArrowheads="1"/>
          </p:cNvPicPr>
          <p:nvPr/>
        </p:nvPicPr>
        <p:blipFill>
          <a:blip r:embed="rId10" cstate="print"/>
          <a:srcRect/>
          <a:stretch>
            <a:fillRect/>
          </a:stretch>
        </p:blipFill>
        <p:spPr bwMode="auto">
          <a:xfrm>
            <a:off x="228600" y="57150"/>
            <a:ext cx="754063" cy="857250"/>
          </a:xfrm>
          <a:prstGeom prst="rect">
            <a:avLst/>
          </a:prstGeom>
          <a:noFill/>
          <a:ln w="9525">
            <a:noFill/>
            <a:miter lim="800000"/>
            <a:headEnd/>
            <a:tailEnd/>
          </a:ln>
        </p:spPr>
      </p:pic>
      <p:pic>
        <p:nvPicPr>
          <p:cNvPr id="1027" name="Picture 7" descr="802logo"/>
          <p:cNvPicPr>
            <a:picLocks noChangeAspect="1" noChangeArrowheads="1"/>
          </p:cNvPicPr>
          <p:nvPr/>
        </p:nvPicPr>
        <p:blipFill>
          <a:blip r:embed="rId11" cstate="print"/>
          <a:srcRect/>
          <a:stretch>
            <a:fillRect/>
          </a:stretch>
        </p:blipFill>
        <p:spPr bwMode="auto">
          <a:xfrm>
            <a:off x="8237538" y="76200"/>
            <a:ext cx="754062" cy="777875"/>
          </a:xfrm>
          <a:prstGeom prst="rect">
            <a:avLst/>
          </a:prstGeom>
          <a:noFill/>
          <a:ln w="9525">
            <a:noFill/>
            <a:miter lim="800000"/>
            <a:headEnd/>
            <a:tailEnd/>
          </a:ln>
        </p:spPr>
      </p:pic>
      <p:sp>
        <p:nvSpPr>
          <p:cNvPr id="1028"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9" name="Rectangle 3"/>
          <p:cNvSpPr>
            <a:spLocks noGrp="1" noChangeArrowheads="1"/>
          </p:cNvSpPr>
          <p:nvPr>
            <p:ph type="body" idx="1"/>
          </p:nvPr>
        </p:nvSpPr>
        <p:spPr bwMode="auto">
          <a:xfrm>
            <a:off x="201613" y="1000125"/>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dirty="0" smtClean="0"/>
              <a:t>IEEE 802.21 </a:t>
            </a:r>
            <a:r>
              <a:rPr lang="en-US" altLang="ja-JP" dirty="0" err="1" smtClean="0"/>
              <a:t>Powerpoint</a:t>
            </a:r>
            <a:r>
              <a:rPr lang="en-US" altLang="ja-JP" dirty="0" smtClean="0"/>
              <a:t> Template</a:t>
            </a:r>
            <a:br>
              <a:rPr lang="en-US" altLang="ja-JP" dirty="0" smtClean="0"/>
            </a:br>
            <a:r>
              <a:rPr lang="en-US" altLang="ja-JP" dirty="0" smtClean="0"/>
              <a:t>(</a:t>
            </a:r>
            <a:r>
              <a:rPr lang="en-US" altLang="ja-JP" dirty="0" err="1" smtClean="0"/>
              <a:t>Rotis</a:t>
            </a:r>
            <a:r>
              <a:rPr lang="en-US" altLang="ja-JP" dirty="0" smtClean="0"/>
              <a:t> Sans Serif 24 pt)</a:t>
            </a:r>
          </a:p>
          <a:p>
            <a:pPr lvl="0"/>
            <a:r>
              <a:rPr lang="en-US" altLang="ja-JP" dirty="0" smtClean="0"/>
              <a:t>1st Level Bullet</a:t>
            </a:r>
          </a:p>
          <a:p>
            <a:pPr lvl="1"/>
            <a:r>
              <a:rPr lang="en-US" altLang="ja-JP" dirty="0" smtClean="0"/>
              <a:t>2nd Level Bullet</a:t>
            </a:r>
          </a:p>
          <a:p>
            <a:pPr lvl="2"/>
            <a:r>
              <a:rPr lang="en-US" altLang="ja-JP" dirty="0" smtClean="0"/>
              <a:t>3rd Level Bullet</a:t>
            </a:r>
          </a:p>
          <a:p>
            <a:pPr lvl="2"/>
            <a:endParaRPr lang="en-US" altLang="ja-JP" dirty="0" smtClean="0"/>
          </a:p>
          <a:p>
            <a:pPr lvl="1"/>
            <a:endParaRPr lang="en-US" altLang="ja-JP" dirty="0" smtClean="0"/>
          </a:p>
          <a:p>
            <a:pPr lvl="0"/>
            <a:endParaRPr lang="en-US" altLang="ja-JP" dirty="0" smtClean="0"/>
          </a:p>
          <a:p>
            <a:pPr lvl="0"/>
            <a:endParaRPr lang="en-US" altLang="ja-JP" dirty="0" smtClean="0"/>
          </a:p>
          <a:p>
            <a:pPr lvl="0"/>
            <a:r>
              <a:rPr lang="en-US" altLang="ja-JP" dirty="0" smtClean="0"/>
              <a:t/>
            </a:r>
            <a:br>
              <a:rPr lang="en-US" altLang="ja-JP" dirty="0" smtClean="0"/>
            </a:br>
            <a:endParaRPr lang="en-US" altLang="ja-JP" dirty="0" smtClean="0"/>
          </a:p>
        </p:txBody>
      </p:sp>
      <p:sp>
        <p:nvSpPr>
          <p:cNvPr id="8" name="Footer Placeholder 3"/>
          <p:cNvSpPr>
            <a:spLocks noGrp="1"/>
          </p:cNvSpPr>
          <p:nvPr>
            <p:ph type="ftr" sz="quarter" idx="3"/>
          </p:nvPr>
        </p:nvSpPr>
        <p:spPr bwMode="auto">
          <a:xfrm>
            <a:off x="428625" y="6400800"/>
            <a:ext cx="2571750" cy="290513"/>
          </a:xfrm>
          <a:prstGeom prst="rect">
            <a:avLst/>
          </a:prstGeom>
          <a:ln>
            <a:miter lim="800000"/>
            <a:headEnd/>
            <a:tailEnd/>
          </a:ln>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smtClean="0">
                <a:latin typeface="Times" charset="0"/>
                <a:ea typeface="MS PGothic" charset="0"/>
                <a:cs typeface="MS PGothic" charset="0"/>
              </a:defRPr>
            </a:lvl1pPr>
          </a:lstStyle>
          <a:p>
            <a:pPr>
              <a:defRPr/>
            </a:pPr>
            <a:r>
              <a:rPr lang="en-US" altLang="ko-KR" dirty="0" smtClean="0"/>
              <a:t>21-12-0052-01-srho</a:t>
            </a:r>
            <a:endParaRPr lang="en-US" altLang="ko-KR" dirty="0"/>
          </a:p>
        </p:txBody>
      </p:sp>
      <p:sp>
        <p:nvSpPr>
          <p:cNvPr id="9" name="Slide Number Placeholder 4"/>
          <p:cNvSpPr>
            <a:spLocks noGrp="1"/>
          </p:cNvSpPr>
          <p:nvPr>
            <p:ph type="sldNum" sz="quarter" idx="4"/>
          </p:nvPr>
        </p:nvSpPr>
        <p:spPr bwMode="auto">
          <a:xfrm>
            <a:off x="7772400" y="6400800"/>
            <a:ext cx="685800" cy="3810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a:defRPr>
            </a:lvl1pPr>
          </a:lstStyle>
          <a:p>
            <a:pPr>
              <a:defRPr/>
            </a:pPr>
            <a:fld id="{3758FAEF-7C45-4A92-8467-02AC76455E53}" type="slidenum">
              <a:rPr lang="en-US" altLang="ja-JP" smtClean="0"/>
              <a:pPr>
                <a:defRPr/>
              </a:pPr>
              <a:t>‹#›</a:t>
            </a:fld>
            <a:endParaRPr lang="en-US" altLang="ja-JP" dirty="0"/>
          </a:p>
        </p:txBody>
      </p:sp>
    </p:spTree>
  </p:cSld>
  <p:clrMap bg1="lt1" tx1="dk1" bg2="lt2" tx2="dk2" accent1="accent1" accent2="accent2" accent3="accent3" accent4="accent4" accent5="accent5" accent6="accent6" hlink="hlink" folHlink="folHlink"/>
  <p:sldLayoutIdLst>
    <p:sldLayoutId id="2147484388" r:id="rId1"/>
    <p:sldLayoutId id="2147484376" r:id="rId2"/>
    <p:sldLayoutId id="2147484377" r:id="rId3"/>
    <p:sldLayoutId id="2147484378" r:id="rId4"/>
    <p:sldLayoutId id="2147484379" r:id="rId5"/>
    <p:sldLayoutId id="2147484380" r:id="rId6"/>
    <p:sldLayoutId id="2147484381" r:id="rId7"/>
    <p:sldLayoutId id="2147484382" r:id="rId8"/>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S PGothic" pitchFamily="34" charset="-128"/>
          <a:cs typeface="ＭＳ Ｐゴシック" charset="-128"/>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MS PGothic" pitchFamily="34" charset="-128"/>
          <a:cs typeface="ＭＳ Ｐゴシック" charset="-128"/>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MS PGothic" pitchFamily="34" charset="-128"/>
          <a:cs typeface="ＭＳ Ｐゴシック" charset="-128"/>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MS PGothic" pitchFamily="34" charset="-128"/>
          <a:cs typeface="ＭＳ Ｐゴシック" charset="-128"/>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MS PGothic" pitchFamily="34" charset="-128"/>
          <a:cs typeface="ＭＳ Ｐゴシック" charset="-128"/>
        </a:defRPr>
      </a:lvl5pPr>
      <a:lvl6pPr marL="4572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6pPr>
      <a:lvl7pPr marL="9144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7pPr>
      <a:lvl8pPr marL="13716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8pPr>
      <a:lvl9pPr marL="18288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3200">
          <a:solidFill>
            <a:schemeClr val="tx1"/>
          </a:solidFill>
          <a:latin typeface="+mn-lt"/>
          <a:ea typeface="MS PGothic" pitchFamily="34" charset="-128"/>
          <a:cs typeface="ＭＳ Ｐゴシック" charset="-128"/>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800">
          <a:solidFill>
            <a:schemeClr val="tx1"/>
          </a:solidFill>
          <a:latin typeface="+mn-lt"/>
          <a:ea typeface="MS PGothic" pitchFamily="34" charset="-128"/>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MS PGothic" pitchFamily="34" charset="-128"/>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a:ea typeface="MS PGothic" pitchFamily="34" charset="-128"/>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a:ea typeface="MS PGothic" pitchFamily="34" charset="-128"/>
        </a:defRPr>
      </a:lvl5pPr>
      <a:lvl6pPr marL="2743200" indent="-280988" algn="l" defTabSz="762000" rtl="0" eaLnBrk="0" fontAlgn="base" hangingPunct="0">
        <a:spcBef>
          <a:spcPct val="20000"/>
        </a:spcBef>
        <a:spcAft>
          <a:spcPct val="0"/>
        </a:spcAft>
        <a:buChar char="»"/>
        <a:defRPr sz="2000">
          <a:solidFill>
            <a:schemeClr val="tx1"/>
          </a:solidFill>
          <a:latin typeface="Rotis Sans Serif for Nokia"/>
        </a:defRPr>
      </a:lvl6pPr>
      <a:lvl7pPr marL="3200400" indent="-280988" algn="l" defTabSz="762000" rtl="0" eaLnBrk="0" fontAlgn="base" hangingPunct="0">
        <a:spcBef>
          <a:spcPct val="20000"/>
        </a:spcBef>
        <a:spcAft>
          <a:spcPct val="0"/>
        </a:spcAft>
        <a:buChar char="»"/>
        <a:defRPr sz="2000">
          <a:solidFill>
            <a:schemeClr val="tx1"/>
          </a:solidFill>
          <a:latin typeface="Rotis Sans Serif for Nokia"/>
        </a:defRPr>
      </a:lvl7pPr>
      <a:lvl8pPr marL="3657600" indent="-280988" algn="l" defTabSz="762000" rtl="0" eaLnBrk="0" fontAlgn="base" hangingPunct="0">
        <a:spcBef>
          <a:spcPct val="20000"/>
        </a:spcBef>
        <a:spcAft>
          <a:spcPct val="0"/>
        </a:spcAft>
        <a:buChar char="»"/>
        <a:defRPr sz="2000">
          <a:solidFill>
            <a:schemeClr val="tx1"/>
          </a:solidFill>
          <a:latin typeface="Rotis Sans Serif for Nokia"/>
        </a:defRPr>
      </a:lvl8pPr>
      <a:lvl9pPr marL="4114800" indent="-280988" algn="l" defTabSz="762000" rtl="0" eaLnBrk="0" fontAlgn="base" hangingPunct="0">
        <a:spcBef>
          <a:spcPct val="20000"/>
        </a:spcBef>
        <a:spcAft>
          <a:spcPct val="0"/>
        </a:spcAft>
        <a:buChar char="»"/>
        <a:defRPr sz="2000">
          <a:solidFill>
            <a:schemeClr val="tx1"/>
          </a:solidFill>
          <a:latin typeface="Rotis Sans Serif for Nokia"/>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6.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ieee.org/go/create_web_account"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txBox="1">
            <a:spLocks noChangeArrowheads="1"/>
          </p:cNvSpPr>
          <p:nvPr/>
        </p:nvSpPr>
        <p:spPr bwMode="auto">
          <a:xfrm>
            <a:off x="439738" y="908050"/>
            <a:ext cx="8399462" cy="5334000"/>
          </a:xfrm>
          <a:prstGeom prst="rect">
            <a:avLst/>
          </a:prstGeom>
          <a:solidFill>
            <a:srgbClr val="66CCFF"/>
          </a:solidFill>
          <a:ln w="12700">
            <a:noFill/>
            <a:miter lim="800000"/>
            <a:headEnd/>
            <a:tailEnd/>
          </a:ln>
        </p:spPr>
        <p:txBody>
          <a:bodyPr lIns="90488" tIns="44450" rIns="90488" bIns="44450"/>
          <a:lstStyle/>
          <a:p>
            <a:pPr marL="280988" indent="-280988" defTabSz="762000">
              <a:lnSpc>
                <a:spcPct val="90000"/>
              </a:lnSpc>
              <a:spcBef>
                <a:spcPct val="40000"/>
              </a:spcBef>
              <a:buClr>
                <a:srgbClr val="FAFD00"/>
              </a:buClr>
            </a:pPr>
            <a:r>
              <a:rPr lang="en-US" altLang="ja-JP" b="1" dirty="0">
                <a:latin typeface="Times" charset="0"/>
                <a:cs typeface="Times New Roman" pitchFamily="18" charset="0"/>
              </a:rPr>
              <a:t>IEEE 802.21 MEDIA INDEPENDENT HANDOVER </a:t>
            </a:r>
          </a:p>
          <a:p>
            <a:pPr marL="280988" indent="-280988" defTabSz="762000">
              <a:lnSpc>
                <a:spcPct val="90000"/>
              </a:lnSpc>
              <a:spcBef>
                <a:spcPct val="40000"/>
              </a:spcBef>
              <a:buClr>
                <a:srgbClr val="FAFD00"/>
              </a:buClr>
            </a:pPr>
            <a:r>
              <a:rPr lang="en-US" altLang="ja-JP" dirty="0">
                <a:latin typeface="Times" charset="0"/>
                <a:cs typeface="Times New Roman" pitchFamily="18" charset="0"/>
              </a:rPr>
              <a:t>DCN: </a:t>
            </a:r>
            <a:r>
              <a:rPr lang="en-US" altLang="ko-KR" b="1" dirty="0" smtClean="0"/>
              <a:t>21-12-0052-01-srho</a:t>
            </a:r>
            <a:endParaRPr lang="en-US" altLang="ko-KR" b="1" dirty="0"/>
          </a:p>
          <a:p>
            <a:pPr marL="280988" indent="-280988" defTabSz="762000">
              <a:lnSpc>
                <a:spcPct val="90000"/>
              </a:lnSpc>
              <a:spcBef>
                <a:spcPct val="40000"/>
              </a:spcBef>
              <a:buClr>
                <a:srgbClr val="FAFD00"/>
              </a:buClr>
            </a:pPr>
            <a:r>
              <a:rPr lang="en-US" altLang="ja-JP" dirty="0">
                <a:latin typeface="Times" charset="0"/>
                <a:cs typeface="Times New Roman" pitchFamily="18" charset="0"/>
              </a:rPr>
              <a:t>Title: </a:t>
            </a:r>
            <a:r>
              <a:rPr lang="en-US" altLang="ko-KR" b="1" dirty="0">
                <a:latin typeface="Times" charset="0"/>
                <a:cs typeface="Times New Roman" pitchFamily="18" charset="0"/>
              </a:rPr>
              <a:t>IEEE 802.21c TG </a:t>
            </a:r>
            <a:r>
              <a:rPr lang="en-US" altLang="ko-KR" b="1" dirty="0" smtClean="0">
                <a:latin typeface="Times" charset="0"/>
                <a:cs typeface="Times New Roman" pitchFamily="18" charset="0"/>
              </a:rPr>
              <a:t>May </a:t>
            </a:r>
            <a:r>
              <a:rPr lang="en-US" altLang="ko-KR" b="1" dirty="0">
                <a:latin typeface="Times" charset="0"/>
                <a:cs typeface="Times New Roman" pitchFamily="18" charset="0"/>
              </a:rPr>
              <a:t>2012 Report and Agenda</a:t>
            </a:r>
            <a:endParaRPr lang="en-US" altLang="ja-JP" b="1" dirty="0">
              <a:latin typeface="Times" charset="0"/>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cs typeface="Times New Roman" pitchFamily="18" charset="0"/>
              </a:rPr>
              <a:t>Date Submitted: </a:t>
            </a:r>
            <a:r>
              <a:rPr lang="en-US" altLang="ja-JP" dirty="0" smtClean="0">
                <a:latin typeface="Times" charset="0"/>
                <a:cs typeface="Times New Roman" pitchFamily="18" charset="0"/>
              </a:rPr>
              <a:t>May 14, </a:t>
            </a:r>
            <a:r>
              <a:rPr lang="en-US" altLang="ja-JP" dirty="0">
                <a:latin typeface="Times" charset="0"/>
                <a:cs typeface="Times New Roman" pitchFamily="18" charset="0"/>
              </a:rPr>
              <a:t>2012</a:t>
            </a:r>
          </a:p>
          <a:p>
            <a:pPr marL="280988" indent="-280988" defTabSz="762000">
              <a:lnSpc>
                <a:spcPct val="90000"/>
              </a:lnSpc>
              <a:spcBef>
                <a:spcPct val="40000"/>
              </a:spcBef>
              <a:buClr>
                <a:srgbClr val="FAFD00"/>
              </a:buClr>
            </a:pPr>
            <a:r>
              <a:rPr lang="en-US" altLang="ja-JP" dirty="0">
                <a:latin typeface="Times" charset="0"/>
                <a:cs typeface="Times New Roman" pitchFamily="18" charset="0"/>
              </a:rPr>
              <a:t>Presented at IEEE 802.21 session </a:t>
            </a:r>
            <a:r>
              <a:rPr lang="en-US" altLang="ja-JP" dirty="0" smtClean="0">
                <a:latin typeface="Times" charset="0"/>
                <a:cs typeface="Times New Roman" pitchFamily="18" charset="0"/>
              </a:rPr>
              <a:t>#50 </a:t>
            </a:r>
            <a:r>
              <a:rPr lang="en-US" altLang="ja-JP" dirty="0">
                <a:latin typeface="Times" charset="0"/>
                <a:cs typeface="Times New Roman" pitchFamily="18" charset="0"/>
              </a:rPr>
              <a:t>in </a:t>
            </a:r>
            <a:r>
              <a:rPr lang="en-US" altLang="ja-JP" dirty="0" smtClean="0">
                <a:latin typeface="Times" charset="0"/>
                <a:cs typeface="Times New Roman" pitchFamily="18" charset="0"/>
              </a:rPr>
              <a:t>Atlanta, </a:t>
            </a:r>
            <a:r>
              <a:rPr lang="en-US" altLang="ja-JP" dirty="0">
                <a:latin typeface="Times" charset="0"/>
                <a:cs typeface="Times New Roman" pitchFamily="18" charset="0"/>
              </a:rPr>
              <a:t>USA</a:t>
            </a:r>
          </a:p>
          <a:p>
            <a:pPr marL="280988" indent="-280988" defTabSz="762000">
              <a:lnSpc>
                <a:spcPct val="90000"/>
              </a:lnSpc>
              <a:spcBef>
                <a:spcPct val="40000"/>
              </a:spcBef>
              <a:buClr>
                <a:srgbClr val="FAFD00"/>
              </a:buClr>
            </a:pPr>
            <a:r>
              <a:rPr lang="en-US" altLang="ja-JP" dirty="0">
                <a:latin typeface="Times" charset="0"/>
                <a:cs typeface="Times New Roman" pitchFamily="18" charset="0"/>
              </a:rPr>
              <a:t>Authors or Source(s):</a:t>
            </a:r>
          </a:p>
          <a:p>
            <a:pPr marL="280988" indent="-280988" defTabSz="762000">
              <a:lnSpc>
                <a:spcPct val="90000"/>
              </a:lnSpc>
              <a:spcBef>
                <a:spcPct val="40000"/>
              </a:spcBef>
              <a:buClr>
                <a:srgbClr val="FAFD00"/>
              </a:buClr>
            </a:pPr>
            <a:r>
              <a:rPr lang="en-US" altLang="ko-KR" b="1" dirty="0">
                <a:latin typeface="Times" charset="0"/>
                <a:cs typeface="Times New Roman" pitchFamily="18" charset="0"/>
              </a:rPr>
              <a:t> Junghoon Jee</a:t>
            </a:r>
            <a:r>
              <a:rPr lang="en-US" altLang="ja-JP" b="1" dirty="0">
                <a:latin typeface="Times" charset="0"/>
                <a:cs typeface="Times New Roman" pitchFamily="18" charset="0"/>
              </a:rPr>
              <a:t> (</a:t>
            </a:r>
            <a:r>
              <a:rPr lang="en-US" altLang="ko-KR" b="1" dirty="0">
                <a:latin typeface="Times" charset="0"/>
                <a:cs typeface="Times New Roman" pitchFamily="18" charset="0"/>
              </a:rPr>
              <a:t>ETRI</a:t>
            </a:r>
            <a:r>
              <a:rPr lang="en-US" altLang="ja-JP" b="1" dirty="0" smtClean="0">
                <a:latin typeface="Times" charset="0"/>
                <a:cs typeface="Times New Roman" pitchFamily="18" charset="0"/>
              </a:rPr>
              <a:t>) and Anthony Chan</a:t>
            </a:r>
            <a:endParaRPr lang="en-US" altLang="ja-JP" b="1" dirty="0">
              <a:latin typeface="Times" charset="0"/>
              <a:cs typeface="Times New Roman" pitchFamily="18" charset="0"/>
            </a:endParaRPr>
          </a:p>
          <a:p>
            <a:pPr marL="280988" indent="-280988" algn="just" defTabSz="762000">
              <a:lnSpc>
                <a:spcPct val="90000"/>
              </a:lnSpc>
              <a:spcBef>
                <a:spcPct val="40000"/>
              </a:spcBef>
              <a:buClr>
                <a:srgbClr val="FAFD00"/>
              </a:buClr>
            </a:pPr>
            <a:r>
              <a:rPr lang="en-US" altLang="ja-JP" dirty="0">
                <a:latin typeface="Times" charset="0"/>
                <a:cs typeface="Times New Roman" pitchFamily="18" charset="0"/>
              </a:rPr>
              <a:t>Abstract: </a:t>
            </a:r>
            <a:r>
              <a:rPr lang="en-US" altLang="ko-KR" dirty="0">
                <a:latin typeface="Times" charset="0"/>
                <a:cs typeface="Times New Roman" pitchFamily="18" charset="0"/>
              </a:rPr>
              <a:t>IEEE 802.21c Single Radio Handovers </a:t>
            </a:r>
            <a:r>
              <a:rPr lang="en-US" altLang="ja-JP" dirty="0">
                <a:latin typeface="Times" charset="0"/>
                <a:cs typeface="Times New Roman" pitchFamily="18" charset="0"/>
              </a:rPr>
              <a:t>TG </a:t>
            </a:r>
            <a:r>
              <a:rPr lang="en-US" altLang="ko-KR" dirty="0">
                <a:latin typeface="Times" charset="0"/>
                <a:cs typeface="Times New Roman" pitchFamily="18" charset="0"/>
              </a:rPr>
              <a:t>report and agenda for Big Island meeting in March 2012.</a:t>
            </a:r>
            <a:endParaRPr lang="en-US" altLang="ja-JP" dirty="0">
              <a:latin typeface="Times" charset="0"/>
              <a:cs typeface="Times New Roman" pitchFamily="18" charset="0"/>
            </a:endParaRPr>
          </a:p>
        </p:txBody>
      </p:sp>
      <p:sp>
        <p:nvSpPr>
          <p:cNvPr id="17" name="Slide Number Placeholder 16"/>
          <p:cNvSpPr>
            <a:spLocks noGrp="1"/>
          </p:cNvSpPr>
          <p:nvPr>
            <p:ph type="sldNum" sz="quarter" idx="10"/>
          </p:nvPr>
        </p:nvSpPr>
        <p:spPr/>
        <p:txBody>
          <a:bodyPr/>
          <a:lstStyle/>
          <a:p>
            <a:pPr>
              <a:defRPr/>
            </a:pPr>
            <a:fld id="{3758FAEF-7C45-4A92-8467-02AC76455E53}" type="slidenum">
              <a:rPr lang="en-US" altLang="ja-JP" smtClean="0"/>
              <a:pPr>
                <a:defRPr/>
              </a:pPr>
              <a:t>1</a:t>
            </a:fld>
            <a:endParaRPr lang="en-US" altLang="ja-JP" dirty="0"/>
          </a:p>
        </p:txBody>
      </p:sp>
      <p:sp>
        <p:nvSpPr>
          <p:cNvPr id="18" name="Footer Placeholder 17"/>
          <p:cNvSpPr>
            <a:spLocks noGrp="1"/>
          </p:cNvSpPr>
          <p:nvPr>
            <p:ph type="ftr" sz="quarter" idx="11"/>
          </p:nvPr>
        </p:nvSpPr>
        <p:spPr/>
        <p:txBody>
          <a:bodyPr/>
          <a:lstStyle/>
          <a:p>
            <a:pPr>
              <a:defRPr/>
            </a:pPr>
            <a:r>
              <a:rPr lang="en-US" altLang="ko-KR" smtClean="0"/>
              <a:t>21-12-0052-02-srho</a:t>
            </a:r>
            <a:endParaRPr lang="en-US" altLang="ko-K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3"/>
          <p:cNvSpPr>
            <a:spLocks noGrp="1" noChangeArrowheads="1"/>
          </p:cNvSpPr>
          <p:nvPr>
            <p:ph idx="1"/>
          </p:nvPr>
        </p:nvSpPr>
        <p:spPr/>
        <p:txBody>
          <a:bodyPr/>
          <a:lstStyle/>
          <a:p>
            <a:r>
              <a:rPr lang="en-US" altLang="ko-KR"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ko-KR" dirty="0" smtClean="0"/>
              <a:t>Either speak up now or</a:t>
            </a:r>
          </a:p>
          <a:p>
            <a:pPr lvl="1"/>
            <a:r>
              <a:rPr lang="en-US" altLang="ko-KR" dirty="0" smtClean="0"/>
              <a:t>Provide the chair of this group with the identity of the holder(s) of any and all such claims as soon as possible or</a:t>
            </a:r>
          </a:p>
          <a:p>
            <a:pPr lvl="1"/>
            <a:r>
              <a:rPr lang="en-US" altLang="ko-KR" dirty="0" smtClean="0"/>
              <a:t>Cause an LOA to be submitted</a:t>
            </a:r>
          </a:p>
        </p:txBody>
      </p:sp>
      <p:sp>
        <p:nvSpPr>
          <p:cNvPr id="15364" name="Rectangle 2"/>
          <p:cNvSpPr>
            <a:spLocks noGrp="1" noChangeArrowheads="1"/>
          </p:cNvSpPr>
          <p:nvPr>
            <p:ph type="title"/>
          </p:nvPr>
        </p:nvSpPr>
        <p:spPr/>
        <p:txBody>
          <a:bodyPr/>
          <a:lstStyle/>
          <a:p>
            <a:r>
              <a:rPr lang="en-US" altLang="ko-KR" smtClean="0"/>
              <a:t>Call for Potentially Essential Patents</a:t>
            </a:r>
          </a:p>
        </p:txBody>
      </p:sp>
      <p:sp>
        <p:nvSpPr>
          <p:cNvPr id="10" name="Slide Number Placeholder 9"/>
          <p:cNvSpPr>
            <a:spLocks noGrp="1"/>
          </p:cNvSpPr>
          <p:nvPr>
            <p:ph type="sldNum" sz="quarter" idx="10"/>
          </p:nvPr>
        </p:nvSpPr>
        <p:spPr/>
        <p:txBody>
          <a:bodyPr/>
          <a:lstStyle/>
          <a:p>
            <a:fld id="{3758FAEF-7C45-4A92-8467-02AC76455E53}" type="slidenum">
              <a:rPr lang="en-US" altLang="ja-JP" smtClean="0"/>
              <a:pPr/>
              <a:t>10</a:t>
            </a:fld>
            <a:endParaRPr lang="en-US" altLang="ja-JP" dirty="0"/>
          </a:p>
        </p:txBody>
      </p:sp>
      <p:sp>
        <p:nvSpPr>
          <p:cNvPr id="11" name="Footer Placeholder 10"/>
          <p:cNvSpPr>
            <a:spLocks noGrp="1"/>
          </p:cNvSpPr>
          <p:nvPr>
            <p:ph type="ftr" sz="quarter" idx="11"/>
          </p:nvPr>
        </p:nvSpPr>
        <p:spPr/>
        <p:txBody>
          <a:bodyPr/>
          <a:lstStyle/>
          <a:p>
            <a:r>
              <a:rPr lang="en-US" altLang="ko-KR" smtClean="0"/>
              <a:t>21-12-0052-02-srho</a:t>
            </a:r>
            <a:endParaRPr lang="en-US" altLang="ko-K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12"/>
          <p:cNvSpPr>
            <a:spLocks noGrp="1"/>
          </p:cNvSpPr>
          <p:nvPr>
            <p:ph idx="1"/>
          </p:nvPr>
        </p:nvSpPr>
        <p:spPr/>
        <p:txBody>
          <a:bodyPr>
            <a:normAutofit fontScale="92500" lnSpcReduction="20000"/>
          </a:bodyPr>
          <a:lstStyle/>
          <a:p>
            <a:r>
              <a:rPr lang="en-US" altLang="ko-KR" dirty="0" smtClean="0"/>
              <a:t>All IEEE-SA standards meetings shall be conducted in compliance with all applicable laws, including antitrust and competition laws. </a:t>
            </a:r>
          </a:p>
          <a:p>
            <a:pPr lvl="1"/>
            <a:r>
              <a:rPr lang="en-US" altLang="ko-KR" dirty="0" smtClean="0"/>
              <a:t>Don’t discuss the interpretation, validity, or essentiality of patents/patent claims. </a:t>
            </a:r>
          </a:p>
          <a:p>
            <a:pPr lvl="1"/>
            <a:r>
              <a:rPr lang="en-US" altLang="ko-KR" dirty="0" smtClean="0"/>
              <a:t>Don’t discuss specific license rates, terms, or conditions.</a:t>
            </a:r>
          </a:p>
          <a:p>
            <a:pPr lvl="2"/>
            <a:r>
              <a:rPr lang="en-US" altLang="ko-KR" dirty="0" smtClean="0"/>
              <a:t>Relative costs, including licensing costs of essential patent claims, of different technical approaches may be discussed in standards development meetings. </a:t>
            </a:r>
          </a:p>
          <a:p>
            <a:pPr lvl="3"/>
            <a:r>
              <a:rPr lang="en-GB" altLang="ko-KR" dirty="0" smtClean="0"/>
              <a:t>Technical considerations remain primary focus</a:t>
            </a:r>
            <a:endParaRPr lang="en-US" altLang="ko-KR" dirty="0" smtClean="0"/>
          </a:p>
          <a:p>
            <a:pPr lvl="1"/>
            <a:r>
              <a:rPr lang="en-US" altLang="ko-KR" dirty="0" smtClean="0"/>
              <a:t>Don’t discuss or engage in the fixing of product prices, allocation of customers, or division of sales markets.</a:t>
            </a:r>
          </a:p>
          <a:p>
            <a:pPr lvl="1"/>
            <a:r>
              <a:rPr lang="en-US" altLang="ko-KR" dirty="0" smtClean="0"/>
              <a:t>Don’t discuss the status or substance of ongoing or threatened litigation.</a:t>
            </a:r>
          </a:p>
          <a:p>
            <a:pPr lvl="1"/>
            <a:r>
              <a:rPr lang="en-US" altLang="ko-KR" dirty="0" smtClean="0"/>
              <a:t>Don’t be silent if inappropriate topics are discussed … do formally object.</a:t>
            </a:r>
          </a:p>
          <a:p>
            <a:endParaRPr lang="en-US" dirty="0"/>
          </a:p>
        </p:txBody>
      </p:sp>
      <p:sp>
        <p:nvSpPr>
          <p:cNvPr id="16388" name="Rectangle 2"/>
          <p:cNvSpPr>
            <a:spLocks noGrp="1" noChangeArrowheads="1"/>
          </p:cNvSpPr>
          <p:nvPr>
            <p:ph type="title"/>
          </p:nvPr>
        </p:nvSpPr>
        <p:spPr/>
        <p:txBody>
          <a:bodyPr/>
          <a:lstStyle/>
          <a:p>
            <a:r>
              <a:rPr lang="en-US" altLang="ko-KR" smtClean="0"/>
              <a:t>Other Guidelines for IEEE WG Meetings</a:t>
            </a:r>
          </a:p>
        </p:txBody>
      </p:sp>
      <p:sp>
        <p:nvSpPr>
          <p:cNvPr id="11" name="Slide Number Placeholder 10"/>
          <p:cNvSpPr>
            <a:spLocks noGrp="1"/>
          </p:cNvSpPr>
          <p:nvPr>
            <p:ph type="sldNum" sz="quarter" idx="10"/>
          </p:nvPr>
        </p:nvSpPr>
        <p:spPr/>
        <p:txBody>
          <a:bodyPr/>
          <a:lstStyle/>
          <a:p>
            <a:fld id="{3758FAEF-7C45-4A92-8467-02AC76455E53}" type="slidenum">
              <a:rPr lang="en-US" altLang="ja-JP" smtClean="0"/>
              <a:pPr/>
              <a:t>11</a:t>
            </a:fld>
            <a:endParaRPr lang="en-US" altLang="ja-JP" dirty="0"/>
          </a:p>
        </p:txBody>
      </p:sp>
      <p:sp>
        <p:nvSpPr>
          <p:cNvPr id="12" name="Footer Placeholder 11"/>
          <p:cNvSpPr>
            <a:spLocks noGrp="1"/>
          </p:cNvSpPr>
          <p:nvPr>
            <p:ph type="ftr" sz="quarter" idx="11"/>
          </p:nvPr>
        </p:nvSpPr>
        <p:spPr/>
        <p:txBody>
          <a:bodyPr/>
          <a:lstStyle/>
          <a:p>
            <a:r>
              <a:rPr lang="en-US" altLang="ko-KR" smtClean="0"/>
              <a:t>21-12-0052-02-srho</a:t>
            </a:r>
            <a:endParaRPr lang="en-US" altLang="ko-KR"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3"/>
          <p:cNvSpPr>
            <a:spLocks noGrp="1" noChangeArrowheads="1"/>
          </p:cNvSpPr>
          <p:nvPr>
            <p:ph idx="1"/>
          </p:nvPr>
        </p:nvSpPr>
        <p:spPr/>
        <p:txBody>
          <a:bodyPr/>
          <a:lstStyle/>
          <a:p>
            <a:r>
              <a:rPr lang="en-US" altLang="ko-KR" dirty="0" smtClean="0"/>
              <a:t>January, 2010</a:t>
            </a:r>
          </a:p>
          <a:p>
            <a:pPr lvl="1"/>
            <a:r>
              <a:rPr lang="en-US" altLang="ko-KR" dirty="0" err="1" smtClean="0"/>
              <a:t>WiMAX</a:t>
            </a:r>
            <a:r>
              <a:rPr lang="en-US" altLang="ko-KR" dirty="0" smtClean="0"/>
              <a:t> Forum IWK Reviews</a:t>
            </a:r>
          </a:p>
          <a:p>
            <a:pPr lvl="1"/>
            <a:r>
              <a:rPr lang="en-US" altLang="ko-KR" dirty="0" smtClean="0"/>
              <a:t>Selection Procedures</a:t>
            </a:r>
          </a:p>
          <a:p>
            <a:pPr lvl="2"/>
            <a:r>
              <a:rPr lang="en-US" altLang="ko-KR" dirty="0" smtClean="0"/>
              <a:t>21-10-0020-02-srho</a:t>
            </a:r>
          </a:p>
          <a:p>
            <a:pPr lvl="1"/>
            <a:r>
              <a:rPr lang="en-US" altLang="ko-KR" dirty="0" smtClean="0"/>
              <a:t>Functional Requirements</a:t>
            </a:r>
          </a:p>
          <a:p>
            <a:pPr lvl="2"/>
            <a:r>
              <a:rPr lang="en-US" altLang="ko-KR" dirty="0" smtClean="0"/>
              <a:t>21-10-0017-02-srho</a:t>
            </a:r>
          </a:p>
          <a:p>
            <a:pPr lvl="1"/>
            <a:r>
              <a:rPr lang="en-US" altLang="ko-KR" dirty="0" smtClean="0"/>
              <a:t>Draft Outline</a:t>
            </a:r>
          </a:p>
          <a:p>
            <a:pPr lvl="2"/>
            <a:r>
              <a:rPr lang="en-US" altLang="ko-KR" dirty="0" smtClean="0"/>
              <a:t>21-10-0025-02-srho</a:t>
            </a:r>
          </a:p>
          <a:p>
            <a:pPr lvl="1"/>
            <a:r>
              <a:rPr lang="en-US" altLang="ko-KR" dirty="0" smtClean="0"/>
              <a:t>Call For Proposals</a:t>
            </a:r>
          </a:p>
          <a:p>
            <a:pPr lvl="2"/>
            <a:r>
              <a:rPr lang="en-US" altLang="ko-KR" dirty="0" smtClean="0"/>
              <a:t>21-10-0023-01-srho </a:t>
            </a:r>
          </a:p>
          <a:p>
            <a:endParaRPr lang="ko-KR" altLang="en-US" dirty="0" smtClean="0"/>
          </a:p>
        </p:txBody>
      </p:sp>
      <p:sp>
        <p:nvSpPr>
          <p:cNvPr id="17412" name="Rectangle 2"/>
          <p:cNvSpPr>
            <a:spLocks noGrp="1" noChangeArrowheads="1"/>
          </p:cNvSpPr>
          <p:nvPr>
            <p:ph type="title"/>
          </p:nvPr>
        </p:nvSpPr>
        <p:spPr/>
        <p:txBody>
          <a:bodyPr/>
          <a:lstStyle/>
          <a:p>
            <a:r>
              <a:rPr lang="en-US" altLang="ko-KR" smtClean="0"/>
              <a:t>Progress So Far</a:t>
            </a:r>
          </a:p>
        </p:txBody>
      </p:sp>
      <p:sp>
        <p:nvSpPr>
          <p:cNvPr id="10" name="Slide Number Placeholder 9"/>
          <p:cNvSpPr>
            <a:spLocks noGrp="1"/>
          </p:cNvSpPr>
          <p:nvPr>
            <p:ph type="sldNum" sz="quarter" idx="10"/>
          </p:nvPr>
        </p:nvSpPr>
        <p:spPr/>
        <p:txBody>
          <a:bodyPr/>
          <a:lstStyle/>
          <a:p>
            <a:fld id="{3758FAEF-7C45-4A92-8467-02AC76455E53}" type="slidenum">
              <a:rPr lang="en-US" altLang="ja-JP" smtClean="0"/>
              <a:pPr/>
              <a:t>12</a:t>
            </a:fld>
            <a:endParaRPr lang="en-US" altLang="ja-JP" dirty="0"/>
          </a:p>
        </p:txBody>
      </p:sp>
      <p:sp>
        <p:nvSpPr>
          <p:cNvPr id="11" name="Footer Placeholder 10"/>
          <p:cNvSpPr>
            <a:spLocks noGrp="1"/>
          </p:cNvSpPr>
          <p:nvPr>
            <p:ph type="ftr" sz="quarter" idx="11"/>
          </p:nvPr>
        </p:nvSpPr>
        <p:spPr/>
        <p:txBody>
          <a:bodyPr/>
          <a:lstStyle/>
          <a:p>
            <a:r>
              <a:rPr lang="en-US" altLang="ko-KR" smtClean="0"/>
              <a:t>21-12-0052-02-srho</a:t>
            </a:r>
            <a:endParaRPr lang="en-US" altLang="ko-K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Rectangle 3"/>
          <p:cNvSpPr>
            <a:spLocks noGrp="1" noChangeArrowheads="1"/>
          </p:cNvSpPr>
          <p:nvPr>
            <p:ph idx="1"/>
          </p:nvPr>
        </p:nvSpPr>
        <p:spPr/>
        <p:txBody>
          <a:bodyPr>
            <a:normAutofit fontScale="85000" lnSpcReduction="20000"/>
          </a:bodyPr>
          <a:lstStyle/>
          <a:p>
            <a:r>
              <a:rPr lang="en-US" altLang="ko-KR" dirty="0" smtClean="0"/>
              <a:t>March, 2010</a:t>
            </a:r>
          </a:p>
          <a:p>
            <a:pPr lvl="1"/>
            <a:r>
              <a:rPr lang="en-US" altLang="ko-KR" dirty="0" smtClean="0"/>
              <a:t>Discussion</a:t>
            </a:r>
          </a:p>
          <a:p>
            <a:pPr lvl="2"/>
            <a:r>
              <a:rPr lang="en-US" altLang="ko-KR" dirty="0" smtClean="0"/>
              <a:t>Review of IEEE 802.21-2008 for SRHO</a:t>
            </a:r>
          </a:p>
          <a:p>
            <a:pPr lvl="3"/>
            <a:r>
              <a:rPr lang="en-US" altLang="ko-KR" dirty="0" smtClean="0"/>
              <a:t>Potential 21c Services and Messages</a:t>
            </a:r>
          </a:p>
          <a:p>
            <a:pPr lvl="4"/>
            <a:r>
              <a:rPr lang="en-US" altLang="ko-KR" dirty="0" smtClean="0"/>
              <a:t>21-10-0062-00 by Anthony Chan, Huawei</a:t>
            </a:r>
          </a:p>
          <a:p>
            <a:pPr lvl="2"/>
            <a:r>
              <a:rPr lang="en-US" altLang="ko-KR" dirty="0" smtClean="0"/>
              <a:t>Pre-Registration vs. Pre-Authentication</a:t>
            </a:r>
          </a:p>
          <a:p>
            <a:pPr lvl="3"/>
            <a:r>
              <a:rPr lang="en-US" altLang="ko-KR" dirty="0" smtClean="0"/>
              <a:t>21-10-0058-00 by Yoshihiro Ohba, Toshiba</a:t>
            </a:r>
          </a:p>
          <a:p>
            <a:pPr lvl="2"/>
            <a:r>
              <a:rPr lang="en-US" altLang="ko-KR" dirty="0" smtClean="0"/>
              <a:t>IETF </a:t>
            </a:r>
            <a:r>
              <a:rPr lang="en-US" altLang="ko-KR" dirty="0" err="1" smtClean="0"/>
              <a:t>netext</a:t>
            </a:r>
            <a:r>
              <a:rPr lang="en-US" altLang="ko-KR" dirty="0" smtClean="0"/>
              <a:t> updates</a:t>
            </a:r>
          </a:p>
          <a:p>
            <a:pPr lvl="3"/>
            <a:r>
              <a:rPr lang="en-US" altLang="ko-KR" dirty="0" smtClean="0"/>
              <a:t>IETF NEXTEXT Overview and Relationship with 802.21c </a:t>
            </a:r>
          </a:p>
          <a:p>
            <a:pPr lvl="3"/>
            <a:r>
              <a:rPr lang="en-US" altLang="ko-KR" dirty="0" smtClean="0"/>
              <a:t>21-10-0061-01 by Juan Carlos Zuniga, </a:t>
            </a:r>
            <a:r>
              <a:rPr lang="en-US" altLang="ko-KR" dirty="0" err="1" smtClean="0"/>
              <a:t>InterDigital</a:t>
            </a:r>
            <a:endParaRPr lang="en-US" altLang="ko-KR" dirty="0" smtClean="0"/>
          </a:p>
          <a:p>
            <a:pPr lvl="2"/>
            <a:r>
              <a:rPr lang="en-US" altLang="ko-KR" dirty="0" err="1" smtClean="0"/>
              <a:t>WiMAX</a:t>
            </a:r>
            <a:r>
              <a:rPr lang="en-US" altLang="ko-KR" dirty="0" smtClean="0"/>
              <a:t> Forum updates</a:t>
            </a:r>
          </a:p>
          <a:p>
            <a:pPr lvl="3"/>
            <a:r>
              <a:rPr lang="en-US" altLang="ko-KR" dirty="0" smtClean="0"/>
              <a:t>3G-WiMAX IWK</a:t>
            </a:r>
          </a:p>
          <a:p>
            <a:pPr lvl="4"/>
            <a:r>
              <a:rPr lang="en-US" altLang="ko-KR" dirty="0" smtClean="0"/>
              <a:t>21-10-0068-00 by Shahab </a:t>
            </a:r>
            <a:r>
              <a:rPr lang="en-US" altLang="ko-KR" dirty="0" err="1" smtClean="0"/>
              <a:t>Sayeedi</a:t>
            </a:r>
            <a:r>
              <a:rPr lang="en-US" altLang="ko-KR" dirty="0" smtClean="0"/>
              <a:t>, Motorola</a:t>
            </a:r>
          </a:p>
          <a:p>
            <a:pPr lvl="3"/>
            <a:r>
              <a:rPr lang="en-US" altLang="ko-KR" dirty="0" err="1" smtClean="0"/>
              <a:t>WiFi</a:t>
            </a:r>
            <a:r>
              <a:rPr lang="en-US" altLang="ko-KR" dirty="0" smtClean="0"/>
              <a:t> IWK: </a:t>
            </a:r>
            <a:r>
              <a:rPr lang="en-US" altLang="ko-KR" dirty="0" err="1" smtClean="0"/>
              <a:t>Vivek</a:t>
            </a:r>
            <a:r>
              <a:rPr lang="en-US" altLang="ko-KR" dirty="0" smtClean="0"/>
              <a:t> Gupta, Intel</a:t>
            </a:r>
          </a:p>
          <a:p>
            <a:pPr lvl="1"/>
            <a:r>
              <a:rPr lang="en-US" altLang="ko-KR" dirty="0" smtClean="0"/>
              <a:t>Proposal Discussion from May 2010 Meeting</a:t>
            </a:r>
          </a:p>
          <a:p>
            <a:pPr lvl="2"/>
            <a:r>
              <a:rPr lang="en-US" altLang="ko-KR" dirty="0" smtClean="0"/>
              <a:t>Bangalore, India during 10-13 May 2010</a:t>
            </a:r>
          </a:p>
          <a:p>
            <a:pPr lvl="2"/>
            <a:endParaRPr lang="ko-KR" altLang="en-US" dirty="0" smtClean="0"/>
          </a:p>
        </p:txBody>
      </p:sp>
      <p:sp>
        <p:nvSpPr>
          <p:cNvPr id="18437" name="Rectangle 2"/>
          <p:cNvSpPr>
            <a:spLocks noGrp="1" noChangeArrowheads="1"/>
          </p:cNvSpPr>
          <p:nvPr>
            <p:ph type="title"/>
          </p:nvPr>
        </p:nvSpPr>
        <p:spPr/>
        <p:txBody>
          <a:bodyPr/>
          <a:lstStyle/>
          <a:p>
            <a:r>
              <a:rPr lang="en-US" altLang="ko-KR" smtClean="0"/>
              <a:t>Progress So Far (2)</a:t>
            </a:r>
          </a:p>
        </p:txBody>
      </p:sp>
      <p:sp>
        <p:nvSpPr>
          <p:cNvPr id="10" name="Slide Number Placeholder 9"/>
          <p:cNvSpPr>
            <a:spLocks noGrp="1"/>
          </p:cNvSpPr>
          <p:nvPr>
            <p:ph type="sldNum" sz="quarter" idx="10"/>
          </p:nvPr>
        </p:nvSpPr>
        <p:spPr/>
        <p:txBody>
          <a:bodyPr/>
          <a:lstStyle/>
          <a:p>
            <a:fld id="{3758FAEF-7C45-4A92-8467-02AC76455E53}" type="slidenum">
              <a:rPr lang="en-US" altLang="ja-JP" smtClean="0"/>
              <a:pPr/>
              <a:t>13</a:t>
            </a:fld>
            <a:endParaRPr lang="en-US" altLang="ja-JP" dirty="0"/>
          </a:p>
        </p:txBody>
      </p:sp>
      <p:sp>
        <p:nvSpPr>
          <p:cNvPr id="11" name="Footer Placeholder 10"/>
          <p:cNvSpPr>
            <a:spLocks noGrp="1"/>
          </p:cNvSpPr>
          <p:nvPr>
            <p:ph type="ftr" sz="quarter" idx="11"/>
          </p:nvPr>
        </p:nvSpPr>
        <p:spPr/>
        <p:txBody>
          <a:bodyPr/>
          <a:lstStyle/>
          <a:p>
            <a:r>
              <a:rPr lang="en-US" altLang="ko-KR" smtClean="0"/>
              <a:t>21-12-0052-02-srho</a:t>
            </a:r>
            <a:endParaRPr lang="en-US" altLang="ko-K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Content Placeholder 2"/>
          <p:cNvSpPr>
            <a:spLocks noGrp="1"/>
          </p:cNvSpPr>
          <p:nvPr>
            <p:ph idx="1"/>
          </p:nvPr>
        </p:nvSpPr>
        <p:spPr/>
        <p:txBody>
          <a:bodyPr>
            <a:normAutofit fontScale="92500" lnSpcReduction="20000"/>
          </a:bodyPr>
          <a:lstStyle/>
          <a:p>
            <a:r>
              <a:rPr lang="en-US" altLang="ko-KR" dirty="0" smtClean="0"/>
              <a:t>May, 2010</a:t>
            </a:r>
          </a:p>
          <a:p>
            <a:pPr lvl="1"/>
            <a:r>
              <a:rPr lang="en-US" altLang="ko-KR" dirty="0" smtClean="0"/>
              <a:t>Discussion</a:t>
            </a:r>
          </a:p>
          <a:p>
            <a:pPr lvl="2"/>
            <a:r>
              <a:rPr lang="en-US" altLang="ko-KR" dirty="0" smtClean="0"/>
              <a:t>IEEE 802.16 and IEEE 802.21 Synergy Discussion</a:t>
            </a:r>
          </a:p>
          <a:p>
            <a:pPr lvl="3"/>
            <a:r>
              <a:rPr lang="en-US" altLang="ko-KR" dirty="0" smtClean="0"/>
              <a:t>Joint Session with IEEE 802.16</a:t>
            </a:r>
          </a:p>
          <a:p>
            <a:pPr lvl="3"/>
            <a:r>
              <a:rPr lang="en-US" altLang="ko-KR" dirty="0" smtClean="0"/>
              <a:t>21-10-0093-02-0000 </a:t>
            </a:r>
          </a:p>
          <a:p>
            <a:pPr lvl="2"/>
            <a:r>
              <a:rPr lang="en-US" altLang="ko-KR" dirty="0" err="1" smtClean="0"/>
              <a:t>WiMAX</a:t>
            </a:r>
            <a:r>
              <a:rPr lang="en-US" altLang="ko-KR" dirty="0" smtClean="0"/>
              <a:t> Forum IWK activity updates</a:t>
            </a:r>
          </a:p>
          <a:p>
            <a:pPr lvl="2"/>
            <a:r>
              <a:rPr lang="en-US" altLang="ko-KR" dirty="0" smtClean="0"/>
              <a:t>IETF NETEXT updates</a:t>
            </a:r>
          </a:p>
          <a:p>
            <a:pPr lvl="3"/>
            <a:r>
              <a:rPr lang="en-US" altLang="ko-KR" dirty="0" smtClean="0"/>
              <a:t>21-10-0061-02-srho</a:t>
            </a:r>
          </a:p>
          <a:p>
            <a:pPr lvl="2"/>
            <a:r>
              <a:rPr lang="en-US" altLang="ko-KR" dirty="0" smtClean="0"/>
              <a:t>802.21c requirements discussion</a:t>
            </a:r>
          </a:p>
          <a:p>
            <a:pPr lvl="3"/>
            <a:r>
              <a:rPr lang="en-US" altLang="ko-KR" dirty="0" smtClean="0"/>
              <a:t>21-10-0017-02-srho</a:t>
            </a:r>
          </a:p>
          <a:p>
            <a:pPr lvl="1"/>
            <a:r>
              <a:rPr lang="en-US" altLang="ko-KR" dirty="0" smtClean="0"/>
              <a:t>Conference Calls</a:t>
            </a:r>
          </a:p>
          <a:p>
            <a:pPr lvl="2"/>
            <a:r>
              <a:rPr lang="en-US" altLang="ko-KR" dirty="0" smtClean="0"/>
              <a:t>May 19th   22:00 ET</a:t>
            </a:r>
          </a:p>
          <a:p>
            <a:pPr lvl="2"/>
            <a:r>
              <a:rPr lang="en-US" altLang="ko-KR" dirty="0" smtClean="0"/>
              <a:t>June 2nd    09:00 ET</a:t>
            </a:r>
          </a:p>
          <a:p>
            <a:pPr lvl="2"/>
            <a:r>
              <a:rPr lang="en-US" altLang="ko-KR" dirty="0" smtClean="0"/>
              <a:t>June 16th   22:00 ET</a:t>
            </a:r>
          </a:p>
          <a:p>
            <a:pPr lvl="2"/>
            <a:r>
              <a:rPr lang="en-US" altLang="ko-KR" dirty="0" smtClean="0"/>
              <a:t>June 30th   22:00 ET</a:t>
            </a:r>
          </a:p>
          <a:p>
            <a:pPr lvl="2"/>
            <a:r>
              <a:rPr lang="en-US" altLang="ko-KR" dirty="0" smtClean="0"/>
              <a:t>July 8th      09:00 ET</a:t>
            </a:r>
          </a:p>
          <a:p>
            <a:pPr lvl="1"/>
            <a:endParaRPr lang="ko-KR" altLang="en-US" dirty="0" smtClean="0"/>
          </a:p>
        </p:txBody>
      </p:sp>
      <p:sp>
        <p:nvSpPr>
          <p:cNvPr id="19461" name="Rectangle 2"/>
          <p:cNvSpPr>
            <a:spLocks noGrp="1" noChangeArrowheads="1"/>
          </p:cNvSpPr>
          <p:nvPr>
            <p:ph type="title"/>
          </p:nvPr>
        </p:nvSpPr>
        <p:spPr/>
        <p:txBody>
          <a:bodyPr/>
          <a:lstStyle/>
          <a:p>
            <a:r>
              <a:rPr lang="en-US" altLang="ko-KR" smtClean="0"/>
              <a:t>Progress So Far (3)</a:t>
            </a:r>
          </a:p>
        </p:txBody>
      </p:sp>
      <p:sp>
        <p:nvSpPr>
          <p:cNvPr id="12" name="Slide Number Placeholder 11"/>
          <p:cNvSpPr>
            <a:spLocks noGrp="1"/>
          </p:cNvSpPr>
          <p:nvPr>
            <p:ph type="sldNum" sz="quarter" idx="10"/>
          </p:nvPr>
        </p:nvSpPr>
        <p:spPr/>
        <p:txBody>
          <a:bodyPr/>
          <a:lstStyle/>
          <a:p>
            <a:fld id="{3758FAEF-7C45-4A92-8467-02AC76455E53}" type="slidenum">
              <a:rPr lang="en-US" altLang="ja-JP" smtClean="0"/>
              <a:pPr/>
              <a:t>14</a:t>
            </a:fld>
            <a:endParaRPr lang="en-US" altLang="ja-JP" dirty="0"/>
          </a:p>
        </p:txBody>
      </p:sp>
      <p:sp>
        <p:nvSpPr>
          <p:cNvPr id="13" name="Footer Placeholder 12"/>
          <p:cNvSpPr>
            <a:spLocks noGrp="1"/>
          </p:cNvSpPr>
          <p:nvPr>
            <p:ph type="ftr" sz="quarter" idx="11"/>
          </p:nvPr>
        </p:nvSpPr>
        <p:spPr/>
        <p:txBody>
          <a:bodyPr/>
          <a:lstStyle/>
          <a:p>
            <a:r>
              <a:rPr lang="en-US" altLang="ko-KR" smtClean="0"/>
              <a:t>21-12-0052-02-srho</a:t>
            </a:r>
            <a:endParaRPr lang="en-US" altLang="ko-K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Content Placeholder 2"/>
          <p:cNvSpPr>
            <a:spLocks noGrp="1"/>
          </p:cNvSpPr>
          <p:nvPr>
            <p:ph idx="1"/>
          </p:nvPr>
        </p:nvSpPr>
        <p:spPr/>
        <p:txBody>
          <a:bodyPr>
            <a:normAutofit fontScale="85000" lnSpcReduction="20000"/>
          </a:bodyPr>
          <a:lstStyle/>
          <a:p>
            <a:r>
              <a:rPr lang="en-US" altLang="ko-KR" dirty="0" smtClean="0"/>
              <a:t>July, 2010</a:t>
            </a:r>
          </a:p>
          <a:p>
            <a:pPr lvl="1"/>
            <a:r>
              <a:rPr lang="en-US" altLang="ko-KR" dirty="0" smtClean="0"/>
              <a:t>Discussion</a:t>
            </a:r>
          </a:p>
          <a:p>
            <a:pPr lvl="2"/>
            <a:r>
              <a:rPr lang="en-US" altLang="ko-KR" dirty="0" smtClean="0"/>
              <a:t>3GPP IWLAN and SRVCC</a:t>
            </a:r>
          </a:p>
          <a:p>
            <a:pPr lvl="3"/>
            <a:r>
              <a:rPr lang="en-US" altLang="ko-KR" dirty="0" smtClean="0"/>
              <a:t>21-10-135-00-srho</a:t>
            </a:r>
          </a:p>
          <a:p>
            <a:pPr lvl="2"/>
            <a:r>
              <a:rPr lang="en-US" altLang="ko-KR" dirty="0" smtClean="0"/>
              <a:t>SRHO Procedures</a:t>
            </a:r>
          </a:p>
          <a:p>
            <a:pPr lvl="3"/>
            <a:r>
              <a:rPr lang="en-US" altLang="ko-KR" dirty="0" smtClean="0"/>
              <a:t>21-10-114-03-srho</a:t>
            </a:r>
          </a:p>
          <a:p>
            <a:pPr lvl="2"/>
            <a:r>
              <a:rPr lang="en-US" altLang="ko-KR" dirty="0" smtClean="0"/>
              <a:t> IEs a CS applicability for WMF SRHO</a:t>
            </a:r>
          </a:p>
          <a:p>
            <a:pPr lvl="3"/>
            <a:r>
              <a:rPr lang="en-US" altLang="ko-KR" dirty="0" smtClean="0"/>
              <a:t>21-10-128-00-srho</a:t>
            </a:r>
          </a:p>
          <a:p>
            <a:pPr lvl="2"/>
            <a:r>
              <a:rPr lang="en-US" altLang="ko-KR" dirty="0" smtClean="0"/>
              <a:t>Amendment for WMF SRHO (Proposal)</a:t>
            </a:r>
          </a:p>
          <a:p>
            <a:pPr lvl="3"/>
            <a:r>
              <a:rPr lang="en-US" altLang="ko-KR" dirty="0" smtClean="0"/>
              <a:t>21-10-131-02-srho</a:t>
            </a:r>
          </a:p>
          <a:p>
            <a:pPr lvl="1"/>
            <a:r>
              <a:rPr lang="en-US" altLang="ko-KR" dirty="0" smtClean="0"/>
              <a:t>Motion</a:t>
            </a:r>
          </a:p>
          <a:p>
            <a:pPr lvl="2"/>
            <a:r>
              <a:rPr lang="en-US" altLang="ko-KR" dirty="0" smtClean="0"/>
              <a:t>21-10-131-02-srho was incorporated into the </a:t>
            </a:r>
            <a:r>
              <a:rPr lang="en-US" altLang="ko-KR" dirty="0" err="1" smtClean="0"/>
              <a:t>TGc</a:t>
            </a:r>
            <a:r>
              <a:rPr lang="en-US" altLang="ko-KR" dirty="0" smtClean="0"/>
              <a:t> Framework Document</a:t>
            </a:r>
          </a:p>
          <a:p>
            <a:pPr lvl="1"/>
            <a:r>
              <a:rPr lang="en-US" altLang="ko-KR" dirty="0" smtClean="0"/>
              <a:t>Technical Editor appointment</a:t>
            </a:r>
          </a:p>
          <a:p>
            <a:pPr lvl="2"/>
            <a:r>
              <a:rPr lang="en-US" altLang="ko-KR" dirty="0" smtClean="0"/>
              <a:t> Dapeng Liu (China Mobile)</a:t>
            </a:r>
          </a:p>
          <a:p>
            <a:pPr lvl="1"/>
            <a:r>
              <a:rPr lang="en-US" altLang="ko-KR" dirty="0" smtClean="0"/>
              <a:t>Conference Calls</a:t>
            </a:r>
          </a:p>
          <a:p>
            <a:pPr lvl="2"/>
            <a:r>
              <a:rPr lang="en-US" altLang="ko-KR" dirty="0" smtClean="0"/>
              <a:t>July 22nd          21:30 ET</a:t>
            </a:r>
          </a:p>
          <a:p>
            <a:pPr lvl="2"/>
            <a:r>
              <a:rPr lang="en-US" altLang="ko-KR" dirty="0" smtClean="0"/>
              <a:t>August 10th      21:30 ET</a:t>
            </a:r>
          </a:p>
          <a:p>
            <a:pPr lvl="1"/>
            <a:endParaRPr lang="en-US" altLang="ko-KR" dirty="0" smtClean="0"/>
          </a:p>
        </p:txBody>
      </p:sp>
      <p:sp>
        <p:nvSpPr>
          <p:cNvPr id="20482" name="Title 1"/>
          <p:cNvSpPr>
            <a:spLocks noGrp="1"/>
          </p:cNvSpPr>
          <p:nvPr>
            <p:ph type="title"/>
          </p:nvPr>
        </p:nvSpPr>
        <p:spPr/>
        <p:txBody>
          <a:bodyPr/>
          <a:lstStyle/>
          <a:p>
            <a:r>
              <a:rPr lang="en-US" altLang="ko-KR" smtClean="0"/>
              <a:t>Progress So Far (4)</a:t>
            </a:r>
          </a:p>
        </p:txBody>
      </p:sp>
      <p:sp>
        <p:nvSpPr>
          <p:cNvPr id="10" name="Slide Number Placeholder 9"/>
          <p:cNvSpPr>
            <a:spLocks noGrp="1"/>
          </p:cNvSpPr>
          <p:nvPr>
            <p:ph type="sldNum" sz="quarter" idx="10"/>
          </p:nvPr>
        </p:nvSpPr>
        <p:spPr/>
        <p:txBody>
          <a:bodyPr/>
          <a:lstStyle/>
          <a:p>
            <a:fld id="{3758FAEF-7C45-4A92-8467-02AC76455E53}" type="slidenum">
              <a:rPr lang="en-US" altLang="ja-JP" smtClean="0"/>
              <a:pPr/>
              <a:t>15</a:t>
            </a:fld>
            <a:endParaRPr lang="en-US" altLang="ja-JP" dirty="0"/>
          </a:p>
        </p:txBody>
      </p:sp>
      <p:sp>
        <p:nvSpPr>
          <p:cNvPr id="11" name="Footer Placeholder 10"/>
          <p:cNvSpPr>
            <a:spLocks noGrp="1"/>
          </p:cNvSpPr>
          <p:nvPr>
            <p:ph type="ftr" sz="quarter" idx="11"/>
          </p:nvPr>
        </p:nvSpPr>
        <p:spPr/>
        <p:txBody>
          <a:bodyPr/>
          <a:lstStyle/>
          <a:p>
            <a:r>
              <a:rPr lang="en-US" altLang="ko-KR" smtClean="0"/>
              <a:t>21-12-0052-02-srho</a:t>
            </a:r>
            <a:endParaRPr lang="en-US" altLang="ko-K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Content Placeholder 2"/>
          <p:cNvSpPr>
            <a:spLocks noGrp="1"/>
          </p:cNvSpPr>
          <p:nvPr>
            <p:ph idx="1"/>
          </p:nvPr>
        </p:nvSpPr>
        <p:spPr/>
        <p:txBody>
          <a:bodyPr/>
          <a:lstStyle/>
          <a:p>
            <a:r>
              <a:rPr lang="en-US" altLang="ko-KR" smtClean="0"/>
              <a:t>September, 2010</a:t>
            </a:r>
          </a:p>
          <a:p>
            <a:pPr lvl="1"/>
            <a:r>
              <a:rPr lang="en-US" altLang="ko-KR" smtClean="0"/>
              <a:t>SFF Discovery Discussion</a:t>
            </a:r>
          </a:p>
          <a:p>
            <a:pPr lvl="2"/>
            <a:r>
              <a:rPr lang="en-US" altLang="ko-KR" smtClean="0"/>
              <a:t>21-10-0193-00-srho: Hongseok Jeon (ETRI)</a:t>
            </a:r>
          </a:p>
          <a:p>
            <a:pPr lvl="2"/>
            <a:r>
              <a:rPr lang="en-US" altLang="ko-KR" smtClean="0"/>
              <a:t>21-10-0197-00-srho: Anthony Chan (Huawei)</a:t>
            </a:r>
          </a:p>
          <a:p>
            <a:pPr lvl="1"/>
            <a:endParaRPr lang="en-US" altLang="ko-KR" smtClean="0"/>
          </a:p>
          <a:p>
            <a:pPr lvl="1"/>
            <a:r>
              <a:rPr lang="en-US" altLang="ko-KR" smtClean="0"/>
              <a:t>CS Applicability Discussion</a:t>
            </a:r>
          </a:p>
          <a:p>
            <a:pPr lvl="2"/>
            <a:r>
              <a:rPr lang="en-US" altLang="ko-KR" smtClean="0"/>
              <a:t>21-10-0128-01-srho: Junghoon Jee (ETRI)</a:t>
            </a:r>
          </a:p>
          <a:p>
            <a:pPr lvl="1"/>
            <a:endParaRPr lang="en-US" altLang="ko-KR" smtClean="0"/>
          </a:p>
          <a:p>
            <a:pPr lvl="1"/>
            <a:r>
              <a:rPr lang="en-US" altLang="ko-KR" smtClean="0"/>
              <a:t>Conference Calls</a:t>
            </a:r>
          </a:p>
          <a:p>
            <a:pPr lvl="2"/>
            <a:r>
              <a:rPr lang="en-US" altLang="ko-KR" smtClean="0"/>
              <a:t>October 26th   21:30 ET</a:t>
            </a:r>
          </a:p>
          <a:p>
            <a:pPr lvl="1"/>
            <a:endParaRPr lang="en-US" altLang="ko-KR" smtClean="0"/>
          </a:p>
        </p:txBody>
      </p:sp>
      <p:sp>
        <p:nvSpPr>
          <p:cNvPr id="21506" name="Title 1"/>
          <p:cNvSpPr>
            <a:spLocks noGrp="1"/>
          </p:cNvSpPr>
          <p:nvPr>
            <p:ph type="title"/>
          </p:nvPr>
        </p:nvSpPr>
        <p:spPr/>
        <p:txBody>
          <a:bodyPr/>
          <a:lstStyle/>
          <a:p>
            <a:r>
              <a:rPr lang="en-US" altLang="ko-KR" smtClean="0"/>
              <a:t>Progress So Far (5)</a:t>
            </a:r>
          </a:p>
        </p:txBody>
      </p:sp>
      <p:sp>
        <p:nvSpPr>
          <p:cNvPr id="10" name="Slide Number Placeholder 9"/>
          <p:cNvSpPr>
            <a:spLocks noGrp="1"/>
          </p:cNvSpPr>
          <p:nvPr>
            <p:ph type="sldNum" sz="quarter" idx="10"/>
          </p:nvPr>
        </p:nvSpPr>
        <p:spPr/>
        <p:txBody>
          <a:bodyPr/>
          <a:lstStyle/>
          <a:p>
            <a:fld id="{3758FAEF-7C45-4A92-8467-02AC76455E53}" type="slidenum">
              <a:rPr lang="en-US" altLang="ja-JP" smtClean="0"/>
              <a:pPr/>
              <a:t>16</a:t>
            </a:fld>
            <a:endParaRPr lang="en-US" altLang="ja-JP" dirty="0"/>
          </a:p>
        </p:txBody>
      </p:sp>
      <p:sp>
        <p:nvSpPr>
          <p:cNvPr id="11" name="Footer Placeholder 10"/>
          <p:cNvSpPr>
            <a:spLocks noGrp="1"/>
          </p:cNvSpPr>
          <p:nvPr>
            <p:ph type="ftr" sz="quarter" idx="11"/>
          </p:nvPr>
        </p:nvSpPr>
        <p:spPr/>
        <p:txBody>
          <a:bodyPr/>
          <a:lstStyle/>
          <a:p>
            <a:r>
              <a:rPr lang="en-US" altLang="ko-KR" smtClean="0"/>
              <a:t>21-12-0052-02-srho</a:t>
            </a:r>
            <a:endParaRPr lang="en-US" altLang="ko-K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Content Placeholder 2"/>
          <p:cNvSpPr>
            <a:spLocks noGrp="1"/>
          </p:cNvSpPr>
          <p:nvPr>
            <p:ph idx="1"/>
          </p:nvPr>
        </p:nvSpPr>
        <p:spPr/>
        <p:txBody>
          <a:bodyPr/>
          <a:lstStyle/>
          <a:p>
            <a:r>
              <a:rPr lang="en-US" altLang="ko-KR" smtClean="0"/>
              <a:t>December, 2010</a:t>
            </a:r>
          </a:p>
          <a:p>
            <a:pPr lvl="1"/>
            <a:r>
              <a:rPr lang="en-US" altLang="ko-KR" smtClean="0"/>
              <a:t>MIH Implementation and Deployment</a:t>
            </a:r>
          </a:p>
          <a:p>
            <a:pPr lvl="2"/>
            <a:r>
              <a:rPr lang="en-US" altLang="ko-KR" smtClean="0"/>
              <a:t>21-10-0224-01-srho: il-Kwon Cho (NIA)</a:t>
            </a:r>
          </a:p>
          <a:p>
            <a:pPr lvl="1"/>
            <a:r>
              <a:rPr lang="en-US" altLang="ko-KR" smtClean="0"/>
              <a:t>Inter-RAT ND&amp;S Standardization Status</a:t>
            </a:r>
          </a:p>
          <a:p>
            <a:pPr lvl="2"/>
            <a:r>
              <a:rPr lang="en-US" altLang="ko-KR" smtClean="0"/>
              <a:t>21-10-0221-00-srho: Junghoon Jee (ETRI)</a:t>
            </a:r>
          </a:p>
          <a:p>
            <a:pPr lvl="1"/>
            <a:r>
              <a:rPr lang="en-US" altLang="ko-KR" smtClean="0"/>
              <a:t>Proposal Discussion</a:t>
            </a:r>
          </a:p>
          <a:p>
            <a:pPr lvl="2"/>
            <a:r>
              <a:rPr lang="en-US" altLang="ko-KR" smtClean="0"/>
              <a:t>21-10-0228-01-srho: Dapeng Liu (China Mobile)</a:t>
            </a:r>
          </a:p>
          <a:p>
            <a:pPr lvl="2"/>
            <a:r>
              <a:rPr lang="en-US" altLang="ko-KR" smtClean="0"/>
              <a:t>21-10-0215-00-srho: Kim Chang (Huawei)</a:t>
            </a:r>
          </a:p>
          <a:p>
            <a:pPr lvl="2"/>
            <a:r>
              <a:rPr lang="en-US" altLang="ko-KR" smtClean="0"/>
              <a:t>21-10-0225-00-srho: Hongseok Jeon (ETRI)</a:t>
            </a:r>
          </a:p>
          <a:p>
            <a:pPr lvl="1"/>
            <a:r>
              <a:rPr lang="en-US" altLang="ko-KR" smtClean="0"/>
              <a:t>Conference Calls</a:t>
            </a:r>
          </a:p>
          <a:p>
            <a:pPr lvl="2"/>
            <a:r>
              <a:rPr lang="en-US" altLang="ko-KR" smtClean="0"/>
              <a:t>January 4th, 2011 8:00 ET</a:t>
            </a:r>
          </a:p>
          <a:p>
            <a:pPr lvl="2"/>
            <a:endParaRPr lang="en-US" altLang="ko-KR" smtClean="0"/>
          </a:p>
        </p:txBody>
      </p:sp>
      <p:sp>
        <p:nvSpPr>
          <p:cNvPr id="22530" name="Title 1"/>
          <p:cNvSpPr>
            <a:spLocks noGrp="1"/>
          </p:cNvSpPr>
          <p:nvPr>
            <p:ph type="title"/>
          </p:nvPr>
        </p:nvSpPr>
        <p:spPr/>
        <p:txBody>
          <a:bodyPr/>
          <a:lstStyle/>
          <a:p>
            <a:r>
              <a:rPr lang="en-US" altLang="ko-KR" smtClean="0"/>
              <a:t>Progress So Far (6)</a:t>
            </a:r>
          </a:p>
        </p:txBody>
      </p:sp>
      <p:sp>
        <p:nvSpPr>
          <p:cNvPr id="10" name="Slide Number Placeholder 9"/>
          <p:cNvSpPr>
            <a:spLocks noGrp="1"/>
          </p:cNvSpPr>
          <p:nvPr>
            <p:ph type="sldNum" sz="quarter" idx="10"/>
          </p:nvPr>
        </p:nvSpPr>
        <p:spPr/>
        <p:txBody>
          <a:bodyPr/>
          <a:lstStyle/>
          <a:p>
            <a:fld id="{3758FAEF-7C45-4A92-8467-02AC76455E53}" type="slidenum">
              <a:rPr lang="en-US" altLang="ja-JP" smtClean="0"/>
              <a:pPr/>
              <a:t>17</a:t>
            </a:fld>
            <a:endParaRPr lang="en-US" altLang="ja-JP" dirty="0"/>
          </a:p>
        </p:txBody>
      </p:sp>
      <p:sp>
        <p:nvSpPr>
          <p:cNvPr id="11" name="Footer Placeholder 10"/>
          <p:cNvSpPr>
            <a:spLocks noGrp="1"/>
          </p:cNvSpPr>
          <p:nvPr>
            <p:ph type="ftr" sz="quarter" idx="11"/>
          </p:nvPr>
        </p:nvSpPr>
        <p:spPr/>
        <p:txBody>
          <a:bodyPr/>
          <a:lstStyle/>
          <a:p>
            <a:r>
              <a:rPr lang="en-US" altLang="ko-KR" smtClean="0"/>
              <a:t>21-12-0052-02-srho</a:t>
            </a:r>
            <a:endParaRPr lang="en-US" altLang="ko-K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Content Placeholder 2"/>
          <p:cNvSpPr>
            <a:spLocks noGrp="1"/>
          </p:cNvSpPr>
          <p:nvPr>
            <p:ph idx="1"/>
          </p:nvPr>
        </p:nvSpPr>
        <p:spPr/>
        <p:txBody>
          <a:bodyPr/>
          <a:lstStyle/>
          <a:p>
            <a:r>
              <a:rPr lang="en-US" altLang="ko-KR" smtClean="0"/>
              <a:t>January, 2011</a:t>
            </a:r>
          </a:p>
          <a:p>
            <a:pPr lvl="1"/>
            <a:r>
              <a:rPr lang="en-US" altLang="ko-KR" smtClean="0"/>
              <a:t>Proposal Discussion</a:t>
            </a:r>
          </a:p>
          <a:p>
            <a:pPr lvl="2"/>
            <a:r>
              <a:rPr lang="en-US" altLang="ko-KR" smtClean="0"/>
              <a:t>21-11-0010-04</a:t>
            </a:r>
          </a:p>
          <a:p>
            <a:pPr lvl="2"/>
            <a:r>
              <a:rPr lang="en-US" altLang="ko-KR" smtClean="0"/>
              <a:t>21-11-0010-05</a:t>
            </a:r>
          </a:p>
          <a:p>
            <a:pPr lvl="2"/>
            <a:r>
              <a:rPr lang="en-US" altLang="ko-KR" smtClean="0"/>
              <a:t>Result: 21-11-0010-06-srho</a:t>
            </a:r>
          </a:p>
          <a:p>
            <a:r>
              <a:rPr lang="en-US" altLang="ko-KR" smtClean="0"/>
              <a:t>March, 2011</a:t>
            </a:r>
          </a:p>
          <a:p>
            <a:pPr lvl="1"/>
            <a:r>
              <a:rPr lang="en-US" altLang="ko-KR" smtClean="0"/>
              <a:t>Proposal Discussion</a:t>
            </a:r>
          </a:p>
          <a:p>
            <a:pPr lvl="2"/>
            <a:r>
              <a:rPr lang="en-US" altLang="ko-KR" smtClean="0"/>
              <a:t>21-11-0036-01-srho</a:t>
            </a:r>
          </a:p>
          <a:p>
            <a:pPr lvl="2"/>
            <a:endParaRPr lang="en-US" altLang="ko-KR" dirty="0" smtClean="0"/>
          </a:p>
        </p:txBody>
      </p:sp>
      <p:sp>
        <p:nvSpPr>
          <p:cNvPr id="23554" name="Title 1"/>
          <p:cNvSpPr>
            <a:spLocks noGrp="1"/>
          </p:cNvSpPr>
          <p:nvPr>
            <p:ph type="title"/>
          </p:nvPr>
        </p:nvSpPr>
        <p:spPr/>
        <p:txBody>
          <a:bodyPr/>
          <a:lstStyle/>
          <a:p>
            <a:r>
              <a:rPr lang="en-US" altLang="ko-KR" smtClean="0"/>
              <a:t>Progress So Far (7)</a:t>
            </a:r>
          </a:p>
        </p:txBody>
      </p:sp>
      <p:sp>
        <p:nvSpPr>
          <p:cNvPr id="10" name="Slide Number Placeholder 9"/>
          <p:cNvSpPr>
            <a:spLocks noGrp="1"/>
          </p:cNvSpPr>
          <p:nvPr>
            <p:ph type="sldNum" sz="quarter" idx="10"/>
          </p:nvPr>
        </p:nvSpPr>
        <p:spPr/>
        <p:txBody>
          <a:bodyPr/>
          <a:lstStyle/>
          <a:p>
            <a:fld id="{3758FAEF-7C45-4A92-8467-02AC76455E53}" type="slidenum">
              <a:rPr lang="en-US" altLang="ja-JP" smtClean="0"/>
              <a:pPr/>
              <a:t>18</a:t>
            </a:fld>
            <a:endParaRPr lang="en-US" altLang="ja-JP" dirty="0"/>
          </a:p>
        </p:txBody>
      </p:sp>
      <p:sp>
        <p:nvSpPr>
          <p:cNvPr id="11" name="Footer Placeholder 10"/>
          <p:cNvSpPr>
            <a:spLocks noGrp="1"/>
          </p:cNvSpPr>
          <p:nvPr>
            <p:ph type="ftr" sz="quarter" idx="11"/>
          </p:nvPr>
        </p:nvSpPr>
        <p:spPr/>
        <p:txBody>
          <a:bodyPr/>
          <a:lstStyle/>
          <a:p>
            <a:r>
              <a:rPr lang="en-US" altLang="ko-KR" smtClean="0"/>
              <a:t>21-12-0052-02-srho</a:t>
            </a:r>
            <a:endParaRPr lang="en-US" altLang="ko-K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Content Placeholder 2"/>
          <p:cNvSpPr>
            <a:spLocks noGrp="1"/>
          </p:cNvSpPr>
          <p:nvPr>
            <p:ph idx="1"/>
          </p:nvPr>
        </p:nvSpPr>
        <p:spPr/>
        <p:txBody>
          <a:bodyPr>
            <a:normAutofit fontScale="92500" lnSpcReduction="20000"/>
          </a:bodyPr>
          <a:lstStyle/>
          <a:p>
            <a:r>
              <a:rPr lang="en-US" altLang="ko-KR" dirty="0" smtClean="0"/>
              <a:t>May, 2011</a:t>
            </a:r>
          </a:p>
          <a:p>
            <a:pPr lvl="1"/>
            <a:r>
              <a:rPr lang="en-US" altLang="ko-KR" dirty="0" smtClean="0"/>
              <a:t>Consensus on the proposal, </a:t>
            </a:r>
            <a:r>
              <a:rPr lang="en-US" altLang="ja-JP" dirty="0" smtClean="0"/>
              <a:t>21-11-0073-03-srho</a:t>
            </a:r>
          </a:p>
          <a:p>
            <a:pPr lvl="1"/>
            <a:r>
              <a:rPr lang="en-US" altLang="ko-KR" dirty="0" smtClean="0"/>
              <a:t>IEEE 802.21c TG Draft Spec: </a:t>
            </a:r>
            <a:r>
              <a:rPr lang="en-US" altLang="ja-JP" dirty="0" smtClean="0"/>
              <a:t>21-11-0073-03-srho</a:t>
            </a:r>
          </a:p>
          <a:p>
            <a:pPr lvl="2"/>
            <a:r>
              <a:rPr lang="en-US" altLang="ja-JP" dirty="0" smtClean="0">
                <a:solidFill>
                  <a:srgbClr val="0000CC"/>
                </a:solidFill>
              </a:rPr>
              <a:t>Overall Architecture</a:t>
            </a:r>
          </a:p>
          <a:p>
            <a:r>
              <a:rPr lang="en-US" altLang="ko-KR" dirty="0" smtClean="0"/>
              <a:t>July, 2011</a:t>
            </a:r>
          </a:p>
          <a:p>
            <a:pPr lvl="1"/>
            <a:r>
              <a:rPr lang="en-US" altLang="ko-KR" dirty="0" smtClean="0"/>
              <a:t>Consensus on the proposal, </a:t>
            </a:r>
            <a:r>
              <a:rPr lang="en-US" altLang="ja-JP" dirty="0" smtClean="0"/>
              <a:t>21-11-0133-00-srho-tgc-proposal-charles-perkins</a:t>
            </a:r>
          </a:p>
          <a:p>
            <a:pPr lvl="1"/>
            <a:r>
              <a:rPr lang="en-US" altLang="ko-KR" dirty="0" smtClean="0"/>
              <a:t>IEEE 802.21c TG Draft Spec: </a:t>
            </a:r>
            <a:r>
              <a:rPr lang="en-US" altLang="ja-JP" dirty="0" smtClean="0"/>
              <a:t>21-11-0133-00-srho-tgc-proposal-charles-perkins</a:t>
            </a:r>
          </a:p>
          <a:p>
            <a:pPr lvl="2"/>
            <a:r>
              <a:rPr lang="en-US" altLang="ja-JP" dirty="0" smtClean="0">
                <a:solidFill>
                  <a:srgbClr val="0000CC"/>
                </a:solidFill>
              </a:rPr>
              <a:t>SFF based Handovers</a:t>
            </a:r>
          </a:p>
          <a:p>
            <a:r>
              <a:rPr lang="en-US" altLang="ja-JP" dirty="0" smtClean="0"/>
              <a:t>September, 2011</a:t>
            </a:r>
          </a:p>
          <a:p>
            <a:pPr lvl="1"/>
            <a:r>
              <a:rPr lang="en-US" altLang="ko-KR" dirty="0" smtClean="0"/>
              <a:t>Consensus on the proposal, </a:t>
            </a:r>
            <a:r>
              <a:rPr lang="en-US" altLang="ja-JP" dirty="0" smtClean="0"/>
              <a:t>21-11-0155-04-srho</a:t>
            </a:r>
          </a:p>
          <a:p>
            <a:pPr lvl="2"/>
            <a:r>
              <a:rPr lang="en-US" altLang="ja-JP" dirty="0" smtClean="0">
                <a:solidFill>
                  <a:srgbClr val="0000CC"/>
                </a:solidFill>
              </a:rPr>
              <a:t>Reference Models, Transport Mechanisms</a:t>
            </a:r>
          </a:p>
          <a:p>
            <a:pPr lvl="1"/>
            <a:r>
              <a:rPr lang="en-US" altLang="ko-KR" dirty="0" smtClean="0"/>
              <a:t>Current IEEE 802.21c TG Draft Spec: </a:t>
            </a:r>
            <a:r>
              <a:rPr lang="en-US" altLang="ja-JP" dirty="0" smtClean="0"/>
              <a:t>21-11-0155-04-srho</a:t>
            </a:r>
          </a:p>
          <a:p>
            <a:pPr lvl="2"/>
            <a:endParaRPr lang="en-US" altLang="ja-JP" dirty="0" smtClean="0"/>
          </a:p>
          <a:p>
            <a:pPr lvl="1"/>
            <a:endParaRPr lang="en-US" altLang="ja-JP" dirty="0" smtClean="0"/>
          </a:p>
          <a:p>
            <a:pPr lvl="1"/>
            <a:endParaRPr lang="en-US" altLang="ja-JP" dirty="0" smtClean="0"/>
          </a:p>
          <a:p>
            <a:pPr lvl="1"/>
            <a:endParaRPr lang="en-US" altLang="ko-KR" dirty="0" smtClean="0"/>
          </a:p>
          <a:p>
            <a:endParaRPr lang="en-US" altLang="ko-KR" dirty="0" smtClean="0"/>
          </a:p>
          <a:p>
            <a:pPr lvl="2"/>
            <a:endParaRPr lang="en-US" altLang="ko-KR" dirty="0" smtClean="0"/>
          </a:p>
        </p:txBody>
      </p:sp>
      <p:sp>
        <p:nvSpPr>
          <p:cNvPr id="24578" name="Title 1"/>
          <p:cNvSpPr>
            <a:spLocks noGrp="1"/>
          </p:cNvSpPr>
          <p:nvPr>
            <p:ph type="title"/>
          </p:nvPr>
        </p:nvSpPr>
        <p:spPr/>
        <p:txBody>
          <a:bodyPr/>
          <a:lstStyle/>
          <a:p>
            <a:r>
              <a:rPr lang="en-US" altLang="ko-KR" smtClean="0"/>
              <a:t>Progress So Far (8)</a:t>
            </a:r>
          </a:p>
        </p:txBody>
      </p:sp>
      <p:sp>
        <p:nvSpPr>
          <p:cNvPr id="10" name="Slide Number Placeholder 9"/>
          <p:cNvSpPr>
            <a:spLocks noGrp="1"/>
          </p:cNvSpPr>
          <p:nvPr>
            <p:ph type="sldNum" sz="quarter" idx="10"/>
          </p:nvPr>
        </p:nvSpPr>
        <p:spPr/>
        <p:txBody>
          <a:bodyPr/>
          <a:lstStyle/>
          <a:p>
            <a:fld id="{3758FAEF-7C45-4A92-8467-02AC76455E53}" type="slidenum">
              <a:rPr lang="en-US" altLang="ja-JP" smtClean="0"/>
              <a:pPr/>
              <a:t>19</a:t>
            </a:fld>
            <a:endParaRPr lang="en-US" altLang="ja-JP" dirty="0"/>
          </a:p>
        </p:txBody>
      </p:sp>
      <p:sp>
        <p:nvSpPr>
          <p:cNvPr id="11" name="Footer Placeholder 10"/>
          <p:cNvSpPr>
            <a:spLocks noGrp="1"/>
          </p:cNvSpPr>
          <p:nvPr>
            <p:ph type="ftr" sz="quarter" idx="11"/>
          </p:nvPr>
        </p:nvSpPr>
        <p:spPr/>
        <p:txBody>
          <a:bodyPr/>
          <a:lstStyle/>
          <a:p>
            <a:r>
              <a:rPr lang="en-US" altLang="ko-KR" smtClean="0"/>
              <a:t>21-12-0052-02-srho</a:t>
            </a:r>
            <a:endParaRPr lang="en-US" altLang="ko-K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sz="1800" b="1">
                <a:latin typeface="Times" charset="0"/>
                <a:cs typeface="Times New Roman" pitchFamily="18" charset="0"/>
              </a:rPr>
              <a:t>IEEE 802.21 presentation release statements</a:t>
            </a:r>
            <a:endParaRPr lang="en-US" altLang="ja-JP" sz="1800">
              <a:latin typeface="Times" charset="0"/>
              <a:cs typeface="Times New Roman" pitchFamily="18" charset="0"/>
            </a:endParaRPr>
          </a:p>
          <a:p>
            <a:pPr marL="280988" indent="-280988" algn="just" defTabSz="762000">
              <a:lnSpc>
                <a:spcPct val="80000"/>
              </a:lnSpc>
              <a:spcBef>
                <a:spcPct val="40000"/>
              </a:spcBef>
              <a:buClr>
                <a:srgbClr val="FAFD00"/>
              </a:buClr>
              <a:buSzPct val="200000"/>
            </a:pPr>
            <a:r>
              <a:rPr lang="en-US" altLang="ja-JP" sz="1600">
                <a:latin typeface="Times" charset="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a:latin typeface="Times" charset="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ja-JP" sz="1600">
                <a:cs typeface="Times New Roman" pitchFamily="18" charset="0"/>
              </a:rPr>
              <a:t>’</a:t>
            </a:r>
            <a:r>
              <a:rPr lang="en-US" altLang="ja-JP" sz="1600">
                <a:latin typeface="Times" charset="0"/>
                <a:cs typeface="Times New Roman" pitchFamily="18" charset="0"/>
              </a:rPr>
              <a:t>s name any IEEE Standards publication even though it may include portions of this contribution; and at the IEEE</a:t>
            </a:r>
            <a:r>
              <a:rPr lang="en-US" altLang="ja-JP" sz="1600">
                <a:cs typeface="Times New Roman" pitchFamily="18" charset="0"/>
              </a:rPr>
              <a:t>’</a:t>
            </a:r>
            <a:r>
              <a:rPr lang="en-US" altLang="ja-JP" sz="1600">
                <a:latin typeface="Times" charset="0"/>
                <a:cs typeface="Times New Roman" pitchFamily="18" charset="0"/>
              </a:rPr>
              <a:t>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a:latin typeface="Times" charset="0"/>
                <a:cs typeface="Times New Roman" pitchFamily="18" charset="0"/>
              </a:rPr>
              <a:t>The contributor is familiar with IEEE patent policy, as stated in </a:t>
            </a:r>
            <a:r>
              <a:rPr lang="en-US" altLang="ja-JP" sz="1600">
                <a:latin typeface="Times" charset="0"/>
                <a:cs typeface="Times New Roman" pitchFamily="18" charset="0"/>
                <a:hlinkClick r:id="rId3"/>
              </a:rPr>
              <a:t>Section 6 of the IEEE-SA Standards Board bylaws</a:t>
            </a:r>
            <a:r>
              <a:rPr lang="en-US" altLang="ja-JP" sz="1600">
                <a:solidFill>
                  <a:srgbClr val="000099"/>
                </a:solidFill>
                <a:latin typeface="Times" charset="0"/>
                <a:cs typeface="Times New Roman" pitchFamily="18" charset="0"/>
              </a:rPr>
              <a:t> </a:t>
            </a:r>
            <a:r>
              <a:rPr lang="en-US" altLang="ja-JP" sz="1600">
                <a:latin typeface="Times" charset="0"/>
                <a:cs typeface="Times New Roman" pitchFamily="18" charset="0"/>
              </a:rPr>
              <a:t>&lt;</a:t>
            </a:r>
            <a:r>
              <a:rPr lang="en-US" altLang="ja-JP" sz="1600">
                <a:latin typeface="Times" charset="0"/>
                <a:cs typeface="Times New Roman" pitchFamily="18" charset="0"/>
                <a:hlinkClick r:id="rId4"/>
              </a:rPr>
              <a:t>http://standards.ieee.org/guides/bylaws/sect6-7.html#6</a:t>
            </a:r>
            <a:r>
              <a:rPr lang="en-US" altLang="ja-JP" sz="1600">
                <a:latin typeface="Times" charset="0"/>
                <a:cs typeface="Times New Roman" pitchFamily="18" charset="0"/>
              </a:rPr>
              <a:t>&gt; and in </a:t>
            </a:r>
            <a:r>
              <a:rPr lang="en-US" altLang="ja-JP" sz="1600" i="1">
                <a:latin typeface="Times" charset="0"/>
                <a:cs typeface="Times New Roman" pitchFamily="18" charset="0"/>
              </a:rPr>
              <a:t>Understanding Patent Issues During IEEE Standards Development</a:t>
            </a:r>
            <a:r>
              <a:rPr lang="en-US" altLang="ja-JP" sz="1600">
                <a:latin typeface="Times" charset="0"/>
                <a:cs typeface="Times New Roman" pitchFamily="18" charset="0"/>
              </a:rPr>
              <a:t> </a:t>
            </a:r>
            <a:r>
              <a:rPr lang="en-US" altLang="ja-JP" sz="1600">
                <a:latin typeface="Times" charset="0"/>
                <a:cs typeface="Times New Roman" pitchFamily="18" charset="0"/>
                <a:hlinkClick r:id="rId5"/>
              </a:rPr>
              <a:t>http://standards.ieee.org/board/pat/faq.pdf</a:t>
            </a:r>
            <a:r>
              <a:rPr lang="en-US" altLang="ja-JP" sz="1600">
                <a:latin typeface="Times" charset="0"/>
                <a:cs typeface="Times New Roman" pitchFamily="18" charset="0"/>
              </a:rPr>
              <a:t>&gt;</a:t>
            </a:r>
            <a:r>
              <a:rPr lang="en-US" altLang="ja-JP" sz="1600">
                <a:cs typeface="Times New Roman" pitchFamily="18" charset="0"/>
              </a:rPr>
              <a:t> </a:t>
            </a:r>
            <a:endParaRPr lang="en-US" altLang="ja-JP" sz="1600">
              <a:latin typeface="Times" charset="0"/>
            </a:endParaRPr>
          </a:p>
        </p:txBody>
      </p:sp>
      <p:sp>
        <p:nvSpPr>
          <p:cNvPr id="13" name="Slide Number Placeholder 12"/>
          <p:cNvSpPr>
            <a:spLocks noGrp="1"/>
          </p:cNvSpPr>
          <p:nvPr>
            <p:ph type="sldNum" sz="quarter" idx="10"/>
          </p:nvPr>
        </p:nvSpPr>
        <p:spPr/>
        <p:txBody>
          <a:bodyPr/>
          <a:lstStyle/>
          <a:p>
            <a:pPr>
              <a:defRPr/>
            </a:pPr>
            <a:fld id="{3758FAEF-7C45-4A92-8467-02AC76455E53}" type="slidenum">
              <a:rPr lang="en-US" altLang="ja-JP" smtClean="0"/>
              <a:pPr>
                <a:defRPr/>
              </a:pPr>
              <a:t>2</a:t>
            </a:fld>
            <a:endParaRPr lang="en-US" altLang="ja-JP" dirty="0"/>
          </a:p>
        </p:txBody>
      </p:sp>
      <p:sp>
        <p:nvSpPr>
          <p:cNvPr id="14" name="Footer Placeholder 13"/>
          <p:cNvSpPr>
            <a:spLocks noGrp="1"/>
          </p:cNvSpPr>
          <p:nvPr>
            <p:ph type="ftr" sz="quarter" idx="11"/>
          </p:nvPr>
        </p:nvSpPr>
        <p:spPr/>
        <p:txBody>
          <a:bodyPr/>
          <a:lstStyle/>
          <a:p>
            <a:pPr>
              <a:defRPr/>
            </a:pPr>
            <a:r>
              <a:rPr lang="en-US" altLang="ko-KR" smtClean="0"/>
              <a:t>21-12-0052-02-srho</a:t>
            </a:r>
            <a:endParaRPr lang="en-US" altLang="ko-K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Content Placeholder 2"/>
          <p:cNvSpPr>
            <a:spLocks noGrp="1"/>
          </p:cNvSpPr>
          <p:nvPr>
            <p:ph idx="1"/>
          </p:nvPr>
        </p:nvSpPr>
        <p:spPr/>
        <p:txBody>
          <a:bodyPr>
            <a:normAutofit fontScale="85000" lnSpcReduction="20000"/>
          </a:bodyPr>
          <a:lstStyle/>
          <a:p>
            <a:r>
              <a:rPr lang="en-US" altLang="ko-KR" dirty="0" smtClean="0"/>
              <a:t>November, 2011</a:t>
            </a:r>
          </a:p>
          <a:p>
            <a:pPr lvl="1"/>
            <a:r>
              <a:rPr lang="en-US" altLang="ko-KR" dirty="0" smtClean="0"/>
              <a:t>Consensus on the proposal, </a:t>
            </a:r>
            <a:r>
              <a:rPr lang="en-US" altLang="ja-JP" dirty="0" smtClean="0"/>
              <a:t>21-11-0188-00-srho</a:t>
            </a:r>
          </a:p>
          <a:p>
            <a:pPr lvl="1"/>
            <a:r>
              <a:rPr lang="en-US" altLang="ko-KR" dirty="0" smtClean="0"/>
              <a:t>IEEE 802.21c TG Draft Spec: </a:t>
            </a:r>
            <a:r>
              <a:rPr lang="en-US" altLang="ja-JP" dirty="0" smtClean="0">
                <a:solidFill>
                  <a:srgbClr val="0000CC"/>
                </a:solidFill>
              </a:rPr>
              <a:t>21-11-0188-00-srho</a:t>
            </a:r>
          </a:p>
          <a:p>
            <a:r>
              <a:rPr lang="en-US" altLang="ko-KR" dirty="0" smtClean="0"/>
              <a:t>January, 2012</a:t>
            </a:r>
          </a:p>
          <a:p>
            <a:pPr lvl="1"/>
            <a:r>
              <a:rPr lang="en-US" altLang="ko-KR" dirty="0" smtClean="0"/>
              <a:t>Consensus on the proposal, </a:t>
            </a:r>
            <a:r>
              <a:rPr lang="en-US" altLang="ja-JP" dirty="0" smtClean="0"/>
              <a:t>21-12-0004-01-srho</a:t>
            </a:r>
          </a:p>
          <a:p>
            <a:pPr lvl="1"/>
            <a:r>
              <a:rPr lang="en-US" altLang="ko-KR" dirty="0" smtClean="0"/>
              <a:t>IEEE 802.21c TG Draft Spec: </a:t>
            </a:r>
            <a:r>
              <a:rPr lang="en-US" altLang="ko-KR" dirty="0" smtClean="0">
                <a:solidFill>
                  <a:srgbClr val="0000CC"/>
                </a:solidFill>
              </a:rPr>
              <a:t>21-12-0004-01-srho</a:t>
            </a:r>
            <a:endParaRPr lang="en-US" altLang="ja-JP" dirty="0" smtClean="0">
              <a:solidFill>
                <a:srgbClr val="0000CC"/>
              </a:solidFill>
            </a:endParaRPr>
          </a:p>
          <a:p>
            <a:r>
              <a:rPr lang="en-US" altLang="ko-KR" dirty="0" smtClean="0"/>
              <a:t>March, 2012</a:t>
            </a:r>
          </a:p>
          <a:p>
            <a:pPr lvl="1"/>
            <a:r>
              <a:rPr lang="en-US" altLang="ko-KR" dirty="0" smtClean="0"/>
              <a:t>Proposal discussion</a:t>
            </a:r>
          </a:p>
          <a:p>
            <a:pPr lvl="2"/>
            <a:r>
              <a:rPr lang="en-US" altLang="ja-JP" dirty="0" smtClean="0"/>
              <a:t>21-12-0020-01-srho-secure-key-distribution.doc</a:t>
            </a:r>
          </a:p>
          <a:p>
            <a:pPr lvl="2"/>
            <a:r>
              <a:rPr lang="en-US" altLang="ja-JP" dirty="0" smtClean="0"/>
              <a:t>21-12-0036-01-0000</a:t>
            </a:r>
          </a:p>
          <a:p>
            <a:pPr lvl="2"/>
            <a:r>
              <a:rPr lang="en-US" altLang="ja-JP" dirty="0" smtClean="0"/>
              <a:t>21-12-0038-01-srho</a:t>
            </a:r>
          </a:p>
          <a:p>
            <a:r>
              <a:rPr lang="en-US" altLang="ja-JP" dirty="0" smtClean="0"/>
              <a:t>Conference calls</a:t>
            </a:r>
          </a:p>
          <a:p>
            <a:pPr lvl="1"/>
            <a:r>
              <a:rPr lang="en-US" altLang="ja-JP" dirty="0" smtClean="0"/>
              <a:t>April 10, Tuesday 2012 10:00 ET: Secure key distribution, 21-12-0020-0</a:t>
            </a:r>
          </a:p>
          <a:p>
            <a:pPr lvl="1"/>
            <a:r>
              <a:rPr lang="en-US" altLang="ja-JP" dirty="0" smtClean="0"/>
              <a:t>May 2, Wednesday 2012 21:00 ET: IEEE 802.21c Protocol Frame, </a:t>
            </a:r>
            <a:r>
              <a:rPr lang="en-US" altLang="ja-JP" dirty="0" err="1" smtClean="0"/>
              <a:t>Hyunho</a:t>
            </a:r>
            <a:r>
              <a:rPr lang="en-US" altLang="ja-JP" dirty="0" smtClean="0"/>
              <a:t> Park, tentatively 21-12-0038-02</a:t>
            </a:r>
          </a:p>
          <a:p>
            <a:pPr lvl="1"/>
            <a:r>
              <a:rPr lang="en-US" altLang="ja-JP" dirty="0" smtClean="0"/>
              <a:t>May 8, Tuesday 2012 21:00 ET: </a:t>
            </a:r>
          </a:p>
          <a:p>
            <a:pPr lvl="1"/>
            <a:endParaRPr lang="en-US" altLang="ja-JP" dirty="0" smtClean="0"/>
          </a:p>
          <a:p>
            <a:pPr lvl="1"/>
            <a:endParaRPr lang="en-US" altLang="ja-JP" dirty="0" smtClean="0"/>
          </a:p>
          <a:p>
            <a:pPr lvl="1"/>
            <a:endParaRPr lang="en-US" altLang="ja-JP" dirty="0" smtClean="0"/>
          </a:p>
          <a:p>
            <a:pPr lvl="1"/>
            <a:endParaRPr lang="en-US" altLang="ja-JP" dirty="0" smtClean="0"/>
          </a:p>
          <a:p>
            <a:pPr lvl="1"/>
            <a:endParaRPr lang="en-US" altLang="ja-JP" dirty="0" smtClean="0"/>
          </a:p>
          <a:p>
            <a:pPr lvl="1"/>
            <a:endParaRPr lang="en-US" altLang="ja-JP" dirty="0" smtClean="0"/>
          </a:p>
          <a:p>
            <a:pPr lvl="1"/>
            <a:endParaRPr lang="en-US" altLang="ko-KR" dirty="0" smtClean="0"/>
          </a:p>
          <a:p>
            <a:endParaRPr lang="en-US" altLang="ko-KR" dirty="0" smtClean="0"/>
          </a:p>
          <a:p>
            <a:pPr lvl="2"/>
            <a:endParaRPr lang="en-US" altLang="ko-KR" dirty="0" smtClean="0"/>
          </a:p>
        </p:txBody>
      </p:sp>
      <p:sp>
        <p:nvSpPr>
          <p:cNvPr id="25602" name="Title 1"/>
          <p:cNvSpPr>
            <a:spLocks noGrp="1"/>
          </p:cNvSpPr>
          <p:nvPr>
            <p:ph type="title"/>
          </p:nvPr>
        </p:nvSpPr>
        <p:spPr/>
        <p:txBody>
          <a:bodyPr/>
          <a:lstStyle/>
          <a:p>
            <a:r>
              <a:rPr lang="en-US" altLang="ko-KR" smtClean="0"/>
              <a:t>Progress So Far (9)</a:t>
            </a:r>
          </a:p>
        </p:txBody>
      </p:sp>
      <p:sp>
        <p:nvSpPr>
          <p:cNvPr id="10" name="Slide Number Placeholder 9"/>
          <p:cNvSpPr>
            <a:spLocks noGrp="1"/>
          </p:cNvSpPr>
          <p:nvPr>
            <p:ph type="sldNum" sz="quarter" idx="10"/>
          </p:nvPr>
        </p:nvSpPr>
        <p:spPr/>
        <p:txBody>
          <a:bodyPr/>
          <a:lstStyle/>
          <a:p>
            <a:fld id="{3758FAEF-7C45-4A92-8467-02AC76455E53}" type="slidenum">
              <a:rPr lang="en-US" altLang="ja-JP" smtClean="0"/>
              <a:pPr/>
              <a:t>20</a:t>
            </a:fld>
            <a:endParaRPr lang="en-US" altLang="ja-JP" dirty="0"/>
          </a:p>
        </p:txBody>
      </p:sp>
      <p:sp>
        <p:nvSpPr>
          <p:cNvPr id="11" name="Footer Placeholder 10"/>
          <p:cNvSpPr>
            <a:spLocks noGrp="1"/>
          </p:cNvSpPr>
          <p:nvPr>
            <p:ph type="ftr" sz="quarter" idx="11"/>
          </p:nvPr>
        </p:nvSpPr>
        <p:spPr/>
        <p:txBody>
          <a:bodyPr/>
          <a:lstStyle/>
          <a:p>
            <a:r>
              <a:rPr lang="en-US" altLang="ko-KR" smtClean="0"/>
              <a:t>21-12-0052-02-srho</a:t>
            </a:r>
            <a:endParaRPr lang="en-US" altLang="ko-K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Title 5"/>
          <p:cNvSpPr>
            <a:spLocks noGrp="1"/>
          </p:cNvSpPr>
          <p:nvPr>
            <p:ph type="title"/>
          </p:nvPr>
        </p:nvSpPr>
        <p:spPr/>
        <p:txBody>
          <a:bodyPr/>
          <a:lstStyle/>
          <a:p>
            <a:r>
              <a:rPr lang="en-US" altLang="ko-KR" smtClean="0"/>
              <a:t>Agenda Item for the week</a:t>
            </a:r>
          </a:p>
        </p:txBody>
      </p:sp>
      <p:sp>
        <p:nvSpPr>
          <p:cNvPr id="26628" name="Rectangle 8"/>
          <p:cNvSpPr>
            <a:spLocks noGrp="1" noChangeArrowheads="1"/>
          </p:cNvSpPr>
          <p:nvPr>
            <p:ph type="body" idx="1"/>
          </p:nvPr>
        </p:nvSpPr>
        <p:spPr/>
        <p:txBody>
          <a:bodyPr/>
          <a:lstStyle/>
          <a:p>
            <a:r>
              <a:rPr lang="en-US" altLang="ko-KR" smtClean="0"/>
              <a:t>Items to be covered </a:t>
            </a:r>
          </a:p>
          <a:p>
            <a:pPr lvl="1"/>
            <a:r>
              <a:rPr lang="en-US" altLang="ko-KR" smtClean="0"/>
              <a:t>Secure Key distribution</a:t>
            </a:r>
          </a:p>
          <a:p>
            <a:pPr lvl="2"/>
            <a:r>
              <a:rPr lang="en-US" altLang="ko-KR" smtClean="0"/>
              <a:t> </a:t>
            </a:r>
          </a:p>
          <a:p>
            <a:pPr lvl="1"/>
            <a:r>
              <a:rPr lang="en-US" altLang="ko-KR" smtClean="0"/>
              <a:t>Access Information Database Design for 4G</a:t>
            </a:r>
          </a:p>
          <a:p>
            <a:pPr lvl="2"/>
            <a:r>
              <a:rPr lang="en-US" altLang="ko-KR" smtClean="0"/>
              <a:t>Charles E. Perkins (tellabs)</a:t>
            </a:r>
          </a:p>
          <a:p>
            <a:pPr lvl="2"/>
            <a:r>
              <a:rPr lang="en-US" altLang="ko-KR" smtClean="0"/>
              <a:t> </a:t>
            </a:r>
          </a:p>
          <a:p>
            <a:pPr lvl="1"/>
            <a:r>
              <a:rPr lang="en-US" altLang="ko-KR" smtClean="0"/>
              <a:t>IEEE 802.21c Protocol Frame</a:t>
            </a:r>
          </a:p>
          <a:p>
            <a:pPr lvl="2"/>
            <a:r>
              <a:rPr lang="en-US" altLang="ko-KR" smtClean="0"/>
              <a:t>Hyunho Park (ETRI)</a:t>
            </a:r>
          </a:p>
          <a:p>
            <a:pPr lvl="2"/>
            <a:r>
              <a:rPr lang="en-US" altLang="ko-KR" smtClean="0"/>
              <a:t> </a:t>
            </a:r>
          </a:p>
          <a:p>
            <a:r>
              <a:rPr lang="en-US" altLang="ko-KR" smtClean="0"/>
              <a:t>IEEE 802.21c TG sessions</a:t>
            </a:r>
          </a:p>
          <a:p>
            <a:pPr lvl="1"/>
            <a:r>
              <a:rPr lang="en-US" altLang="ko-KR" smtClean="0"/>
              <a:t>Tuesday: AM2, PM2</a:t>
            </a:r>
          </a:p>
          <a:p>
            <a:pPr lvl="1"/>
            <a:r>
              <a:rPr lang="en-US" altLang="ko-KR" smtClean="0"/>
              <a:t>Wednesday AM1</a:t>
            </a:r>
          </a:p>
          <a:p>
            <a:pPr lvl="1"/>
            <a:r>
              <a:rPr lang="en-US" altLang="ko-KR" smtClean="0"/>
              <a:t>Thursday AM1, AM2</a:t>
            </a:r>
            <a:endParaRPr lang="en-US" altLang="ko-KR" dirty="0" smtClean="0"/>
          </a:p>
        </p:txBody>
      </p:sp>
      <p:sp>
        <p:nvSpPr>
          <p:cNvPr id="26627" name="Slide Number Placeholder 4"/>
          <p:cNvSpPr>
            <a:spLocks noGrp="1"/>
          </p:cNvSpPr>
          <p:nvPr>
            <p:ph type="sldNum" sz="quarter" idx="11"/>
          </p:nvPr>
        </p:nvSpPr>
        <p:spPr/>
        <p:txBody>
          <a:bodyPr/>
          <a:lstStyle/>
          <a:p>
            <a:fld id="{CCCDD19D-7751-4736-8E4B-53F072AA90BC}" type="slidenum">
              <a:rPr lang="ko-KR" altLang="en-US" smtClean="0"/>
              <a:pPr/>
              <a:t>21</a:t>
            </a:fld>
            <a:endParaRPr lang="en-US" altLang="ko-KR" smtClean="0"/>
          </a:p>
        </p:txBody>
      </p:sp>
      <p:sp>
        <p:nvSpPr>
          <p:cNvPr id="26626" name="Footer Placeholder 3"/>
          <p:cNvSpPr>
            <a:spLocks noGrp="1"/>
          </p:cNvSpPr>
          <p:nvPr>
            <p:ph type="ftr" sz="quarter" idx="10"/>
          </p:nvPr>
        </p:nvSpPr>
        <p:spPr/>
        <p:txBody>
          <a:bodyPr/>
          <a:lstStyle/>
          <a:p>
            <a:r>
              <a:rPr lang="en-US" altLang="ko-KR" smtClean="0"/>
              <a:t>21-12-0015-02-srho</a:t>
            </a:r>
            <a:endParaRPr lang="en-US" altLang="ko-K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Rectangle 8"/>
          <p:cNvSpPr>
            <a:spLocks noGrp="1" noChangeArrowheads="1"/>
          </p:cNvSpPr>
          <p:nvPr>
            <p:ph idx="1"/>
          </p:nvPr>
        </p:nvSpPr>
        <p:spPr/>
        <p:txBody>
          <a:bodyPr>
            <a:normAutofit fontScale="92500" lnSpcReduction="20000"/>
          </a:bodyPr>
          <a:lstStyle/>
          <a:p>
            <a:r>
              <a:rPr lang="en-US" altLang="ko-KR" dirty="0" smtClean="0"/>
              <a:t>Items </a:t>
            </a:r>
            <a:r>
              <a:rPr lang="en-US" altLang="ko-KR" dirty="0" smtClean="0"/>
              <a:t>covered </a:t>
            </a:r>
            <a:endParaRPr lang="en-US" altLang="ko-KR" dirty="0" smtClean="0"/>
          </a:p>
          <a:p>
            <a:pPr lvl="1"/>
            <a:r>
              <a:rPr lang="en-US" altLang="ko-KR" dirty="0" smtClean="0"/>
              <a:t>Secure Key distribution</a:t>
            </a:r>
          </a:p>
          <a:p>
            <a:pPr lvl="2"/>
            <a:r>
              <a:rPr lang="en-US" altLang="ko-KR" dirty="0" smtClean="0"/>
              <a:t>Proposals from </a:t>
            </a:r>
            <a:r>
              <a:rPr lang="en-US" altLang="ko-KR" dirty="0" smtClean="0"/>
              <a:t>Charles </a:t>
            </a:r>
            <a:r>
              <a:rPr lang="en-US" altLang="ko-KR" dirty="0" smtClean="0"/>
              <a:t>and </a:t>
            </a:r>
            <a:r>
              <a:rPr lang="en-US" altLang="ko-KR" dirty="0" smtClean="0"/>
              <a:t>from Yoshihiro/Antonio </a:t>
            </a:r>
            <a:r>
              <a:rPr lang="en-US" altLang="ko-KR" dirty="0" smtClean="0"/>
              <a:t>(21-12-0020-05) accepted</a:t>
            </a:r>
            <a:endParaRPr lang="en-US" altLang="ko-KR" dirty="0" smtClean="0"/>
          </a:p>
          <a:p>
            <a:pPr lvl="1"/>
            <a:r>
              <a:rPr lang="en-US" altLang="ko-KR" dirty="0" smtClean="0"/>
              <a:t>Access Information Database Design for 4G</a:t>
            </a:r>
          </a:p>
          <a:p>
            <a:pPr lvl="2"/>
            <a:r>
              <a:rPr lang="en-US" altLang="ko-KR" dirty="0" smtClean="0"/>
              <a:t>Presentation from Charles </a:t>
            </a:r>
            <a:r>
              <a:rPr lang="en-US" altLang="ko-KR" dirty="0" smtClean="0"/>
              <a:t>E. Perkins (21-12-0064-00</a:t>
            </a:r>
            <a:r>
              <a:rPr lang="en-US" altLang="ko-KR" dirty="0" smtClean="0"/>
              <a:t>) discussed</a:t>
            </a:r>
            <a:endParaRPr lang="en-US" altLang="ko-KR" dirty="0" smtClean="0"/>
          </a:p>
          <a:p>
            <a:pPr lvl="1"/>
            <a:r>
              <a:rPr lang="en-US" altLang="ko-KR" dirty="0" smtClean="0"/>
              <a:t>IEEE 802.21c Protocol Frame</a:t>
            </a:r>
          </a:p>
          <a:p>
            <a:pPr lvl="2"/>
            <a:r>
              <a:rPr lang="en-US" altLang="ko-KR" dirty="0" smtClean="0"/>
              <a:t>Presentation from </a:t>
            </a:r>
            <a:r>
              <a:rPr lang="en-US" altLang="ko-KR" dirty="0" err="1" smtClean="0"/>
              <a:t>Hyunho</a:t>
            </a:r>
            <a:r>
              <a:rPr lang="en-US" altLang="ko-KR" dirty="0" smtClean="0"/>
              <a:t> </a:t>
            </a:r>
            <a:r>
              <a:rPr lang="en-US" altLang="ko-KR" dirty="0" smtClean="0"/>
              <a:t>Park (ETRI) (21-12-0047-02</a:t>
            </a:r>
            <a:r>
              <a:rPr lang="en-US" altLang="ko-KR" dirty="0" smtClean="0"/>
              <a:t>) discussed</a:t>
            </a:r>
          </a:p>
          <a:p>
            <a:pPr lvl="1"/>
            <a:r>
              <a:rPr lang="en-US" altLang="ko-KR" dirty="0" smtClean="0"/>
              <a:t>Network discovery</a:t>
            </a:r>
          </a:p>
          <a:p>
            <a:pPr lvl="2"/>
            <a:r>
              <a:rPr lang="en-US" altLang="ko-KR" dirty="0" smtClean="0"/>
              <a:t>Proposal from </a:t>
            </a:r>
            <a:r>
              <a:rPr lang="en-US" altLang="ko-KR" dirty="0" err="1" smtClean="0"/>
              <a:t>Hyunho</a:t>
            </a:r>
            <a:r>
              <a:rPr lang="en-US" altLang="ko-KR" dirty="0" smtClean="0"/>
              <a:t> Park (ETRI) (21-12-0020-06) discussed</a:t>
            </a:r>
            <a:endParaRPr lang="en-US" altLang="ko-KR" dirty="0" smtClean="0"/>
          </a:p>
          <a:p>
            <a:r>
              <a:rPr lang="en-US" altLang="ko-KR" dirty="0" smtClean="0"/>
              <a:t>IEEE 802.21c TG sessions</a:t>
            </a:r>
          </a:p>
          <a:p>
            <a:pPr lvl="1"/>
            <a:r>
              <a:rPr lang="en-US" altLang="ko-KR" dirty="0" smtClean="0"/>
              <a:t>Tuesday: AM2</a:t>
            </a:r>
          </a:p>
          <a:p>
            <a:pPr lvl="1"/>
            <a:r>
              <a:rPr lang="en-US" altLang="ko-KR" dirty="0" smtClean="0"/>
              <a:t>Wednesday: AM1, PM2</a:t>
            </a:r>
          </a:p>
          <a:p>
            <a:pPr lvl="1"/>
            <a:r>
              <a:rPr lang="en-US" altLang="ko-KR" dirty="0" smtClean="0"/>
              <a:t>Thursday AM1, AM2</a:t>
            </a:r>
          </a:p>
        </p:txBody>
      </p:sp>
      <p:sp>
        <p:nvSpPr>
          <p:cNvPr id="26629" name="Title 5"/>
          <p:cNvSpPr>
            <a:spLocks noGrp="1"/>
          </p:cNvSpPr>
          <p:nvPr>
            <p:ph type="title"/>
          </p:nvPr>
        </p:nvSpPr>
        <p:spPr/>
        <p:txBody>
          <a:bodyPr/>
          <a:lstStyle/>
          <a:p>
            <a:r>
              <a:rPr lang="en-US" altLang="ko-KR" dirty="0" smtClean="0"/>
              <a:t>Progress for </a:t>
            </a:r>
            <a:r>
              <a:rPr lang="en-US" altLang="ko-KR" dirty="0" smtClean="0"/>
              <a:t>the week</a:t>
            </a:r>
          </a:p>
        </p:txBody>
      </p:sp>
      <p:sp>
        <p:nvSpPr>
          <p:cNvPr id="10" name="Slide Number Placeholder 9"/>
          <p:cNvSpPr>
            <a:spLocks noGrp="1"/>
          </p:cNvSpPr>
          <p:nvPr>
            <p:ph type="sldNum" sz="quarter" idx="10"/>
          </p:nvPr>
        </p:nvSpPr>
        <p:spPr/>
        <p:txBody>
          <a:bodyPr/>
          <a:lstStyle/>
          <a:p>
            <a:fld id="{3758FAEF-7C45-4A92-8467-02AC76455E53}" type="slidenum">
              <a:rPr lang="en-US" altLang="ja-JP" smtClean="0"/>
              <a:pPr/>
              <a:t>22</a:t>
            </a:fld>
            <a:endParaRPr lang="en-US" altLang="ja-JP" dirty="0"/>
          </a:p>
        </p:txBody>
      </p:sp>
      <p:sp>
        <p:nvSpPr>
          <p:cNvPr id="11" name="Footer Placeholder 10"/>
          <p:cNvSpPr>
            <a:spLocks noGrp="1"/>
          </p:cNvSpPr>
          <p:nvPr>
            <p:ph type="ftr" sz="quarter" idx="11"/>
          </p:nvPr>
        </p:nvSpPr>
        <p:spPr/>
        <p:txBody>
          <a:bodyPr/>
          <a:lstStyle/>
          <a:p>
            <a:r>
              <a:rPr lang="en-US" altLang="ko-KR" smtClean="0"/>
              <a:t>21-12-0052-02-srho</a:t>
            </a:r>
            <a:endParaRPr lang="en-US" altLang="ko-K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Rectangle 8"/>
          <p:cNvSpPr>
            <a:spLocks noGrp="1" noChangeArrowheads="1"/>
          </p:cNvSpPr>
          <p:nvPr>
            <p:ph idx="1"/>
          </p:nvPr>
        </p:nvSpPr>
        <p:spPr/>
        <p:txBody>
          <a:bodyPr/>
          <a:lstStyle/>
          <a:p>
            <a:r>
              <a:rPr lang="en-US" altLang="ko-KR" dirty="0" smtClean="0"/>
              <a:t>Motion: To accept to incorporate the texts in the proposal, “21-12-0004-04-srho, 802.21c Proposal” into the </a:t>
            </a:r>
            <a:r>
              <a:rPr lang="en-US" altLang="ko-KR" dirty="0" err="1" smtClean="0"/>
              <a:t>TGc</a:t>
            </a:r>
            <a:r>
              <a:rPr lang="en-US" altLang="ko-KR" dirty="0" smtClean="0"/>
              <a:t> framework document “21-10-0025-02, 802.21c draft template”. </a:t>
            </a:r>
          </a:p>
          <a:p>
            <a:r>
              <a:rPr lang="en-US" altLang="ko-KR" dirty="0" smtClean="0"/>
              <a:t>Moved by: Charles Perkins</a:t>
            </a:r>
          </a:p>
          <a:p>
            <a:r>
              <a:rPr lang="en-US" altLang="ko-KR" dirty="0" smtClean="0"/>
              <a:t>Second: Subir Das</a:t>
            </a:r>
          </a:p>
          <a:p>
            <a:r>
              <a:rPr lang="en-US" altLang="ko-KR" dirty="0" smtClean="0"/>
              <a:t>Result: Motions pass by unanimous consent</a:t>
            </a:r>
          </a:p>
          <a:p>
            <a:endParaRPr lang="en-US" altLang="ko-KR" dirty="0" smtClean="0"/>
          </a:p>
        </p:txBody>
      </p:sp>
      <p:sp>
        <p:nvSpPr>
          <p:cNvPr id="26629" name="Title 5"/>
          <p:cNvSpPr>
            <a:spLocks noGrp="1"/>
          </p:cNvSpPr>
          <p:nvPr>
            <p:ph type="title"/>
          </p:nvPr>
        </p:nvSpPr>
        <p:spPr/>
        <p:txBody>
          <a:bodyPr/>
          <a:lstStyle/>
          <a:p>
            <a:r>
              <a:rPr lang="en-US" altLang="ko-KR" smtClean="0"/>
              <a:t>Motion</a:t>
            </a:r>
            <a:endParaRPr lang="en-US" altLang="ko-KR" dirty="0" smtClean="0"/>
          </a:p>
        </p:txBody>
      </p:sp>
      <p:sp>
        <p:nvSpPr>
          <p:cNvPr id="10" name="Slide Number Placeholder 9"/>
          <p:cNvSpPr>
            <a:spLocks noGrp="1"/>
          </p:cNvSpPr>
          <p:nvPr>
            <p:ph type="sldNum" sz="quarter" idx="10"/>
          </p:nvPr>
        </p:nvSpPr>
        <p:spPr/>
        <p:txBody>
          <a:bodyPr/>
          <a:lstStyle/>
          <a:p>
            <a:fld id="{3758FAEF-7C45-4A92-8467-02AC76455E53}" type="slidenum">
              <a:rPr lang="en-US" altLang="ja-JP" smtClean="0"/>
              <a:pPr/>
              <a:t>23</a:t>
            </a:fld>
            <a:endParaRPr lang="en-US" altLang="ja-JP" dirty="0"/>
          </a:p>
        </p:txBody>
      </p:sp>
      <p:sp>
        <p:nvSpPr>
          <p:cNvPr id="11" name="Footer Placeholder 10"/>
          <p:cNvSpPr>
            <a:spLocks noGrp="1"/>
          </p:cNvSpPr>
          <p:nvPr>
            <p:ph type="ftr" sz="quarter" idx="11"/>
          </p:nvPr>
        </p:nvSpPr>
        <p:spPr/>
        <p:txBody>
          <a:bodyPr/>
          <a:lstStyle/>
          <a:p>
            <a:r>
              <a:rPr lang="en-US" altLang="ko-KR" smtClean="0"/>
              <a:t>21-12-0052-02-srho</a:t>
            </a:r>
            <a:endParaRPr lang="en-US" altLang="ko-K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Rectangle 8"/>
          <p:cNvSpPr>
            <a:spLocks noGrp="1" noChangeArrowheads="1"/>
          </p:cNvSpPr>
          <p:nvPr>
            <p:ph idx="1"/>
          </p:nvPr>
        </p:nvSpPr>
        <p:spPr/>
        <p:txBody>
          <a:bodyPr/>
          <a:lstStyle/>
          <a:p>
            <a:r>
              <a:rPr lang="en-US" altLang="ko-KR" dirty="0" smtClean="0"/>
              <a:t>Motion: To accept to incorporate the texts in the proposal, “</a:t>
            </a:r>
            <a:r>
              <a:rPr lang="en-US" altLang="ko-KR" dirty="0" smtClean="0"/>
              <a:t>21-12-0020-05-srho</a:t>
            </a:r>
            <a:r>
              <a:rPr lang="en-US" altLang="ko-KR" dirty="0" smtClean="0"/>
              <a:t>, 802.21c Proposal” into the </a:t>
            </a:r>
            <a:r>
              <a:rPr lang="en-US" altLang="ko-KR" dirty="0" err="1" smtClean="0"/>
              <a:t>TGc</a:t>
            </a:r>
            <a:r>
              <a:rPr lang="en-US" altLang="ko-KR" dirty="0" smtClean="0"/>
              <a:t> framework document “21-10-0025-02, 802.21c draft template”. </a:t>
            </a:r>
          </a:p>
          <a:p>
            <a:r>
              <a:rPr lang="en-US" altLang="ko-KR" dirty="0" smtClean="0"/>
              <a:t>Moved by: </a:t>
            </a:r>
            <a:r>
              <a:rPr lang="en-US" altLang="ko-KR" dirty="0" smtClean="0"/>
              <a:t>Yoshihiro Ohba</a:t>
            </a:r>
            <a:endParaRPr lang="en-US" altLang="ko-KR" dirty="0" smtClean="0"/>
          </a:p>
          <a:p>
            <a:r>
              <a:rPr lang="en-US" altLang="ko-KR" dirty="0" smtClean="0"/>
              <a:t>Second: </a:t>
            </a:r>
            <a:r>
              <a:rPr lang="en-US" altLang="ko-KR" dirty="0" smtClean="0"/>
              <a:t>Charles Perkins</a:t>
            </a:r>
            <a:endParaRPr lang="en-US" altLang="ko-KR" dirty="0" smtClean="0"/>
          </a:p>
          <a:p>
            <a:r>
              <a:rPr lang="en-US" altLang="ko-KR" dirty="0" smtClean="0"/>
              <a:t>Result: </a:t>
            </a:r>
            <a:r>
              <a:rPr lang="en-US" altLang="ko-KR" dirty="0" smtClean="0"/>
              <a:t>Motion passes by unanimous consent</a:t>
            </a:r>
            <a:endParaRPr lang="en-US" altLang="ko-KR" dirty="0" smtClean="0"/>
          </a:p>
          <a:p>
            <a:endParaRPr lang="en-US" altLang="ko-KR" dirty="0" smtClean="0"/>
          </a:p>
        </p:txBody>
      </p:sp>
      <p:sp>
        <p:nvSpPr>
          <p:cNvPr id="26629" name="Title 5"/>
          <p:cNvSpPr>
            <a:spLocks noGrp="1"/>
          </p:cNvSpPr>
          <p:nvPr>
            <p:ph type="title"/>
          </p:nvPr>
        </p:nvSpPr>
        <p:spPr/>
        <p:txBody>
          <a:bodyPr/>
          <a:lstStyle/>
          <a:p>
            <a:r>
              <a:rPr lang="en-US" altLang="ko-KR" smtClean="0"/>
              <a:t>Motion</a:t>
            </a:r>
            <a:endParaRPr lang="en-US" altLang="ko-KR" dirty="0" smtClean="0"/>
          </a:p>
        </p:txBody>
      </p:sp>
      <p:sp>
        <p:nvSpPr>
          <p:cNvPr id="10" name="Slide Number Placeholder 9"/>
          <p:cNvSpPr>
            <a:spLocks noGrp="1"/>
          </p:cNvSpPr>
          <p:nvPr>
            <p:ph type="sldNum" sz="quarter" idx="10"/>
          </p:nvPr>
        </p:nvSpPr>
        <p:spPr/>
        <p:txBody>
          <a:bodyPr/>
          <a:lstStyle/>
          <a:p>
            <a:fld id="{3758FAEF-7C45-4A92-8467-02AC76455E53}" type="slidenum">
              <a:rPr lang="en-US" altLang="ja-JP" smtClean="0"/>
              <a:pPr/>
              <a:t>24</a:t>
            </a:fld>
            <a:endParaRPr lang="en-US" altLang="ja-JP" dirty="0"/>
          </a:p>
        </p:txBody>
      </p:sp>
      <p:sp>
        <p:nvSpPr>
          <p:cNvPr id="11" name="Footer Placeholder 10"/>
          <p:cNvSpPr>
            <a:spLocks noGrp="1"/>
          </p:cNvSpPr>
          <p:nvPr>
            <p:ph type="ftr" sz="quarter" idx="11"/>
          </p:nvPr>
        </p:nvSpPr>
        <p:spPr/>
        <p:txBody>
          <a:bodyPr/>
          <a:lstStyle/>
          <a:p>
            <a:r>
              <a:rPr lang="en-US" altLang="ko-KR" smtClean="0"/>
              <a:t>21-12-0052-02-srho</a:t>
            </a:r>
            <a:endParaRPr lang="en-US" altLang="ko-K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Rectangle 8"/>
          <p:cNvSpPr>
            <a:spLocks noGrp="1" noChangeArrowheads="1"/>
          </p:cNvSpPr>
          <p:nvPr>
            <p:ph idx="1"/>
          </p:nvPr>
        </p:nvSpPr>
        <p:spPr/>
        <p:txBody>
          <a:bodyPr/>
          <a:lstStyle/>
          <a:p>
            <a:r>
              <a:rPr lang="en-US" altLang="ko-KR" dirty="0" smtClean="0"/>
              <a:t>Motion: To accept to incorporate the texts in the proposal, “</a:t>
            </a:r>
            <a:r>
              <a:rPr lang="en-US" altLang="ko-KR" dirty="0" smtClean="0"/>
              <a:t>21-12-0066-02-srho</a:t>
            </a:r>
            <a:r>
              <a:rPr lang="en-US" altLang="ko-KR" dirty="0" smtClean="0"/>
              <a:t>, 802.21c Proposal” into the </a:t>
            </a:r>
            <a:r>
              <a:rPr lang="en-US" altLang="ko-KR" dirty="0" err="1" smtClean="0"/>
              <a:t>TGc</a:t>
            </a:r>
            <a:r>
              <a:rPr lang="en-US" altLang="ko-KR" dirty="0" smtClean="0"/>
              <a:t> framework document “21-10-0025-02, 802.21c draft template”. </a:t>
            </a:r>
          </a:p>
          <a:p>
            <a:r>
              <a:rPr lang="en-US" altLang="ko-KR" dirty="0" smtClean="0"/>
              <a:t>Moved by</a:t>
            </a:r>
            <a:r>
              <a:rPr lang="en-US" altLang="ko-KR" dirty="0" smtClean="0"/>
              <a:t>: </a:t>
            </a:r>
            <a:r>
              <a:rPr lang="en-US" altLang="ko-KR" dirty="0" err="1" smtClean="0"/>
              <a:t>Hyunho</a:t>
            </a:r>
            <a:r>
              <a:rPr lang="en-US" altLang="ko-KR" dirty="0" smtClean="0"/>
              <a:t> Park </a:t>
            </a:r>
            <a:endParaRPr lang="en-US" altLang="ko-KR" dirty="0" smtClean="0"/>
          </a:p>
          <a:p>
            <a:r>
              <a:rPr lang="en-US" altLang="ko-KR" dirty="0" smtClean="0"/>
              <a:t>Second</a:t>
            </a:r>
            <a:r>
              <a:rPr lang="en-US" altLang="ko-KR" dirty="0" smtClean="0"/>
              <a:t>: Subir Das</a:t>
            </a:r>
            <a:endParaRPr lang="en-US" altLang="ko-KR" dirty="0" smtClean="0"/>
          </a:p>
          <a:p>
            <a:r>
              <a:rPr lang="en-US" altLang="ko-KR" dirty="0" smtClean="0"/>
              <a:t>Result</a:t>
            </a:r>
            <a:r>
              <a:rPr lang="en-US" altLang="ko-KR" dirty="0" smtClean="0"/>
              <a:t>: Motion passes with no opposition (2 abstain)</a:t>
            </a:r>
            <a:endParaRPr lang="en-US" altLang="ko-KR" dirty="0" smtClean="0"/>
          </a:p>
          <a:p>
            <a:endParaRPr lang="en-US" altLang="ko-KR" dirty="0" smtClean="0"/>
          </a:p>
        </p:txBody>
      </p:sp>
      <p:sp>
        <p:nvSpPr>
          <p:cNvPr id="26629" name="Title 5"/>
          <p:cNvSpPr>
            <a:spLocks noGrp="1"/>
          </p:cNvSpPr>
          <p:nvPr>
            <p:ph type="title"/>
          </p:nvPr>
        </p:nvSpPr>
        <p:spPr/>
        <p:txBody>
          <a:bodyPr/>
          <a:lstStyle/>
          <a:p>
            <a:r>
              <a:rPr lang="en-US" altLang="ko-KR" smtClean="0"/>
              <a:t>Motion</a:t>
            </a:r>
            <a:endParaRPr lang="en-US" altLang="ko-KR" dirty="0" smtClean="0"/>
          </a:p>
        </p:txBody>
      </p:sp>
      <p:sp>
        <p:nvSpPr>
          <p:cNvPr id="10" name="Slide Number Placeholder 9"/>
          <p:cNvSpPr>
            <a:spLocks noGrp="1"/>
          </p:cNvSpPr>
          <p:nvPr>
            <p:ph type="sldNum" sz="quarter" idx="10"/>
          </p:nvPr>
        </p:nvSpPr>
        <p:spPr/>
        <p:txBody>
          <a:bodyPr/>
          <a:lstStyle/>
          <a:p>
            <a:fld id="{3758FAEF-7C45-4A92-8467-02AC76455E53}" type="slidenum">
              <a:rPr lang="en-US" altLang="ja-JP" smtClean="0"/>
              <a:pPr/>
              <a:t>25</a:t>
            </a:fld>
            <a:endParaRPr lang="en-US" altLang="ja-JP" dirty="0"/>
          </a:p>
        </p:txBody>
      </p:sp>
      <p:sp>
        <p:nvSpPr>
          <p:cNvPr id="11" name="Footer Placeholder 10"/>
          <p:cNvSpPr>
            <a:spLocks noGrp="1"/>
          </p:cNvSpPr>
          <p:nvPr>
            <p:ph type="ftr" sz="quarter" idx="11"/>
          </p:nvPr>
        </p:nvSpPr>
        <p:spPr/>
        <p:txBody>
          <a:bodyPr/>
          <a:lstStyle/>
          <a:p>
            <a:r>
              <a:rPr lang="en-US" altLang="ko-KR" smtClean="0"/>
              <a:t>21-12-0052-02-srho</a:t>
            </a:r>
            <a:endParaRPr lang="en-US" altLang="ko-K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Rectangle 8"/>
          <p:cNvSpPr>
            <a:spLocks noGrp="1" noChangeArrowheads="1"/>
          </p:cNvSpPr>
          <p:nvPr>
            <p:ph idx="1"/>
          </p:nvPr>
        </p:nvSpPr>
        <p:spPr/>
        <p:txBody>
          <a:bodyPr/>
          <a:lstStyle/>
          <a:p>
            <a:r>
              <a:rPr lang="en-US" altLang="ko-KR" dirty="0" smtClean="0"/>
              <a:t>Motion: To accept to incorporate the texts in the proposal, “</a:t>
            </a:r>
            <a:r>
              <a:rPr lang="en-US" altLang="ko-KR" dirty="0" smtClean="0"/>
              <a:t>21-12-0067-00-srho</a:t>
            </a:r>
            <a:r>
              <a:rPr lang="en-US" altLang="ko-KR" dirty="0" smtClean="0"/>
              <a:t>, 802.21c Proposal” into the </a:t>
            </a:r>
            <a:r>
              <a:rPr lang="en-US" altLang="ko-KR" dirty="0" err="1" smtClean="0"/>
              <a:t>TGc</a:t>
            </a:r>
            <a:r>
              <a:rPr lang="en-US" altLang="ko-KR" dirty="0" smtClean="0"/>
              <a:t> framework document “21-10-0025-02, 802.21c draft template”. </a:t>
            </a:r>
          </a:p>
          <a:p>
            <a:r>
              <a:rPr lang="en-US" altLang="ko-KR" dirty="0" smtClean="0"/>
              <a:t>Moved by</a:t>
            </a:r>
            <a:r>
              <a:rPr lang="en-US" altLang="ko-KR" dirty="0" smtClean="0"/>
              <a:t>: Charles Perkins</a:t>
            </a:r>
            <a:endParaRPr lang="en-US" altLang="ko-KR" dirty="0" smtClean="0"/>
          </a:p>
          <a:p>
            <a:r>
              <a:rPr lang="en-US" altLang="ko-KR" dirty="0" smtClean="0"/>
              <a:t>Second</a:t>
            </a:r>
            <a:r>
              <a:rPr lang="en-US" altLang="ko-KR" dirty="0" smtClean="0"/>
              <a:t>: Yoshihiro Ohba</a:t>
            </a:r>
            <a:endParaRPr lang="en-US" altLang="ko-KR" dirty="0" smtClean="0"/>
          </a:p>
          <a:p>
            <a:r>
              <a:rPr lang="en-US" altLang="ko-KR" dirty="0" smtClean="0"/>
              <a:t>Result</a:t>
            </a:r>
            <a:r>
              <a:rPr lang="en-US" altLang="ko-KR" dirty="0" smtClean="0"/>
              <a:t>: Motion passes with unanimous consent</a:t>
            </a:r>
            <a:endParaRPr lang="en-US" altLang="ko-KR" dirty="0" smtClean="0"/>
          </a:p>
          <a:p>
            <a:endParaRPr lang="en-US" altLang="ko-KR" dirty="0" smtClean="0"/>
          </a:p>
        </p:txBody>
      </p:sp>
      <p:sp>
        <p:nvSpPr>
          <p:cNvPr id="26629" name="Title 5"/>
          <p:cNvSpPr>
            <a:spLocks noGrp="1"/>
          </p:cNvSpPr>
          <p:nvPr>
            <p:ph type="title"/>
          </p:nvPr>
        </p:nvSpPr>
        <p:spPr/>
        <p:txBody>
          <a:bodyPr/>
          <a:lstStyle/>
          <a:p>
            <a:r>
              <a:rPr lang="en-US" altLang="ko-KR" smtClean="0"/>
              <a:t>Motion</a:t>
            </a:r>
            <a:endParaRPr lang="en-US" altLang="ko-KR" dirty="0" smtClean="0"/>
          </a:p>
        </p:txBody>
      </p:sp>
      <p:sp>
        <p:nvSpPr>
          <p:cNvPr id="10" name="Slide Number Placeholder 9"/>
          <p:cNvSpPr>
            <a:spLocks noGrp="1"/>
          </p:cNvSpPr>
          <p:nvPr>
            <p:ph type="sldNum" sz="quarter" idx="10"/>
          </p:nvPr>
        </p:nvSpPr>
        <p:spPr/>
        <p:txBody>
          <a:bodyPr/>
          <a:lstStyle/>
          <a:p>
            <a:fld id="{3758FAEF-7C45-4A92-8467-02AC76455E53}" type="slidenum">
              <a:rPr lang="en-US" altLang="ja-JP" smtClean="0"/>
              <a:pPr/>
              <a:t>26</a:t>
            </a:fld>
            <a:endParaRPr lang="en-US" altLang="ja-JP" dirty="0"/>
          </a:p>
        </p:txBody>
      </p:sp>
      <p:sp>
        <p:nvSpPr>
          <p:cNvPr id="11" name="Footer Placeholder 10"/>
          <p:cNvSpPr>
            <a:spLocks noGrp="1"/>
          </p:cNvSpPr>
          <p:nvPr>
            <p:ph type="ftr" sz="quarter" idx="11"/>
          </p:nvPr>
        </p:nvSpPr>
        <p:spPr/>
        <p:txBody>
          <a:bodyPr/>
          <a:lstStyle/>
          <a:p>
            <a:r>
              <a:rPr lang="en-US" altLang="ko-KR" dirty="0" smtClean="0"/>
              <a:t>21-12-0052-02-srho</a:t>
            </a:r>
            <a:endParaRPr lang="en-US" altLang="ko-K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내용 개체 틀 2"/>
          <p:cNvSpPr>
            <a:spLocks noGrp="1"/>
          </p:cNvSpPr>
          <p:nvPr>
            <p:ph idx="1"/>
          </p:nvPr>
        </p:nvSpPr>
        <p:spPr/>
        <p:txBody>
          <a:bodyPr/>
          <a:lstStyle/>
          <a:p>
            <a:r>
              <a:rPr lang="en-US" altLang="ko-KR" dirty="0" smtClean="0"/>
              <a:t>Authorize the TG ad hoc to discuss and approve the contributions presented during </a:t>
            </a:r>
            <a:r>
              <a:rPr lang="en-US" altLang="ko-KR" dirty="0" smtClean="0"/>
              <a:t>the teleconferences </a:t>
            </a:r>
            <a:r>
              <a:rPr lang="en-US" altLang="ko-KR" dirty="0" smtClean="0"/>
              <a:t>(from</a:t>
            </a:r>
            <a:r>
              <a:rPr lang="en-US" altLang="ko-KR" dirty="0" smtClean="0"/>
              <a:t> May 20 to July 15 2012 timeframe) and </a:t>
            </a:r>
            <a:r>
              <a:rPr lang="en-US" altLang="ko-KR" dirty="0" smtClean="0"/>
              <a:t>incorporate the relevant text into </a:t>
            </a:r>
            <a:r>
              <a:rPr lang="en-US" altLang="ko-KR" dirty="0" err="1" smtClean="0"/>
              <a:t>TGc</a:t>
            </a:r>
            <a:r>
              <a:rPr lang="en-US" altLang="ko-KR" dirty="0" smtClean="0"/>
              <a:t> framework document. </a:t>
            </a:r>
          </a:p>
          <a:p>
            <a:endParaRPr lang="ko-KR" altLang="ko-KR" dirty="0" smtClean="0"/>
          </a:p>
          <a:p>
            <a:pPr lvl="1"/>
            <a:r>
              <a:rPr lang="en-US" altLang="ko-KR" dirty="0" smtClean="0"/>
              <a:t>Moved by: </a:t>
            </a:r>
            <a:r>
              <a:rPr lang="en-US" altLang="ko-KR" dirty="0" smtClean="0"/>
              <a:t>Charles Perkins</a:t>
            </a:r>
            <a:endParaRPr lang="ko-KR" altLang="ko-KR" dirty="0" smtClean="0"/>
          </a:p>
          <a:p>
            <a:pPr lvl="1"/>
            <a:r>
              <a:rPr lang="en-US" altLang="ko-KR" dirty="0" smtClean="0"/>
              <a:t>Second by: </a:t>
            </a:r>
            <a:r>
              <a:rPr lang="en-US" altLang="ko-KR" dirty="0" smtClean="0"/>
              <a:t>Yoshihiro Ohba</a:t>
            </a:r>
            <a:endParaRPr lang="ko-KR" altLang="ko-KR" dirty="0" smtClean="0"/>
          </a:p>
          <a:p>
            <a:pPr lvl="1"/>
            <a:r>
              <a:rPr lang="en-US" altLang="ko-KR" dirty="0" smtClean="0"/>
              <a:t>Result: Motion </a:t>
            </a:r>
            <a:r>
              <a:rPr lang="en-US" altLang="ko-KR" dirty="0" smtClean="0"/>
              <a:t>passes with unanimous consent </a:t>
            </a:r>
            <a:endParaRPr lang="ko-KR" altLang="ko-KR" dirty="0" smtClean="0"/>
          </a:p>
          <a:p>
            <a:endParaRPr lang="ko-KR" altLang="en-US" dirty="0" smtClean="0"/>
          </a:p>
        </p:txBody>
      </p:sp>
      <p:sp>
        <p:nvSpPr>
          <p:cNvPr id="32770" name="제목 1"/>
          <p:cNvSpPr>
            <a:spLocks noGrp="1"/>
          </p:cNvSpPr>
          <p:nvPr>
            <p:ph type="title"/>
          </p:nvPr>
        </p:nvSpPr>
        <p:spPr/>
        <p:txBody>
          <a:bodyPr/>
          <a:lstStyle/>
          <a:p>
            <a:r>
              <a:rPr lang="en-US" altLang="ko-KR" smtClean="0"/>
              <a:t>Motion</a:t>
            </a:r>
            <a:endParaRPr lang="ko-KR" altLang="en-US" smtClean="0"/>
          </a:p>
        </p:txBody>
      </p:sp>
      <p:sp>
        <p:nvSpPr>
          <p:cNvPr id="12" name="Slide Number Placeholder 11"/>
          <p:cNvSpPr>
            <a:spLocks noGrp="1"/>
          </p:cNvSpPr>
          <p:nvPr>
            <p:ph type="sldNum" sz="quarter" idx="10"/>
          </p:nvPr>
        </p:nvSpPr>
        <p:spPr/>
        <p:txBody>
          <a:bodyPr/>
          <a:lstStyle/>
          <a:p>
            <a:fld id="{3758FAEF-7C45-4A92-8467-02AC76455E53}" type="slidenum">
              <a:rPr lang="en-US" altLang="ja-JP" smtClean="0"/>
              <a:pPr/>
              <a:t>27</a:t>
            </a:fld>
            <a:endParaRPr lang="en-US" altLang="ja-JP" dirty="0"/>
          </a:p>
        </p:txBody>
      </p:sp>
      <p:sp>
        <p:nvSpPr>
          <p:cNvPr id="13" name="Footer Placeholder 12"/>
          <p:cNvSpPr>
            <a:spLocks noGrp="1"/>
          </p:cNvSpPr>
          <p:nvPr>
            <p:ph type="ftr" sz="quarter" idx="11"/>
          </p:nvPr>
        </p:nvSpPr>
        <p:spPr/>
        <p:txBody>
          <a:bodyPr/>
          <a:lstStyle/>
          <a:p>
            <a:r>
              <a:rPr lang="en-US" altLang="ko-KR" smtClean="0"/>
              <a:t>21-12-0052-02-srho</a:t>
            </a:r>
            <a:endParaRPr lang="en-US" altLang="ko-K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7" name="Rectangle 3"/>
          <p:cNvSpPr>
            <a:spLocks noGrp="1" noChangeArrowheads="1"/>
          </p:cNvSpPr>
          <p:nvPr>
            <p:ph idx="1"/>
          </p:nvPr>
        </p:nvSpPr>
        <p:spPr/>
        <p:txBody>
          <a:bodyPr>
            <a:normAutofit fontScale="92500" lnSpcReduction="20000"/>
          </a:bodyPr>
          <a:lstStyle/>
          <a:p>
            <a:r>
              <a:rPr lang="en-US" altLang="ko-KR" dirty="0" smtClean="0"/>
              <a:t>June 6 (Wed), 2012 21-23:00 ET</a:t>
            </a:r>
          </a:p>
          <a:p>
            <a:pPr lvl="2"/>
            <a:r>
              <a:rPr lang="en-US" altLang="ko-KR" dirty="0" smtClean="0"/>
              <a:t>Proposal Discussion</a:t>
            </a:r>
          </a:p>
          <a:p>
            <a:r>
              <a:rPr lang="en-US" altLang="ko-KR" dirty="0" smtClean="0"/>
              <a:t>June 13 (Wed), 2012 21-23:00 ET</a:t>
            </a:r>
          </a:p>
          <a:p>
            <a:pPr lvl="1"/>
            <a:r>
              <a:rPr lang="en-US" altLang="ko-KR" dirty="0" smtClean="0"/>
              <a:t>Proposal Discussion</a:t>
            </a:r>
          </a:p>
          <a:p>
            <a:r>
              <a:rPr lang="en-US" altLang="ko-KR" dirty="0" smtClean="0"/>
              <a:t>June 20 (Wed), 2012 </a:t>
            </a:r>
            <a:r>
              <a:rPr lang="en-US" altLang="ko-KR" dirty="0" smtClean="0"/>
              <a:t>21-23:00 ET</a:t>
            </a:r>
          </a:p>
          <a:p>
            <a:pPr lvl="1"/>
            <a:r>
              <a:rPr lang="en-US" altLang="ko-KR" dirty="0" smtClean="0"/>
              <a:t>Proposal Discussion</a:t>
            </a:r>
          </a:p>
          <a:p>
            <a:r>
              <a:rPr lang="en-US" altLang="ja-JP" dirty="0" smtClean="0"/>
              <a:t>July 11 </a:t>
            </a:r>
            <a:r>
              <a:rPr lang="en-US" altLang="ko-KR" dirty="0" smtClean="0"/>
              <a:t>(Wed),</a:t>
            </a:r>
            <a:r>
              <a:rPr lang="en-US" altLang="ja-JP" dirty="0" smtClean="0"/>
              <a:t> 2012 21-23:00 ET</a:t>
            </a:r>
          </a:p>
          <a:p>
            <a:pPr lvl="1"/>
            <a:r>
              <a:rPr lang="en-US" altLang="ko-KR" dirty="0" smtClean="0"/>
              <a:t>Final acceptance</a:t>
            </a:r>
          </a:p>
          <a:p>
            <a:r>
              <a:rPr lang="en-US" altLang="ko-KR" dirty="0" smtClean="0"/>
              <a:t>Proposal Discussion</a:t>
            </a:r>
          </a:p>
          <a:p>
            <a:pPr lvl="2"/>
            <a:r>
              <a:rPr lang="en-US" altLang="ko-KR" dirty="0" smtClean="0"/>
              <a:t>IEEE 802.21c Protocol Frame </a:t>
            </a:r>
          </a:p>
          <a:p>
            <a:pPr lvl="2"/>
            <a:r>
              <a:rPr lang="en-US" altLang="ko-KR" dirty="0" smtClean="0"/>
              <a:t>Access Information Database Design for 4G,  Charles E. Perkins DCN 21-11-0187-01-0000</a:t>
            </a:r>
          </a:p>
          <a:p>
            <a:pPr lvl="2"/>
            <a:r>
              <a:rPr lang="en-US" altLang="ko-KR" dirty="0" smtClean="0"/>
              <a:t>Network discovery </a:t>
            </a:r>
            <a:endParaRPr lang="en-US" altLang="ko-KR" dirty="0" smtClean="0"/>
          </a:p>
          <a:p>
            <a:pPr lvl="1"/>
            <a:endParaRPr lang="en-US" altLang="ko-KR" dirty="0" smtClean="0"/>
          </a:p>
        </p:txBody>
      </p:sp>
      <p:sp>
        <p:nvSpPr>
          <p:cNvPr id="31746" name="Rectangle 2"/>
          <p:cNvSpPr>
            <a:spLocks noGrp="1" noChangeArrowheads="1"/>
          </p:cNvSpPr>
          <p:nvPr>
            <p:ph type="title"/>
          </p:nvPr>
        </p:nvSpPr>
        <p:spPr/>
        <p:txBody>
          <a:bodyPr/>
          <a:lstStyle/>
          <a:p>
            <a:r>
              <a:rPr lang="en-US" altLang="ko-KR" smtClean="0"/>
              <a:t>Conference call times</a:t>
            </a:r>
            <a:endParaRPr lang="en-US" altLang="ko-KR" smtClean="0"/>
          </a:p>
        </p:txBody>
      </p:sp>
      <p:sp>
        <p:nvSpPr>
          <p:cNvPr id="12" name="Slide Number Placeholder 11"/>
          <p:cNvSpPr>
            <a:spLocks noGrp="1"/>
          </p:cNvSpPr>
          <p:nvPr>
            <p:ph type="sldNum" sz="quarter" idx="10"/>
          </p:nvPr>
        </p:nvSpPr>
        <p:spPr/>
        <p:txBody>
          <a:bodyPr/>
          <a:lstStyle/>
          <a:p>
            <a:fld id="{3758FAEF-7C45-4A92-8467-02AC76455E53}" type="slidenum">
              <a:rPr lang="en-US" altLang="ja-JP" smtClean="0"/>
              <a:pPr/>
              <a:t>28</a:t>
            </a:fld>
            <a:endParaRPr lang="en-US" altLang="ja-JP" dirty="0"/>
          </a:p>
        </p:txBody>
      </p:sp>
      <p:sp>
        <p:nvSpPr>
          <p:cNvPr id="13" name="Footer Placeholder 12"/>
          <p:cNvSpPr>
            <a:spLocks noGrp="1"/>
          </p:cNvSpPr>
          <p:nvPr>
            <p:ph type="ftr" sz="quarter" idx="11"/>
          </p:nvPr>
        </p:nvSpPr>
        <p:spPr/>
        <p:txBody>
          <a:bodyPr/>
          <a:lstStyle/>
          <a:p>
            <a:r>
              <a:rPr lang="en-US" altLang="ko-KR" smtClean="0"/>
              <a:t>21-12-0052-02-srho</a:t>
            </a:r>
            <a:endParaRPr lang="en-US" altLang="ko-K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3"/>
          <p:cNvSpPr>
            <a:spLocks noGrp="1" noChangeArrowheads="1"/>
          </p:cNvSpPr>
          <p:nvPr>
            <p:ph type="body" idx="4294967295"/>
          </p:nvPr>
        </p:nvSpPr>
        <p:spPr>
          <a:xfrm>
            <a:off x="0" y="2438400"/>
            <a:ext cx="7772400" cy="4114800"/>
          </a:xfrm>
          <a:noFill/>
        </p:spPr>
        <p:txBody>
          <a:bodyPr lIns="92075" tIns="46038" rIns="92075" bIns="46038"/>
          <a:lstStyle/>
          <a:p>
            <a:pPr marL="342900" indent="-342900" algn="ctr" defTabSz="914400">
              <a:buFontTx/>
              <a:buNone/>
            </a:pPr>
            <a:r>
              <a:rPr lang="en-US" altLang="ko-KR" sz="3600" dirty="0" smtClean="0">
                <a:ea typeface="굴림" pitchFamily="34" charset="-127"/>
              </a:rPr>
              <a:t>Atlanta</a:t>
            </a:r>
          </a:p>
          <a:p>
            <a:pPr marL="342900" indent="-342900" algn="ctr" defTabSz="914400">
              <a:buFontTx/>
              <a:buNone/>
            </a:pPr>
            <a:r>
              <a:rPr lang="en-US" altLang="ko-KR" sz="3600" dirty="0" smtClean="0">
                <a:ea typeface="굴림" pitchFamily="34" charset="-127"/>
              </a:rPr>
              <a:t>14-17 May, 2012</a:t>
            </a:r>
          </a:p>
          <a:p>
            <a:pPr marL="342900" indent="-342900" algn="ctr" defTabSz="914400">
              <a:buFontTx/>
              <a:buNone/>
            </a:pPr>
            <a:r>
              <a:rPr lang="en-US" altLang="ko-KR" dirty="0" smtClean="0">
                <a:ea typeface="굴림" pitchFamily="34" charset="-127"/>
              </a:rPr>
              <a:t>Chair: Junghoon Jee (ETRI)</a:t>
            </a:r>
          </a:p>
          <a:p>
            <a:pPr marL="342900" indent="-342900" algn="ctr" defTabSz="914400">
              <a:buFontTx/>
              <a:buNone/>
            </a:pPr>
            <a:r>
              <a:rPr lang="en-US" altLang="ko-KR" sz="1800" dirty="0" smtClean="0">
                <a:ea typeface="굴림" pitchFamily="34" charset="-127"/>
              </a:rPr>
              <a:t>jhjee@etri.re.kr</a:t>
            </a:r>
          </a:p>
          <a:p>
            <a:pPr marL="342900" indent="-342900" algn="ctr" defTabSz="914400">
              <a:buFontTx/>
              <a:buNone/>
            </a:pPr>
            <a:endParaRPr lang="en-US" altLang="ko-KR" sz="1800" dirty="0" smtClean="0">
              <a:ea typeface="굴림" pitchFamily="34" charset="-127"/>
            </a:endParaRPr>
          </a:p>
          <a:p>
            <a:pPr marL="342900" indent="-342900" algn="ctr" defTabSz="914400">
              <a:buFontTx/>
              <a:buNone/>
            </a:pPr>
            <a:r>
              <a:rPr lang="en-US" altLang="ko-KR" sz="1800" dirty="0" smtClean="0">
                <a:solidFill>
                  <a:srgbClr val="000000"/>
                </a:solidFill>
                <a:ea typeface="굴림" pitchFamily="34" charset="-127"/>
              </a:rPr>
              <a:t>Vice Chair: Anthony Chan (Huawei)</a:t>
            </a:r>
          </a:p>
          <a:p>
            <a:pPr marL="342900" indent="-342900" algn="ctr" defTabSz="914400">
              <a:buFontTx/>
              <a:buNone/>
            </a:pPr>
            <a:r>
              <a:rPr lang="en-US" altLang="ko-KR" sz="1800" dirty="0" smtClean="0">
                <a:solidFill>
                  <a:srgbClr val="000000"/>
                </a:solidFill>
                <a:ea typeface="굴림" pitchFamily="34" charset="-127"/>
              </a:rPr>
              <a:t>Technical Editor: Dapeng Liu (China Mobile)</a:t>
            </a:r>
          </a:p>
          <a:p>
            <a:pPr marL="342900" indent="-342900" algn="ctr" defTabSz="914400">
              <a:buFontTx/>
              <a:buNone/>
            </a:pPr>
            <a:r>
              <a:rPr lang="en-US" altLang="ko-KR" sz="1800" dirty="0" smtClean="0">
                <a:ea typeface="굴림" pitchFamily="34" charset="-127"/>
              </a:rPr>
              <a:t>Secretary: </a:t>
            </a:r>
            <a:r>
              <a:rPr lang="en-US" altLang="ko-KR" sz="1800" dirty="0" err="1" smtClean="0">
                <a:ea typeface="굴림" pitchFamily="34" charset="-127"/>
              </a:rPr>
              <a:t>Hyunho</a:t>
            </a:r>
            <a:r>
              <a:rPr lang="en-US" altLang="ko-KR" sz="1800" dirty="0" smtClean="0">
                <a:ea typeface="굴림" pitchFamily="34" charset="-127"/>
              </a:rPr>
              <a:t> Park (ETRI)</a:t>
            </a:r>
          </a:p>
        </p:txBody>
      </p:sp>
      <p:sp>
        <p:nvSpPr>
          <p:cNvPr id="8196" name="Rectangle 2"/>
          <p:cNvSpPr>
            <a:spLocks noGrp="1" noChangeArrowheads="1"/>
          </p:cNvSpPr>
          <p:nvPr>
            <p:ph type="title" idx="4294967295"/>
          </p:nvPr>
        </p:nvSpPr>
        <p:spPr>
          <a:xfrm>
            <a:off x="0" y="1066800"/>
            <a:ext cx="7772400" cy="1066800"/>
          </a:xfrm>
          <a:noFill/>
        </p:spPr>
        <p:txBody>
          <a:bodyPr lIns="92075" tIns="46038" rIns="92075" bIns="46038"/>
          <a:lstStyle/>
          <a:p>
            <a:r>
              <a:rPr lang="en-US" altLang="ko-KR" sz="4000" dirty="0" smtClean="0">
                <a:ea typeface="굴림" pitchFamily="34" charset="-127"/>
              </a:rPr>
              <a:t>IEEE 802.21c:</a:t>
            </a:r>
            <a:br>
              <a:rPr lang="en-US" altLang="ko-KR" sz="4000" dirty="0" smtClean="0">
                <a:ea typeface="굴림" pitchFamily="34" charset="-127"/>
              </a:rPr>
            </a:br>
            <a:r>
              <a:rPr lang="en-US" altLang="ko-KR" sz="4000" dirty="0" smtClean="0">
                <a:ea typeface="굴림" pitchFamily="34" charset="-127"/>
              </a:rPr>
              <a:t>Single Radio Handovers</a:t>
            </a:r>
            <a:br>
              <a:rPr lang="en-US" altLang="ko-KR" sz="4000" dirty="0" smtClean="0">
                <a:ea typeface="굴림" pitchFamily="34" charset="-127"/>
              </a:rPr>
            </a:br>
            <a:r>
              <a:rPr lang="en-US" altLang="ko-KR" sz="4000" dirty="0" smtClean="0">
                <a:ea typeface="굴림" pitchFamily="34" charset="-127"/>
              </a:rPr>
              <a:t>Task Group</a:t>
            </a:r>
            <a:br>
              <a:rPr lang="en-US" altLang="ko-KR" sz="4000" dirty="0" smtClean="0">
                <a:ea typeface="굴림" pitchFamily="34" charset="-127"/>
              </a:rPr>
            </a:br>
            <a:endParaRPr lang="en-US" altLang="ko-KR" sz="4000" dirty="0" smtClean="0">
              <a:ea typeface="굴림" pitchFamily="34" charset="-127"/>
            </a:endParaRPr>
          </a:p>
        </p:txBody>
      </p:sp>
      <p:sp>
        <p:nvSpPr>
          <p:cNvPr id="11" name="Slide Number Placeholder 10"/>
          <p:cNvSpPr>
            <a:spLocks noGrp="1"/>
          </p:cNvSpPr>
          <p:nvPr>
            <p:ph type="sldNum" sz="quarter" idx="10"/>
          </p:nvPr>
        </p:nvSpPr>
        <p:spPr/>
        <p:txBody>
          <a:bodyPr/>
          <a:lstStyle/>
          <a:p>
            <a:pPr>
              <a:defRPr/>
            </a:pPr>
            <a:fld id="{3758FAEF-7C45-4A92-8467-02AC76455E53}" type="slidenum">
              <a:rPr lang="en-US" altLang="ja-JP" smtClean="0"/>
              <a:pPr>
                <a:defRPr/>
              </a:pPr>
              <a:t>3</a:t>
            </a:fld>
            <a:endParaRPr lang="en-US" altLang="ja-JP" dirty="0"/>
          </a:p>
        </p:txBody>
      </p:sp>
      <p:sp>
        <p:nvSpPr>
          <p:cNvPr id="12" name="Footer Placeholder 11"/>
          <p:cNvSpPr>
            <a:spLocks noGrp="1"/>
          </p:cNvSpPr>
          <p:nvPr>
            <p:ph type="ftr" sz="quarter" idx="11"/>
          </p:nvPr>
        </p:nvSpPr>
        <p:spPr/>
        <p:txBody>
          <a:bodyPr/>
          <a:lstStyle/>
          <a:p>
            <a:pPr>
              <a:defRPr/>
            </a:pPr>
            <a:r>
              <a:rPr lang="en-US" altLang="ko-KR" smtClean="0"/>
              <a:t>21-12-0052-02-srho</a:t>
            </a:r>
            <a:endParaRPr lang="en-US" altLang="ko-K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22275" y="228600"/>
            <a:ext cx="8270875" cy="685800"/>
          </a:xfrm>
        </p:spPr>
        <p:txBody>
          <a:bodyPr/>
          <a:lstStyle/>
          <a:p>
            <a:r>
              <a:rPr lang="en-US" altLang="ko-KR" smtClean="0"/>
              <a:t>Meeting Protocol</a:t>
            </a:r>
          </a:p>
        </p:txBody>
      </p:sp>
      <p:sp>
        <p:nvSpPr>
          <p:cNvPr id="9220" name="Rectangle 3"/>
          <p:cNvSpPr>
            <a:spLocks noGrp="1" noChangeArrowheads="1"/>
          </p:cNvSpPr>
          <p:nvPr>
            <p:ph idx="1"/>
          </p:nvPr>
        </p:nvSpPr>
        <p:spPr/>
        <p:txBody>
          <a:bodyPr>
            <a:normAutofit fontScale="92500" lnSpcReduction="20000"/>
          </a:bodyPr>
          <a:lstStyle/>
          <a:p>
            <a:r>
              <a:rPr lang="en-US" altLang="ko-KR" dirty="0" smtClean="0"/>
              <a:t>Please announce your name and affiliation when you’re given a right to speak</a:t>
            </a:r>
          </a:p>
          <a:p>
            <a:r>
              <a:rPr lang="en-US" altLang="ko-KR" dirty="0" smtClean="0"/>
              <a:t>A right to speak will be given by the chair when a member expresses his/her intention to speak by raising a hand.</a:t>
            </a:r>
          </a:p>
          <a:p>
            <a:r>
              <a:rPr lang="en-US" altLang="ko-KR" dirty="0" smtClean="0"/>
              <a:t>Please speak up in case when microphone is not available at the floor</a:t>
            </a:r>
          </a:p>
          <a:p>
            <a:pPr lvl="1"/>
            <a:r>
              <a:rPr lang="en-US" altLang="ko-KR" dirty="0" smtClean="0"/>
              <a:t>Speak toward the group not to the chair or colleagues nearby you</a:t>
            </a:r>
          </a:p>
          <a:p>
            <a:r>
              <a:rPr lang="en-US" altLang="ko-KR" dirty="0" smtClean="0"/>
              <a:t>Cell Phones Silent or Off</a:t>
            </a:r>
          </a:p>
          <a:p>
            <a:r>
              <a:rPr lang="en-US" altLang="ko-KR" dirty="0" smtClean="0"/>
              <a:t>Make sure your badges are correct </a:t>
            </a:r>
          </a:p>
          <a:p>
            <a:r>
              <a:rPr lang="en-US" altLang="ko-KR" dirty="0" smtClean="0"/>
              <a:t>If you plan to make a submission be sure it does not contain company logos or advertising</a:t>
            </a:r>
          </a:p>
        </p:txBody>
      </p:sp>
      <p:sp>
        <p:nvSpPr>
          <p:cNvPr id="15" name="Slide Number Placeholder 14"/>
          <p:cNvSpPr>
            <a:spLocks noGrp="1"/>
          </p:cNvSpPr>
          <p:nvPr>
            <p:ph type="sldNum" sz="quarter" idx="10"/>
          </p:nvPr>
        </p:nvSpPr>
        <p:spPr/>
        <p:txBody>
          <a:bodyPr/>
          <a:lstStyle/>
          <a:p>
            <a:pPr>
              <a:defRPr/>
            </a:pPr>
            <a:fld id="{3758FAEF-7C45-4A92-8467-02AC76455E53}" type="slidenum">
              <a:rPr lang="en-US" altLang="ja-JP" smtClean="0"/>
              <a:pPr>
                <a:defRPr/>
              </a:pPr>
              <a:t>4</a:t>
            </a:fld>
            <a:endParaRPr lang="en-US" altLang="ja-JP" dirty="0"/>
          </a:p>
        </p:txBody>
      </p:sp>
      <p:sp>
        <p:nvSpPr>
          <p:cNvPr id="16" name="Footer Placeholder 15"/>
          <p:cNvSpPr>
            <a:spLocks noGrp="1"/>
          </p:cNvSpPr>
          <p:nvPr>
            <p:ph type="ftr" sz="quarter" idx="11"/>
          </p:nvPr>
        </p:nvSpPr>
        <p:spPr/>
        <p:txBody>
          <a:bodyPr/>
          <a:lstStyle/>
          <a:p>
            <a:pPr>
              <a:defRPr/>
            </a:pPr>
            <a:r>
              <a:rPr lang="en-US" altLang="ko-KR" smtClean="0"/>
              <a:t>21-12-0052-02-srho</a:t>
            </a:r>
            <a:endParaRPr lang="en-US" altLang="ko-K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3"/>
          <p:cNvSpPr>
            <a:spLocks noGrp="1" noChangeArrowheads="1"/>
          </p:cNvSpPr>
          <p:nvPr>
            <p:ph idx="1"/>
          </p:nvPr>
        </p:nvSpPr>
        <p:spPr/>
        <p:txBody>
          <a:bodyPr/>
          <a:lstStyle/>
          <a:p>
            <a:r>
              <a:rPr lang="en-US" altLang="ko-KR" dirty="0" smtClean="0"/>
              <a:t>http://newton.events.ieee.org</a:t>
            </a:r>
            <a:br>
              <a:rPr lang="en-US" altLang="ko-KR" dirty="0" smtClean="0"/>
            </a:br>
            <a:endParaRPr lang="en-US" altLang="ko-KR" dirty="0" smtClean="0"/>
          </a:p>
          <a:p>
            <a:r>
              <a:rPr lang="en-US" altLang="ko-KR" dirty="0" smtClean="0"/>
              <a:t>Register</a:t>
            </a:r>
          </a:p>
          <a:p>
            <a:r>
              <a:rPr lang="en-US" altLang="ko-KR" dirty="0" smtClean="0"/>
              <a:t>Indicate attendance</a:t>
            </a:r>
          </a:p>
          <a:p>
            <a:endParaRPr lang="en-US" altLang="ko-KR" dirty="0" smtClean="0"/>
          </a:p>
          <a:p>
            <a:r>
              <a:rPr lang="en-US" altLang="ko-KR" dirty="0" smtClean="0"/>
              <a:t>Getting a IEEE Web Account</a:t>
            </a:r>
          </a:p>
          <a:p>
            <a:pPr lvl="1"/>
            <a:r>
              <a:rPr lang="en-US" altLang="ko-KR" dirty="0" smtClean="0">
                <a:hlinkClick r:id="rId3"/>
              </a:rPr>
              <a:t>http://ieee.org/go/create_web_account</a:t>
            </a:r>
            <a:endParaRPr lang="en-US" altLang="ko-KR" dirty="0" smtClean="0"/>
          </a:p>
        </p:txBody>
      </p:sp>
      <p:sp>
        <p:nvSpPr>
          <p:cNvPr id="10244" name="Rectangle 2"/>
          <p:cNvSpPr>
            <a:spLocks noGrp="1" noChangeArrowheads="1"/>
          </p:cNvSpPr>
          <p:nvPr>
            <p:ph type="title"/>
          </p:nvPr>
        </p:nvSpPr>
        <p:spPr/>
        <p:txBody>
          <a:bodyPr/>
          <a:lstStyle/>
          <a:p>
            <a:r>
              <a:rPr lang="en-US" altLang="ko-KR" smtClean="0"/>
              <a:t>Attendance</a:t>
            </a:r>
          </a:p>
        </p:txBody>
      </p:sp>
      <p:sp>
        <p:nvSpPr>
          <p:cNvPr id="16" name="Slide Number Placeholder 15"/>
          <p:cNvSpPr>
            <a:spLocks noGrp="1"/>
          </p:cNvSpPr>
          <p:nvPr>
            <p:ph type="sldNum" sz="quarter" idx="10"/>
          </p:nvPr>
        </p:nvSpPr>
        <p:spPr/>
        <p:txBody>
          <a:bodyPr/>
          <a:lstStyle/>
          <a:p>
            <a:pPr>
              <a:defRPr/>
            </a:pPr>
            <a:fld id="{3758FAEF-7C45-4A92-8467-02AC76455E53}" type="slidenum">
              <a:rPr lang="en-US" altLang="ja-JP" smtClean="0"/>
              <a:pPr>
                <a:defRPr/>
              </a:pPr>
              <a:t>5</a:t>
            </a:fld>
            <a:endParaRPr lang="en-US" altLang="ja-JP" dirty="0"/>
          </a:p>
        </p:txBody>
      </p:sp>
      <p:sp>
        <p:nvSpPr>
          <p:cNvPr id="17" name="Footer Placeholder 16"/>
          <p:cNvSpPr>
            <a:spLocks noGrp="1"/>
          </p:cNvSpPr>
          <p:nvPr>
            <p:ph type="ftr" sz="quarter" idx="11"/>
          </p:nvPr>
        </p:nvSpPr>
        <p:spPr/>
        <p:txBody>
          <a:bodyPr/>
          <a:lstStyle/>
          <a:p>
            <a:pPr>
              <a:defRPr/>
            </a:pPr>
            <a:r>
              <a:rPr lang="en-US" altLang="ko-KR" smtClean="0"/>
              <a:t>21-12-0052-02-srho</a:t>
            </a:r>
            <a:endParaRPr lang="en-US" altLang="ko-K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9" name="Rectangle 3"/>
          <p:cNvSpPr>
            <a:spLocks noGrp="1" noChangeArrowheads="1"/>
          </p:cNvSpPr>
          <p:nvPr>
            <p:ph idx="1"/>
          </p:nvPr>
        </p:nvSpPr>
        <p:spPr/>
        <p:txBody>
          <a:bodyPr/>
          <a:lstStyle/>
          <a:p>
            <a:r>
              <a:rPr lang="en-US" altLang="ko-KR" smtClean="0"/>
              <a:t>Following 5 slides</a:t>
            </a:r>
            <a:endParaRPr lang="en-US" altLang="ko-KR" dirty="0" smtClean="0"/>
          </a:p>
        </p:txBody>
      </p:sp>
      <p:sp>
        <p:nvSpPr>
          <p:cNvPr id="11268" name="Rectangle 2"/>
          <p:cNvSpPr>
            <a:spLocks noGrp="1" noChangeArrowheads="1"/>
          </p:cNvSpPr>
          <p:nvPr>
            <p:ph type="title"/>
          </p:nvPr>
        </p:nvSpPr>
        <p:spPr/>
        <p:txBody>
          <a:bodyPr/>
          <a:lstStyle/>
          <a:p>
            <a:r>
              <a:rPr lang="en-US" altLang="ko-KR" smtClean="0"/>
              <a:t>Patent Policy</a:t>
            </a:r>
          </a:p>
        </p:txBody>
      </p:sp>
      <p:sp>
        <p:nvSpPr>
          <p:cNvPr id="10" name="Slide Number Placeholder 9"/>
          <p:cNvSpPr>
            <a:spLocks noGrp="1"/>
          </p:cNvSpPr>
          <p:nvPr>
            <p:ph type="sldNum" sz="quarter" idx="10"/>
          </p:nvPr>
        </p:nvSpPr>
        <p:spPr/>
        <p:txBody>
          <a:bodyPr/>
          <a:lstStyle/>
          <a:p>
            <a:fld id="{3758FAEF-7C45-4A92-8467-02AC76455E53}" type="slidenum">
              <a:rPr lang="en-US" altLang="ja-JP" smtClean="0"/>
              <a:pPr/>
              <a:t>6</a:t>
            </a:fld>
            <a:endParaRPr lang="en-US" altLang="ja-JP" dirty="0"/>
          </a:p>
        </p:txBody>
      </p:sp>
      <p:sp>
        <p:nvSpPr>
          <p:cNvPr id="11" name="Footer Placeholder 10"/>
          <p:cNvSpPr>
            <a:spLocks noGrp="1"/>
          </p:cNvSpPr>
          <p:nvPr>
            <p:ph type="ftr" sz="quarter" idx="11"/>
          </p:nvPr>
        </p:nvSpPr>
        <p:spPr/>
        <p:txBody>
          <a:bodyPr/>
          <a:lstStyle/>
          <a:p>
            <a:r>
              <a:rPr lang="en-US" altLang="ko-KR" smtClean="0"/>
              <a:t>21-12-0052-02-srho</a:t>
            </a:r>
            <a:endParaRPr lang="en-US" altLang="ko-K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3"/>
          <p:cNvSpPr>
            <a:spLocks noGrp="1" noChangeArrowheads="1"/>
          </p:cNvSpPr>
          <p:nvPr>
            <p:ph idx="1"/>
          </p:nvPr>
        </p:nvSpPr>
        <p:spPr>
          <a:noFill/>
        </p:spPr>
        <p:txBody>
          <a:bodyPr lIns="90487" rIns="90487"/>
          <a:lstStyle/>
          <a:p>
            <a:pPr>
              <a:lnSpc>
                <a:spcPct val="80000"/>
              </a:lnSpc>
              <a:spcAft>
                <a:spcPct val="30000"/>
              </a:spcAft>
              <a:buFontTx/>
              <a:buNone/>
            </a:pPr>
            <a:r>
              <a:rPr lang="en-US" altLang="ko-KR" sz="800" b="1" dirty="0" smtClean="0">
                <a:ea typeface="굴림" pitchFamily="34" charset="-127"/>
              </a:rPr>
              <a:t>  </a:t>
            </a:r>
            <a:r>
              <a:rPr lang="en-US" altLang="ko-KR" sz="1400" b="1" dirty="0" smtClean="0">
                <a:ea typeface="굴림" pitchFamily="34" charset="-127"/>
              </a:rPr>
              <a:t>The IEEE-SA strongly recommends that at each WG meeting the chair or a designee:</a:t>
            </a:r>
            <a:endParaRPr lang="en-US" altLang="ko-KR" sz="1400" dirty="0" smtClean="0">
              <a:ea typeface="굴림" pitchFamily="34" charset="-127"/>
            </a:endParaRPr>
          </a:p>
          <a:p>
            <a:pPr lvl="1">
              <a:lnSpc>
                <a:spcPct val="80000"/>
              </a:lnSpc>
            </a:pPr>
            <a:r>
              <a:rPr lang="en-US" altLang="ko-KR" sz="1600" b="1" dirty="0" smtClean="0">
                <a:ea typeface="굴림" pitchFamily="34" charset="-127"/>
              </a:rPr>
              <a:t>Show slides #1 through #4 of this presentation</a:t>
            </a:r>
          </a:p>
          <a:p>
            <a:pPr lvl="1">
              <a:lnSpc>
                <a:spcPct val="80000"/>
              </a:lnSpc>
            </a:pPr>
            <a:r>
              <a:rPr lang="en-US" altLang="ko-KR" sz="1600" b="1" dirty="0" smtClean="0">
                <a:ea typeface="굴림" pitchFamily="34" charset="-127"/>
              </a:rPr>
              <a:t>Advise the WG attendees that:</a:t>
            </a:r>
            <a:r>
              <a:rPr lang="en-US" altLang="ko-KR" sz="1600" dirty="0" smtClean="0">
                <a:ea typeface="굴림" pitchFamily="34" charset="-127"/>
              </a:rPr>
              <a:t> </a:t>
            </a:r>
          </a:p>
          <a:p>
            <a:pPr lvl="2">
              <a:lnSpc>
                <a:spcPct val="80000"/>
              </a:lnSpc>
            </a:pPr>
            <a:r>
              <a:rPr lang="en-US" altLang="ko-KR" sz="1400" dirty="0" smtClean="0">
                <a:ea typeface="굴림" pitchFamily="34" charset="-127"/>
              </a:rPr>
              <a:t>The IEEE</a:t>
            </a:r>
            <a:r>
              <a:rPr lang="en-US" altLang="ko-KR" sz="1400" dirty="0" smtClean="0">
                <a:latin typeface="Times New Roman" pitchFamily="18" charset="0"/>
                <a:ea typeface="굴림" pitchFamily="34" charset="-127"/>
              </a:rPr>
              <a:t>’</a:t>
            </a:r>
            <a:r>
              <a:rPr lang="en-US" altLang="ko-KR" sz="1400" dirty="0" smtClean="0">
                <a:ea typeface="굴림" pitchFamily="34" charset="-127"/>
              </a:rPr>
              <a:t>s patent policy is consistent with the ANSI patent policy and is described in Clause 6 of the </a:t>
            </a:r>
            <a:r>
              <a:rPr lang="en-US" altLang="ko-KR" sz="1400" i="1" dirty="0" smtClean="0">
                <a:ea typeface="굴림" pitchFamily="34" charset="-127"/>
              </a:rPr>
              <a:t>IEEE-SA Standards Board Bylaws</a:t>
            </a:r>
            <a:r>
              <a:rPr lang="en-US" altLang="ko-KR" sz="1400" dirty="0" smtClean="0">
                <a:ea typeface="굴림" pitchFamily="34" charset="-127"/>
              </a:rPr>
              <a:t>;</a:t>
            </a:r>
          </a:p>
          <a:p>
            <a:pPr lvl="2">
              <a:lnSpc>
                <a:spcPct val="80000"/>
              </a:lnSpc>
            </a:pPr>
            <a:r>
              <a:rPr lang="en-US" altLang="ko-KR" sz="1400" dirty="0" smtClean="0">
                <a:ea typeface="굴림" pitchFamily="34" charset="-127"/>
              </a:rPr>
              <a:t>Early identification of patent claims which may be essential for the use of standards under development is strongly encouraged; </a:t>
            </a:r>
          </a:p>
          <a:p>
            <a:pPr lvl="2">
              <a:lnSpc>
                <a:spcPct val="80000"/>
              </a:lnSpc>
            </a:pPr>
            <a:r>
              <a:rPr lang="en-US" altLang="ko-KR" sz="1400" dirty="0" smtClean="0">
                <a:ea typeface="굴림" pitchFamily="34" charset="-127"/>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ko-KR" sz="1400" dirty="0" smtClean="0">
                <a:ea typeface="굴림" pitchFamily="34" charset="-127"/>
              </a:rPr>
            </a:br>
            <a:endParaRPr lang="en-US" altLang="ko-KR" sz="1400" dirty="0" smtClean="0">
              <a:ea typeface="굴림" pitchFamily="34" charset="-127"/>
            </a:endParaRPr>
          </a:p>
          <a:p>
            <a:pPr lvl="1">
              <a:lnSpc>
                <a:spcPct val="20000"/>
              </a:lnSpc>
            </a:pPr>
            <a:r>
              <a:rPr lang="en-US" altLang="ko-KR" sz="1600" b="1" dirty="0" smtClean="0">
                <a:ea typeface="굴림" pitchFamily="34" charset="-127"/>
              </a:rPr>
              <a:t>Instruct the WG Secretary to record in the minutes of the relevant WG meeting:</a:t>
            </a:r>
            <a:r>
              <a:rPr lang="en-US" altLang="ko-KR" sz="800" dirty="0" smtClean="0">
                <a:ea typeface="굴림" pitchFamily="34" charset="-127"/>
              </a:rPr>
              <a:t> </a:t>
            </a:r>
          </a:p>
          <a:p>
            <a:pPr lvl="2">
              <a:lnSpc>
                <a:spcPct val="80000"/>
              </a:lnSpc>
            </a:pPr>
            <a:r>
              <a:rPr lang="en-US" altLang="ko-KR" sz="1400" dirty="0" smtClean="0">
                <a:ea typeface="굴림" pitchFamily="34" charset="-127"/>
              </a:rPr>
              <a:t>That the foregoing information was provided and that slides 1 through 4 (and this slide 0, if applicable) were shown; </a:t>
            </a:r>
          </a:p>
          <a:p>
            <a:pPr lvl="2">
              <a:lnSpc>
                <a:spcPct val="80000"/>
              </a:lnSpc>
            </a:pPr>
            <a:r>
              <a:rPr lang="en-US" altLang="ko-KR" sz="1400" dirty="0" smtClean="0">
                <a:ea typeface="굴림" pitchFamily="34" charset="-127"/>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ko-KR" sz="1400" dirty="0" smtClean="0">
                <a:ea typeface="굴림" pitchFamily="34" charset="-127"/>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ko-KR" sz="700" dirty="0" smtClean="0">
              <a:ea typeface="굴림" pitchFamily="34" charset="-127"/>
            </a:endParaRPr>
          </a:p>
          <a:p>
            <a:pPr lvl="1">
              <a:lnSpc>
                <a:spcPct val="80000"/>
              </a:lnSpc>
              <a:spcBef>
                <a:spcPct val="5000"/>
              </a:spcBef>
            </a:pPr>
            <a:r>
              <a:rPr lang="en-US" altLang="ko-KR" sz="1600" dirty="0" smtClean="0">
                <a:ea typeface="굴림" pitchFamily="34" charset="-127"/>
              </a:rPr>
              <a:t>The WG Chair shall ensure that a request is made to any identified holders of potential essential patent claim(s) to complete and submit a Letter of Assurance.</a:t>
            </a:r>
          </a:p>
          <a:p>
            <a:pPr lvl="1">
              <a:lnSpc>
                <a:spcPct val="80000"/>
              </a:lnSpc>
              <a:spcBef>
                <a:spcPct val="5000"/>
              </a:spcBef>
            </a:pPr>
            <a:r>
              <a:rPr lang="en-US" altLang="ko-KR" sz="1600" dirty="0" smtClean="0">
                <a:ea typeface="굴림" pitchFamily="34" charset="-127"/>
              </a:rPr>
              <a:t>It is recommended that the WG chair review the guidance in </a:t>
            </a:r>
            <a:r>
              <a:rPr lang="en-US" altLang="ko-KR" sz="1600" i="1" dirty="0" smtClean="0">
                <a:ea typeface="굴림" pitchFamily="34" charset="-127"/>
              </a:rPr>
              <a:t>IEEE-SA Standards Board Operations Manual</a:t>
            </a:r>
            <a:r>
              <a:rPr lang="en-US" altLang="ko-KR" sz="1600" dirty="0" smtClean="0">
                <a:ea typeface="굴림" pitchFamily="34" charset="-127"/>
              </a:rPr>
              <a:t> 6.3.5 and in FAQs 12 and 12a on inclusion of potential Essential Patent Claims by incorporation or by reference.</a:t>
            </a:r>
            <a:r>
              <a:rPr lang="en-US" altLang="ko-KR" sz="1600" dirty="0" smtClean="0">
                <a:solidFill>
                  <a:srgbClr val="FF3300"/>
                </a:solidFill>
                <a:ea typeface="굴림" pitchFamily="34" charset="-127"/>
              </a:rPr>
              <a:t> </a:t>
            </a:r>
          </a:p>
          <a:p>
            <a:pPr lvl="1">
              <a:lnSpc>
                <a:spcPct val="80000"/>
              </a:lnSpc>
              <a:spcBef>
                <a:spcPct val="5000"/>
              </a:spcBef>
              <a:buFontTx/>
              <a:buNone/>
            </a:pPr>
            <a:endParaRPr lang="en-US" altLang="ko-KR" sz="1400" dirty="0" smtClean="0">
              <a:ea typeface="굴림" pitchFamily="34" charset="-127"/>
            </a:endParaRPr>
          </a:p>
          <a:p>
            <a:pPr lvl="1">
              <a:lnSpc>
                <a:spcPct val="80000"/>
              </a:lnSpc>
              <a:spcBef>
                <a:spcPct val="5000"/>
              </a:spcBef>
              <a:buFontTx/>
              <a:buNone/>
            </a:pPr>
            <a:r>
              <a:rPr lang="en-US" altLang="ko-KR" sz="1400" dirty="0" smtClean="0">
                <a:ea typeface="굴림" pitchFamily="34" charset="-127"/>
              </a:rPr>
              <a:t>	Note: </a:t>
            </a:r>
            <a:r>
              <a:rPr lang="en-US" altLang="ko-KR" sz="1400" b="1" dirty="0" smtClean="0">
                <a:ea typeface="굴림" pitchFamily="34" charset="-127"/>
              </a:rPr>
              <a:t>WG</a:t>
            </a:r>
            <a:r>
              <a:rPr lang="en-US" altLang="ko-KR" sz="1400" dirty="0" smtClean="0">
                <a:ea typeface="굴림" pitchFamily="34" charset="-127"/>
              </a:rPr>
              <a:t> includes Working Groups, Task Groups, and other standards-developing committees with a PAR approved by the IEEE-SA Standards Board.</a:t>
            </a:r>
          </a:p>
        </p:txBody>
      </p:sp>
      <p:sp>
        <p:nvSpPr>
          <p:cNvPr id="12292" name="Rectangle 2"/>
          <p:cNvSpPr>
            <a:spLocks noGrp="1" noChangeArrowheads="1"/>
          </p:cNvSpPr>
          <p:nvPr>
            <p:ph type="title"/>
          </p:nvPr>
        </p:nvSpPr>
        <p:spPr>
          <a:noFill/>
        </p:spPr>
        <p:txBody>
          <a:bodyPr lIns="90487" rIns="90487"/>
          <a:lstStyle/>
          <a:p>
            <a:r>
              <a:rPr lang="en-US" altLang="ko-KR" sz="2800" u="sng" smtClean="0">
                <a:ea typeface="굴림" pitchFamily="34" charset="-127"/>
              </a:rPr>
              <a:t>Instructions for the WG Chair</a:t>
            </a:r>
          </a:p>
        </p:txBody>
      </p:sp>
      <p:sp>
        <p:nvSpPr>
          <p:cNvPr id="11" name="Slide Number Placeholder 10"/>
          <p:cNvSpPr>
            <a:spLocks noGrp="1"/>
          </p:cNvSpPr>
          <p:nvPr>
            <p:ph type="sldNum" sz="quarter" idx="10"/>
          </p:nvPr>
        </p:nvSpPr>
        <p:spPr/>
        <p:txBody>
          <a:bodyPr/>
          <a:lstStyle/>
          <a:p>
            <a:pPr>
              <a:defRPr/>
            </a:pPr>
            <a:fld id="{3758FAEF-7C45-4A92-8467-02AC76455E53}" type="slidenum">
              <a:rPr lang="en-US" altLang="ja-JP" smtClean="0"/>
              <a:pPr>
                <a:defRPr/>
              </a:pPr>
              <a:t>7</a:t>
            </a:fld>
            <a:endParaRPr lang="en-US" altLang="ja-JP" dirty="0"/>
          </a:p>
        </p:txBody>
      </p:sp>
      <p:sp>
        <p:nvSpPr>
          <p:cNvPr id="12" name="Footer Placeholder 11"/>
          <p:cNvSpPr>
            <a:spLocks noGrp="1"/>
          </p:cNvSpPr>
          <p:nvPr>
            <p:ph type="ftr" sz="quarter" idx="11"/>
          </p:nvPr>
        </p:nvSpPr>
        <p:spPr/>
        <p:txBody>
          <a:bodyPr/>
          <a:lstStyle/>
          <a:p>
            <a:pPr>
              <a:defRPr/>
            </a:pPr>
            <a:r>
              <a:rPr lang="en-US" altLang="ko-KR" smtClean="0"/>
              <a:t>21-12-0052-02-srho</a:t>
            </a:r>
            <a:endParaRPr lang="en-US" altLang="ko-KR" dirty="0"/>
          </a:p>
        </p:txBody>
      </p:sp>
      <p:sp>
        <p:nvSpPr>
          <p:cNvPr id="12294" name="Text Box 5"/>
          <p:cNvSpPr txBox="1">
            <a:spLocks noChangeArrowheads="1"/>
          </p:cNvSpPr>
          <p:nvPr/>
        </p:nvSpPr>
        <p:spPr bwMode="auto">
          <a:xfrm>
            <a:off x="0" y="6172200"/>
            <a:ext cx="1914525" cy="304800"/>
          </a:xfrm>
          <a:prstGeom prst="rect">
            <a:avLst/>
          </a:prstGeom>
          <a:noFill/>
          <a:ln w="9525">
            <a:noFill/>
            <a:miter lim="800000"/>
            <a:headEnd/>
            <a:tailEnd/>
          </a:ln>
        </p:spPr>
        <p:txBody>
          <a:bodyPr wrap="none">
            <a:spAutoFit/>
          </a:bodyPr>
          <a:lstStyle/>
          <a:p>
            <a:pPr eaLnBrk="0" hangingPunct="0"/>
            <a:r>
              <a:rPr lang="en-US" altLang="ko-KR" sz="1400" b="1" dirty="0">
                <a:ea typeface="굴림" pitchFamily="34" charset="-127"/>
              </a:rPr>
              <a:t>(Optional to be shown)</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Rectangle 2"/>
          <p:cNvSpPr>
            <a:spLocks noGrp="1" noChangeArrowheads="1"/>
          </p:cNvSpPr>
          <p:nvPr>
            <p:ph type="title"/>
          </p:nvPr>
        </p:nvSpPr>
        <p:spPr>
          <a:xfrm>
            <a:off x="422275" y="228600"/>
            <a:ext cx="8270875" cy="244475"/>
          </a:xfrm>
        </p:spPr>
        <p:txBody>
          <a:bodyPr/>
          <a:lstStyle/>
          <a:p>
            <a:r>
              <a:rPr lang="en-US" altLang="ko-KR" sz="3200" u="sng" smtClean="0">
                <a:ea typeface="굴림" pitchFamily="34" charset="-127"/>
              </a:rPr>
              <a:t>Participants, Patents, and Duty to Inform</a:t>
            </a:r>
          </a:p>
        </p:txBody>
      </p:sp>
      <p:sp>
        <p:nvSpPr>
          <p:cNvPr id="1331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defTabSz="762000" eaLnBrk="0" hangingPunct="0">
              <a:lnSpc>
                <a:spcPct val="90000"/>
              </a:lnSpc>
            </a:pPr>
            <a:endParaRPr lang="en-GB" altLang="ko-KR" b="1" u="sng">
              <a:latin typeface="Helvetica" charset="0"/>
              <a:ea typeface="굴림" pitchFamily="34" charset="-127"/>
            </a:endParaRPr>
          </a:p>
        </p:txBody>
      </p:sp>
      <p:sp>
        <p:nvSpPr>
          <p:cNvPr id="13318" name="Rectangle 4"/>
          <p:cNvSpPr>
            <a:spLocks noChangeArrowheads="1"/>
          </p:cNvSpPr>
          <p:nvPr/>
        </p:nvSpPr>
        <p:spPr bwMode="auto">
          <a:xfrm>
            <a:off x="533400" y="1143000"/>
            <a:ext cx="8229600" cy="4038600"/>
          </a:xfrm>
          <a:prstGeom prst="rect">
            <a:avLst/>
          </a:prstGeom>
          <a:noFill/>
          <a:ln w="9525">
            <a:noFill/>
            <a:miter lim="800000"/>
            <a:headEnd/>
            <a:tailEnd/>
          </a:ln>
        </p:spPr>
        <p:txBody>
          <a:bodyPr/>
          <a:lstStyle/>
          <a:p>
            <a:pPr marL="230188" indent="-230188" defTabSz="762000" eaLnBrk="0" hangingPunct="0">
              <a:lnSpc>
                <a:spcPct val="80000"/>
              </a:lnSpc>
              <a:spcBef>
                <a:spcPct val="40000"/>
              </a:spcBef>
              <a:buClr>
                <a:schemeClr val="accent1"/>
              </a:buClr>
              <a:buFontTx/>
              <a:buChar char="•"/>
            </a:pPr>
            <a:endParaRPr lang="ko-KR" altLang="en-US" sz="400" u="sng" dirty="0">
              <a:solidFill>
                <a:srgbClr val="FF0000"/>
              </a:solidFill>
              <a:latin typeface="Times" charset="0"/>
              <a:ea typeface="굴림" pitchFamily="34" charset="-127"/>
            </a:endParaRPr>
          </a:p>
          <a:p>
            <a:pPr marL="230188" indent="-230188" defTabSz="762000" eaLnBrk="0" hangingPunct="0">
              <a:lnSpc>
                <a:spcPct val="90000"/>
              </a:lnSpc>
              <a:spcBef>
                <a:spcPct val="40000"/>
              </a:spcBef>
              <a:buClr>
                <a:schemeClr val="accent1"/>
              </a:buClr>
            </a:pPr>
            <a:r>
              <a:rPr lang="en-US" altLang="ko-KR" sz="1600" b="1" dirty="0">
                <a:latin typeface="Times" charset="0"/>
                <a:ea typeface="굴림" pitchFamily="34" charset="-127"/>
              </a:rPr>
              <a:t>All participants in this meeting have certain obligations under the IEEE-SA Patent Policy.  Participants: </a:t>
            </a:r>
          </a:p>
          <a:p>
            <a:pPr marL="630238" lvl="1" indent="-285750" defTabSz="762000" eaLnBrk="0" hangingPunct="0">
              <a:lnSpc>
                <a:spcPct val="90000"/>
              </a:lnSpc>
              <a:buClr>
                <a:schemeClr val="accent1"/>
              </a:buClr>
              <a:buSzPct val="75000"/>
              <a:buFontTx/>
              <a:buChar char="•"/>
            </a:pPr>
            <a:r>
              <a:rPr lang="en-US" altLang="ko-KR" sz="1800" b="1" dirty="0">
                <a:ea typeface="굴림" pitchFamily="34" charset="-127"/>
              </a:rPr>
              <a:t>“</a:t>
            </a:r>
            <a:r>
              <a:rPr lang="en-US" altLang="ko-KR" sz="1800" b="1" dirty="0">
                <a:latin typeface="Times" charset="0"/>
                <a:ea typeface="굴림" pitchFamily="34" charset="-127"/>
              </a:rPr>
              <a:t>Shall inform the IEEE (or cause the IEEE to be informed)</a:t>
            </a:r>
            <a:r>
              <a:rPr lang="en-US" altLang="ko-KR" sz="1800" b="1" dirty="0">
                <a:ea typeface="굴림" pitchFamily="34" charset="-127"/>
              </a:rPr>
              <a:t>”</a:t>
            </a:r>
            <a:r>
              <a:rPr lang="en-US" altLang="ko-KR" sz="1800" b="1" dirty="0">
                <a:latin typeface="Times" charset="0"/>
                <a:ea typeface="굴림" pitchFamily="34" charset="-127"/>
              </a:rPr>
              <a:t> of the identity of each </a:t>
            </a:r>
            <a:r>
              <a:rPr lang="en-US" altLang="ko-KR" sz="1800" b="1" dirty="0">
                <a:ea typeface="굴림" pitchFamily="34" charset="-127"/>
              </a:rPr>
              <a:t>“</a:t>
            </a:r>
            <a:r>
              <a:rPr lang="en-US" altLang="ko-KR" sz="1800" b="1" dirty="0">
                <a:latin typeface="Times" charset="0"/>
                <a:ea typeface="굴림" pitchFamily="34" charset="-127"/>
              </a:rPr>
              <a:t>holder of any potential Essential Patent Claims of which they are personally aware</a:t>
            </a:r>
            <a:r>
              <a:rPr lang="en-US" altLang="ko-KR" sz="1800" b="1" dirty="0">
                <a:ea typeface="굴림" pitchFamily="34" charset="-127"/>
              </a:rPr>
              <a:t>”</a:t>
            </a:r>
            <a:r>
              <a:rPr lang="en-US" altLang="ko-KR" sz="1800" b="1" dirty="0">
                <a:latin typeface="Times" charset="0"/>
                <a:ea typeface="굴림" pitchFamily="34" charset="-127"/>
              </a:rPr>
              <a:t> if the claims are owned or controlled by the participant or the entity the participant is from, employed by, or otherwise represents</a:t>
            </a:r>
          </a:p>
          <a:p>
            <a:pPr marL="1143000" lvl="2" indent="-228600" defTabSz="762000" eaLnBrk="0" hangingPunct="0">
              <a:lnSpc>
                <a:spcPct val="90000"/>
              </a:lnSpc>
              <a:buClr>
                <a:schemeClr val="accent1"/>
              </a:buClr>
              <a:buSzPct val="75000"/>
              <a:buFontTx/>
              <a:buChar char="•"/>
            </a:pPr>
            <a:r>
              <a:rPr lang="en-US" altLang="ko-KR" sz="1400" b="1" dirty="0">
                <a:ea typeface="굴림" pitchFamily="34" charset="-127"/>
              </a:rPr>
              <a:t>“</a:t>
            </a:r>
            <a:r>
              <a:rPr lang="en-US" altLang="ko-KR" sz="1400" b="1" dirty="0">
                <a:latin typeface="Times" charset="0"/>
                <a:ea typeface="굴림" pitchFamily="34" charset="-127"/>
              </a:rPr>
              <a:t>Personal awareness</a:t>
            </a:r>
            <a:r>
              <a:rPr lang="en-US" altLang="ko-KR" sz="1400" b="1" dirty="0">
                <a:ea typeface="굴림" pitchFamily="34" charset="-127"/>
              </a:rPr>
              <a:t>”</a:t>
            </a:r>
            <a:r>
              <a:rPr lang="en-US" altLang="ko-KR" sz="1400" b="1" dirty="0">
                <a:latin typeface="Times" charset="0"/>
                <a:ea typeface="굴림" pitchFamily="34" charset="-127"/>
              </a:rPr>
              <a:t> means that the participant </a:t>
            </a:r>
            <a:r>
              <a:rPr lang="en-US" altLang="ko-KR" sz="1400" b="1" dirty="0">
                <a:ea typeface="굴림" pitchFamily="34" charset="-127"/>
              </a:rPr>
              <a:t>“</a:t>
            </a:r>
            <a:r>
              <a:rPr lang="en-US" altLang="ko-KR" sz="1400" b="1" dirty="0">
                <a:latin typeface="Times" charset="0"/>
                <a:ea typeface="굴림" pitchFamily="34" charset="-127"/>
              </a:rPr>
              <a:t>is personally aware that the holder may have a potential Essential Patent Claim,</a:t>
            </a:r>
            <a:r>
              <a:rPr lang="en-US" altLang="ko-KR" sz="1400" b="1" dirty="0">
                <a:ea typeface="굴림" pitchFamily="34" charset="-127"/>
              </a:rPr>
              <a:t>”</a:t>
            </a:r>
            <a:r>
              <a:rPr lang="en-US" altLang="ko-KR" sz="1400" b="1" dirty="0">
                <a:latin typeface="Times" charset="0"/>
                <a:ea typeface="굴림" pitchFamily="34" charset="-127"/>
              </a:rPr>
              <a:t> even if the participant is not personally aware of the specific patents or</a:t>
            </a:r>
            <a:r>
              <a:rPr lang="en-US" altLang="ko-KR" sz="1400" b="1" dirty="0">
                <a:solidFill>
                  <a:srgbClr val="FF3300"/>
                </a:solidFill>
                <a:latin typeface="Times" charset="0"/>
                <a:ea typeface="굴림" pitchFamily="34" charset="-127"/>
              </a:rPr>
              <a:t> </a:t>
            </a:r>
            <a:r>
              <a:rPr lang="en-US" altLang="ko-KR" sz="1400" b="1" dirty="0">
                <a:latin typeface="Times" charset="0"/>
                <a:ea typeface="굴림" pitchFamily="34" charset="-127"/>
              </a:rPr>
              <a:t>patent claims</a:t>
            </a:r>
          </a:p>
          <a:p>
            <a:pPr marL="630238" lvl="1" indent="-285750" defTabSz="762000" eaLnBrk="0" hangingPunct="0">
              <a:lnSpc>
                <a:spcPct val="90000"/>
              </a:lnSpc>
              <a:buClr>
                <a:schemeClr val="accent1"/>
              </a:buClr>
              <a:buSzPct val="75000"/>
              <a:buFontTx/>
              <a:buChar char="•"/>
            </a:pPr>
            <a:r>
              <a:rPr lang="en-US" altLang="ko-KR" sz="1800" b="1" dirty="0">
                <a:ea typeface="굴림" pitchFamily="34" charset="-127"/>
              </a:rPr>
              <a:t>“</a:t>
            </a:r>
            <a:r>
              <a:rPr lang="en-US" altLang="ko-KR" sz="1800" b="1" dirty="0">
                <a:latin typeface="Times" charset="0"/>
                <a:ea typeface="굴림" pitchFamily="34" charset="-127"/>
              </a:rPr>
              <a:t>Should inform the IEEE (or cause the IEEE to be informed)</a:t>
            </a:r>
            <a:r>
              <a:rPr lang="en-US" altLang="ko-KR" sz="1800" b="1" dirty="0">
                <a:ea typeface="굴림" pitchFamily="34" charset="-127"/>
              </a:rPr>
              <a:t>”</a:t>
            </a:r>
            <a:r>
              <a:rPr lang="en-US" altLang="ko-KR" sz="1800" b="1" dirty="0">
                <a:latin typeface="Times" charset="0"/>
                <a:ea typeface="굴림" pitchFamily="34" charset="-127"/>
              </a:rPr>
              <a:t> of the identity of </a:t>
            </a:r>
            <a:r>
              <a:rPr lang="en-US" altLang="ko-KR" sz="1800" b="1" dirty="0">
                <a:ea typeface="굴림" pitchFamily="34" charset="-127"/>
              </a:rPr>
              <a:t>“</a:t>
            </a:r>
            <a:r>
              <a:rPr lang="en-US" altLang="ko-KR" sz="1800" b="1" dirty="0">
                <a:latin typeface="Times" charset="0"/>
                <a:ea typeface="굴림" pitchFamily="34" charset="-127"/>
              </a:rPr>
              <a:t>any other holders of such potential Essential Patent Claims</a:t>
            </a:r>
            <a:r>
              <a:rPr lang="en-US" altLang="ko-KR" sz="1800" b="1" dirty="0">
                <a:ea typeface="굴림" pitchFamily="34" charset="-127"/>
              </a:rPr>
              <a:t>”</a:t>
            </a:r>
            <a:r>
              <a:rPr lang="en-US" altLang="ko-KR" sz="1800" b="1" dirty="0">
                <a:latin typeface="Times" charset="0"/>
                <a:ea typeface="굴림" pitchFamily="34" charset="-127"/>
              </a:rPr>
              <a:t> (that is, third parties that are not affiliated with the participant, with the participant</a:t>
            </a:r>
            <a:r>
              <a:rPr lang="en-US" altLang="ko-KR" sz="1800" b="1" dirty="0">
                <a:ea typeface="굴림" pitchFamily="34" charset="-127"/>
              </a:rPr>
              <a:t>’</a:t>
            </a:r>
            <a:r>
              <a:rPr lang="en-US" altLang="ko-KR" sz="1800" b="1" dirty="0">
                <a:latin typeface="Times" charset="0"/>
                <a:ea typeface="굴림" pitchFamily="34" charset="-127"/>
              </a:rPr>
              <a:t>s employer, or with anyone else that the participant is from or otherwise represents)</a:t>
            </a:r>
          </a:p>
          <a:p>
            <a:pPr marL="630238" lvl="1" indent="-285750" defTabSz="762000" eaLnBrk="0" hangingPunct="0">
              <a:lnSpc>
                <a:spcPct val="90000"/>
              </a:lnSpc>
              <a:buClr>
                <a:schemeClr val="accent1"/>
              </a:buClr>
              <a:buSzPct val="75000"/>
              <a:buFontTx/>
              <a:buChar char="•"/>
            </a:pPr>
            <a:r>
              <a:rPr lang="en-US" altLang="ko-KR" sz="1800" b="1" dirty="0">
                <a:latin typeface="Times" charset="0"/>
                <a:ea typeface="굴림" pitchFamily="34" charset="-127"/>
              </a:rPr>
              <a:t>The above does not apply if the patent</a:t>
            </a:r>
            <a:r>
              <a:rPr lang="en-US" altLang="ko-KR" sz="1800" b="1" dirty="0">
                <a:solidFill>
                  <a:srgbClr val="FF3300"/>
                </a:solidFill>
                <a:latin typeface="Times" charset="0"/>
                <a:ea typeface="굴림" pitchFamily="34" charset="-127"/>
              </a:rPr>
              <a:t> </a:t>
            </a:r>
            <a:r>
              <a:rPr lang="en-US" altLang="ko-KR" sz="1800" b="1" dirty="0">
                <a:latin typeface="Times" charset="0"/>
                <a:ea typeface="굴림" pitchFamily="34" charset="-127"/>
              </a:rPr>
              <a:t>claim is already the subject of an Accepted Letter of Assurance that applies to the proposed standard(s) under consideration by this group</a:t>
            </a:r>
          </a:p>
          <a:p>
            <a:pPr marL="230188" indent="-230188" defTabSz="762000" eaLnBrk="0" hangingPunct="0">
              <a:lnSpc>
                <a:spcPct val="90000"/>
              </a:lnSpc>
              <a:spcBef>
                <a:spcPct val="40000"/>
              </a:spcBef>
              <a:buClr>
                <a:schemeClr val="accent1"/>
              </a:buClr>
            </a:pPr>
            <a:r>
              <a:rPr lang="en-GB" altLang="ko-KR" sz="1600" dirty="0">
                <a:latin typeface="Times" charset="0"/>
                <a:ea typeface="굴림" pitchFamily="34" charset="-127"/>
              </a:rPr>
              <a:t>		Quoted text excerpted from IEEE-SA Standards Board Bylaws </a:t>
            </a:r>
            <a:r>
              <a:rPr lang="en-GB" altLang="ko-KR" sz="1600" dirty="0" err="1">
                <a:latin typeface="Times" charset="0"/>
                <a:ea typeface="굴림" pitchFamily="34" charset="-127"/>
              </a:rPr>
              <a:t>subclause</a:t>
            </a:r>
            <a:r>
              <a:rPr lang="en-GB" altLang="ko-KR" sz="1600" dirty="0">
                <a:latin typeface="Times" charset="0"/>
                <a:ea typeface="굴림" pitchFamily="34" charset="-127"/>
              </a:rPr>
              <a:t> 6.2</a:t>
            </a:r>
            <a:endParaRPr lang="en-US" altLang="ko-KR" sz="1600" dirty="0">
              <a:latin typeface="Times" charset="0"/>
              <a:ea typeface="굴림" pitchFamily="34" charset="-127"/>
            </a:endParaRPr>
          </a:p>
          <a:p>
            <a:pPr marL="230188" indent="-230188" defTabSz="762000" eaLnBrk="0" hangingPunct="0">
              <a:lnSpc>
                <a:spcPct val="90000"/>
              </a:lnSpc>
              <a:spcBef>
                <a:spcPct val="40000"/>
              </a:spcBef>
              <a:buClr>
                <a:schemeClr val="accent1"/>
              </a:buClr>
              <a:buFontTx/>
              <a:buChar char="•"/>
            </a:pPr>
            <a:r>
              <a:rPr lang="en-US" altLang="ko-KR" sz="1600" b="1" dirty="0">
                <a:latin typeface="Times" charset="0"/>
                <a:ea typeface="굴림" pitchFamily="34" charset="-127"/>
              </a:rPr>
              <a:t>Early identification of holders of potential Essential Patent Claims is strongly encouraged</a:t>
            </a:r>
          </a:p>
          <a:p>
            <a:pPr marL="230188" indent="-230188" defTabSz="762000" eaLnBrk="0" hangingPunct="0">
              <a:lnSpc>
                <a:spcPct val="90000"/>
              </a:lnSpc>
              <a:spcBef>
                <a:spcPct val="40000"/>
              </a:spcBef>
              <a:buClr>
                <a:schemeClr val="accent1"/>
              </a:buClr>
              <a:buFontTx/>
              <a:buChar char="•"/>
            </a:pPr>
            <a:r>
              <a:rPr lang="en-US" altLang="ko-KR" sz="1600" b="1" dirty="0">
                <a:latin typeface="Times" charset="0"/>
                <a:ea typeface="굴림" pitchFamily="34" charset="-127"/>
              </a:rPr>
              <a:t>No duty to perform a patent search</a:t>
            </a:r>
            <a:endParaRPr lang="en-GB" altLang="ko-KR" sz="1600" b="1" dirty="0">
              <a:latin typeface="Times" charset="0"/>
              <a:ea typeface="굴림" pitchFamily="34" charset="-127"/>
            </a:endParaRPr>
          </a:p>
        </p:txBody>
      </p:sp>
      <p:sp>
        <p:nvSpPr>
          <p:cNvPr id="12" name="Slide Number Placeholder 11"/>
          <p:cNvSpPr>
            <a:spLocks noGrp="1"/>
          </p:cNvSpPr>
          <p:nvPr>
            <p:ph type="sldNum" sz="quarter" idx="10"/>
          </p:nvPr>
        </p:nvSpPr>
        <p:spPr/>
        <p:txBody>
          <a:bodyPr/>
          <a:lstStyle/>
          <a:p>
            <a:pPr>
              <a:defRPr/>
            </a:pPr>
            <a:fld id="{3758FAEF-7C45-4A92-8467-02AC76455E53}" type="slidenum">
              <a:rPr lang="en-US" altLang="ja-JP" smtClean="0"/>
              <a:pPr>
                <a:defRPr/>
              </a:pPr>
              <a:t>8</a:t>
            </a:fld>
            <a:endParaRPr lang="en-US" altLang="ja-JP" dirty="0"/>
          </a:p>
        </p:txBody>
      </p:sp>
      <p:sp>
        <p:nvSpPr>
          <p:cNvPr id="13" name="Footer Placeholder 12"/>
          <p:cNvSpPr>
            <a:spLocks noGrp="1"/>
          </p:cNvSpPr>
          <p:nvPr>
            <p:ph type="ftr" sz="quarter" idx="11"/>
          </p:nvPr>
        </p:nvSpPr>
        <p:spPr/>
        <p:txBody>
          <a:bodyPr/>
          <a:lstStyle/>
          <a:p>
            <a:pPr>
              <a:defRPr/>
            </a:pPr>
            <a:r>
              <a:rPr lang="en-US" altLang="ko-KR" smtClean="0"/>
              <a:t>21-12-0052-02-srho</a:t>
            </a:r>
            <a:endParaRPr lang="en-US" altLang="ko-KR"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Rectangle 3"/>
          <p:cNvSpPr>
            <a:spLocks noGrp="1" noChangeArrowheads="1"/>
          </p:cNvSpPr>
          <p:nvPr>
            <p:ph idx="1"/>
          </p:nvPr>
        </p:nvSpPr>
        <p:spPr/>
        <p:txBody>
          <a:bodyPr/>
          <a:lstStyle/>
          <a:p>
            <a:pPr lvl="1">
              <a:buFontTx/>
              <a:buNone/>
            </a:pPr>
            <a:r>
              <a:rPr lang="en-US" altLang="ko-KR" dirty="0" smtClean="0">
                <a:cs typeface="Times New Roman" pitchFamily="18" charset="0"/>
              </a:rPr>
              <a:t>All participants should be familiar with their obligations under the IEEE-SA Policies &amp; Procedures for standards development.</a:t>
            </a:r>
          </a:p>
          <a:p>
            <a:pPr lvl="1">
              <a:buFontTx/>
              <a:buNone/>
            </a:pPr>
            <a:r>
              <a:rPr lang="en-US" altLang="ko-KR" dirty="0" smtClean="0">
                <a:cs typeface="Times New Roman" pitchFamily="18" charset="0"/>
              </a:rPr>
              <a:t>	Patent Policy is stated in these sources:</a:t>
            </a:r>
          </a:p>
          <a:p>
            <a:pPr lvl="1">
              <a:buFontTx/>
              <a:buNone/>
            </a:pPr>
            <a:r>
              <a:rPr lang="en-GB" altLang="ko-KR" dirty="0" smtClean="0">
                <a:cs typeface="Times New Roman" pitchFamily="18" charset="0"/>
              </a:rPr>
              <a:t>		IEEE-SA Standards Boards Bylaws</a:t>
            </a:r>
          </a:p>
          <a:p>
            <a:pPr lvl="1">
              <a:buFontTx/>
              <a:buNone/>
            </a:pPr>
            <a:r>
              <a:rPr lang="en-US" altLang="ko-KR" sz="2100" dirty="0" smtClean="0">
                <a:cs typeface="Times New Roman" pitchFamily="18" charset="0"/>
              </a:rPr>
              <a:t>		</a:t>
            </a:r>
            <a:r>
              <a:rPr lang="en-US" altLang="ko-KR" sz="2100" i="1" dirty="0" smtClean="0">
                <a:cs typeface="Times New Roman" pitchFamily="18" charset="0"/>
              </a:rPr>
              <a:t>http://standards.ieee.org/guides/bylaws/sect6-7.html#6</a:t>
            </a:r>
          </a:p>
          <a:p>
            <a:pPr lvl="1">
              <a:buFontTx/>
              <a:buNone/>
            </a:pPr>
            <a:r>
              <a:rPr lang="en-GB" altLang="ko-KR" dirty="0" smtClean="0">
                <a:cs typeface="Times New Roman" pitchFamily="18" charset="0"/>
              </a:rPr>
              <a:t>		IEEE-SA Standards Board Operations Manual</a:t>
            </a:r>
          </a:p>
          <a:p>
            <a:pPr lvl="1">
              <a:buFontTx/>
              <a:buNone/>
            </a:pPr>
            <a:r>
              <a:rPr lang="en-US" altLang="ko-KR" dirty="0" smtClean="0">
                <a:cs typeface="Times New Roman" pitchFamily="18" charset="0"/>
              </a:rPr>
              <a:t>		</a:t>
            </a:r>
            <a:r>
              <a:rPr lang="en-US" altLang="ko-KR" sz="2100" i="1" dirty="0" smtClean="0">
                <a:cs typeface="Times New Roman" pitchFamily="18" charset="0"/>
              </a:rPr>
              <a:t>http://standards.ieee.org/guides/opman/sect6.html#6.3</a:t>
            </a:r>
            <a:endParaRPr lang="en-US" altLang="ko-KR" dirty="0" smtClean="0">
              <a:cs typeface="Times New Roman" pitchFamily="18" charset="0"/>
            </a:endParaRPr>
          </a:p>
          <a:p>
            <a:pPr lvl="1">
              <a:buFontTx/>
              <a:buNone/>
            </a:pPr>
            <a:r>
              <a:rPr lang="en-US" altLang="ko-KR" dirty="0" smtClean="0">
                <a:cs typeface="Times New Roman" pitchFamily="18" charset="0"/>
              </a:rPr>
              <a:t>	Material about the patent policy is available at </a:t>
            </a:r>
          </a:p>
          <a:p>
            <a:pPr lvl="1">
              <a:buFontTx/>
              <a:buNone/>
            </a:pPr>
            <a:r>
              <a:rPr lang="en-US" altLang="ko-KR" dirty="0" smtClean="0">
                <a:cs typeface="Times New Roman" pitchFamily="18" charset="0"/>
              </a:rPr>
              <a:t>		</a:t>
            </a:r>
            <a:r>
              <a:rPr lang="en-US" altLang="ko-KR" sz="2100" i="1" dirty="0" smtClean="0">
                <a:cs typeface="Times New Roman" pitchFamily="18" charset="0"/>
              </a:rPr>
              <a:t>http://standards.ieee.org/board/pat/pat-material.html</a:t>
            </a:r>
          </a:p>
        </p:txBody>
      </p:sp>
      <p:sp>
        <p:nvSpPr>
          <p:cNvPr id="14340" name="Rectangle 2"/>
          <p:cNvSpPr>
            <a:spLocks noGrp="1" noChangeArrowheads="1"/>
          </p:cNvSpPr>
          <p:nvPr>
            <p:ph type="title"/>
          </p:nvPr>
        </p:nvSpPr>
        <p:spPr/>
        <p:txBody>
          <a:bodyPr/>
          <a:lstStyle/>
          <a:p>
            <a:r>
              <a:rPr lang="en-GB" altLang="ko-KR" u="sng" smtClean="0">
                <a:ea typeface="굴림" pitchFamily="34" charset="-127"/>
              </a:rPr>
              <a:t>Patent Related Links</a:t>
            </a:r>
            <a:endParaRPr lang="en-US" altLang="ko-KR" u="sng" smtClean="0">
              <a:ea typeface="굴림" pitchFamily="34" charset="-127"/>
            </a:endParaRPr>
          </a:p>
        </p:txBody>
      </p:sp>
      <p:sp>
        <p:nvSpPr>
          <p:cNvPr id="11" name="Slide Number Placeholder 10"/>
          <p:cNvSpPr>
            <a:spLocks noGrp="1"/>
          </p:cNvSpPr>
          <p:nvPr>
            <p:ph type="sldNum" sz="quarter" idx="10"/>
          </p:nvPr>
        </p:nvSpPr>
        <p:spPr/>
        <p:txBody>
          <a:bodyPr/>
          <a:lstStyle/>
          <a:p>
            <a:pPr>
              <a:defRPr/>
            </a:pPr>
            <a:fld id="{3758FAEF-7C45-4A92-8467-02AC76455E53}" type="slidenum">
              <a:rPr lang="en-US" altLang="ja-JP" smtClean="0"/>
              <a:pPr>
                <a:defRPr/>
              </a:pPr>
              <a:t>9</a:t>
            </a:fld>
            <a:endParaRPr lang="en-US" altLang="ja-JP" dirty="0"/>
          </a:p>
        </p:txBody>
      </p:sp>
      <p:sp>
        <p:nvSpPr>
          <p:cNvPr id="12" name="Footer Placeholder 11"/>
          <p:cNvSpPr>
            <a:spLocks noGrp="1"/>
          </p:cNvSpPr>
          <p:nvPr>
            <p:ph type="ftr" sz="quarter" idx="11"/>
          </p:nvPr>
        </p:nvSpPr>
        <p:spPr/>
        <p:txBody>
          <a:bodyPr/>
          <a:lstStyle/>
          <a:p>
            <a:pPr>
              <a:defRPr/>
            </a:pPr>
            <a:r>
              <a:rPr lang="en-US" altLang="ko-KR" smtClean="0"/>
              <a:t>21-12-0052-02-srho</a:t>
            </a:r>
            <a:endParaRPr lang="en-US" altLang="ko-KR" dirty="0"/>
          </a:p>
        </p:txBody>
      </p:sp>
      <p:sp>
        <p:nvSpPr>
          <p:cNvPr id="14342" name="Rectangle 5"/>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pPr eaLnBrk="0" hangingPunct="0"/>
            <a:r>
              <a:rPr lang="en-US" altLang="ko-KR" sz="1200" b="1" dirty="0">
                <a:solidFill>
                  <a:srgbClr val="000099"/>
                </a:solidFill>
                <a:latin typeface="Arial" pitchFamily="34" charset="0"/>
                <a:ea typeface="굴림" pitchFamily="34" charset="-127"/>
              </a:rPr>
              <a:t>If you have questions, contact the IEEE-SA Standards Board Patent Committee Administrator at patcom@ieee.org or visit http://standards.ieee.org/board/pat/index.html</a:t>
            </a:r>
          </a:p>
          <a:p>
            <a:pPr algn="ctr" eaLnBrk="0" hangingPunct="0">
              <a:lnSpc>
                <a:spcPct val="80000"/>
              </a:lnSpc>
              <a:spcBef>
                <a:spcPct val="20000"/>
              </a:spcBef>
              <a:buClr>
                <a:srgbClr val="CC3300"/>
              </a:buClr>
              <a:buSzPct val="50000"/>
              <a:buFont typeface="Monotype Sorts" charset="2"/>
              <a:buNone/>
            </a:pPr>
            <a:endParaRPr lang="en-US" altLang="ko-KR" sz="1200" b="1" dirty="0">
              <a:solidFill>
                <a:srgbClr val="000099"/>
              </a:solidFill>
              <a:latin typeface="Arial" pitchFamily="34" charset="0"/>
              <a:ea typeface="굴림" pitchFamily="34" charset="-127"/>
            </a:endParaRPr>
          </a:p>
          <a:p>
            <a:pPr algn="ctr" eaLnBrk="0" hangingPunct="0">
              <a:lnSpc>
                <a:spcPct val="80000"/>
              </a:lnSpc>
              <a:spcBef>
                <a:spcPct val="20000"/>
              </a:spcBef>
              <a:buClr>
                <a:srgbClr val="CC3300"/>
              </a:buClr>
              <a:buSzPct val="50000"/>
              <a:buFont typeface="Monotype Sorts" charset="2"/>
              <a:buNone/>
            </a:pPr>
            <a:r>
              <a:rPr lang="en-US" altLang="ko-KR" sz="1200" b="1" dirty="0">
                <a:solidFill>
                  <a:srgbClr val="000099"/>
                </a:solidFill>
                <a:latin typeface="Arial" pitchFamily="34" charset="0"/>
                <a:ea typeface="굴림" pitchFamily="34" charset="-127"/>
              </a:rPr>
              <a:t>This slide set is available at http://standards.ieee.org/board/pat/pat-slideset.ppt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1_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1_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20246</TotalTime>
  <Words>2195</Words>
  <Application>Microsoft Office PowerPoint</Application>
  <PresentationFormat>On-screen Show (4:3)</PresentationFormat>
  <Paragraphs>413</Paragraphs>
  <Slides>28</Slides>
  <Notes>20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1_blank presentation</vt:lpstr>
      <vt:lpstr>Slide 1</vt:lpstr>
      <vt:lpstr>Slide 2</vt:lpstr>
      <vt:lpstr>IEEE 802.21c: Single Radio Handovers Task Group </vt:lpstr>
      <vt:lpstr>Meeting Protocol</vt:lpstr>
      <vt:lpstr>Attendance</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Progress So Far</vt:lpstr>
      <vt:lpstr>Progress So Far (2)</vt:lpstr>
      <vt:lpstr>Progress So Far (3)</vt:lpstr>
      <vt:lpstr>Progress So Far (4)</vt:lpstr>
      <vt:lpstr>Progress So Far (5)</vt:lpstr>
      <vt:lpstr>Progress So Far (6)</vt:lpstr>
      <vt:lpstr>Progress So Far (7)</vt:lpstr>
      <vt:lpstr>Progress So Far (8)</vt:lpstr>
      <vt:lpstr>Progress So Far (9)</vt:lpstr>
      <vt:lpstr>Agenda Item for the week</vt:lpstr>
      <vt:lpstr>Progress for the week</vt:lpstr>
      <vt:lpstr>Motion</vt:lpstr>
      <vt:lpstr>Motion</vt:lpstr>
      <vt:lpstr>Motion</vt:lpstr>
      <vt:lpstr>Motion</vt:lpstr>
      <vt:lpstr>Motion</vt:lpstr>
      <vt:lpstr>Conference call times</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802.21c 2010 January Report and Agenda</dc:title>
  <dc:creator>Junghoon Jee (ETRI)</dc:creator>
  <cp:lastModifiedBy>c73782</cp:lastModifiedBy>
  <cp:revision>1646</cp:revision>
  <cp:lastPrinted>2011-04-19T17:14:01Z</cp:lastPrinted>
  <dcterms:created xsi:type="dcterms:W3CDTF">2010-11-08T19:00:48Z</dcterms:created>
  <dcterms:modified xsi:type="dcterms:W3CDTF">2012-05-17T16:23:31Z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(2)Qtv6/SovVZQuw855d9vNQbVk4hYz1bKoIF2aCMlIi4Uxo0a5hrWLSqyiIz699kI391xDpdD1
VA/J0vIKkwWa8HolZOTam8ue+J01KQj9TbUCmCRp1KM6/HwuhtM6Cs9F6sNiP8Wa9L6djrqK
lZihfxvXiGkxGjplE8lxpyEgE+g+RVSh6Rv0ZfELgkRC0bqTCwfLca59QvFVTEYfuuZUna2L
quKzpBoJqo5WFgjYk/E0N</vt:lpwstr>
  </property>
  <property fmtid="{D5CDD505-2E9C-101B-9397-08002B2CF9AE}" pid="3" name="_ms_pID_7253431">
    <vt:lpwstr>n94rQltt5w6LCuOp9Mi/BnvTp2DD0ST07nqOcn2gA30UTokPZ+E
14sVmFhmHnJbZuLQz9X/rqoDwQd3kSkl2ZEnxHnvp92iakgj8RFR1JQEWUVcyLYS2t/2XUfk
NInfTypaZcb2QdOVhGDiheKO</vt:lpwstr>
  </property>
</Properties>
</file>