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0"/>
  </p:notesMasterIdLst>
  <p:handoutMasterIdLst>
    <p:handoutMasterId r:id="rId11"/>
  </p:handoutMasterIdLst>
  <p:sldIdLst>
    <p:sldId id="431" r:id="rId6"/>
    <p:sldId id="432" r:id="rId7"/>
    <p:sldId id="433" r:id="rId8"/>
    <p:sldId id="43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657692" y="96760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3222" y="97128"/>
            <a:ext cx="906063" cy="215076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3378" y="8984170"/>
            <a:ext cx="410664" cy="184351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8064A6C6-F20A-421A-8204-F6567E84DC5C}" type="slidenum">
              <a:rPr lang="en-US" smtClean="0"/>
              <a:pPr defTabSz="932865"/>
              <a:t>2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BBF48AF3-1D1F-4BFA-A572-3FA3504FDCD2}" type="slidenum">
              <a:rPr lang="en-US" smtClean="0"/>
              <a:pPr defTabSz="932865"/>
              <a:t>4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4330" y="394156"/>
            <a:ext cx="45413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21-12-0043-00-0000-EC-Closing_Plenary_Motion.ppt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032-00-0000-group-management-par-comment-resolu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mentor.ieee.org/802.21/dcn/12/21-12-0017-01-0000-group-management-5c.pdf" TargetMode="External"/><Relationship Id="rId4" Type="http://schemas.openxmlformats.org/officeDocument/2006/relationships/hyperlink" Target="https://mentor.ieee.org/802.21/dcn/12/21-12-0006-07-0000-group-management-par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802.21 Motions in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March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Plenary 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21-12-0043-00-0000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: Request for  EC Approval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March 16, 2012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at EC Closing Plenary, March  2012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sz="2400" b="0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sz="2400" b="0" dirty="0" smtClean="0">
                <a:ea typeface="SimSun" pitchFamily="2" charset="-122"/>
                <a:cs typeface="Times New Roman" pitchFamily="18" charset="0"/>
              </a:rPr>
              <a:t>,  Applied Communication Sciences </a:t>
            </a:r>
            <a:endParaRPr lang="en-US" altLang="zh-CN" sz="2400" dirty="0" smtClean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sz="2400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: This document contains 802.21d PAR comment summary and motions for EC approval </a:t>
            </a:r>
            <a:r>
              <a:rPr lang="en-US" sz="2400" dirty="0" smtClean="0"/>
              <a:t>to forward the IEEE P802.21d  to the IEEE SA </a:t>
            </a:r>
            <a:r>
              <a:rPr lang="en-US" sz="2400" dirty="0" err="1" smtClean="0"/>
              <a:t>NesCom</a:t>
            </a:r>
            <a:endParaRPr lang="en-US" altLang="zh-CN" sz="2400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Summary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1"/>
            <a:ext cx="86868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Received comments from 802.11 WG and LMSC Chair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Comments were addressed and updated versions are circulated on March 14</a:t>
            </a:r>
            <a:r>
              <a:rPr lang="en-US" sz="2400" baseline="30000" dirty="0" smtClean="0">
                <a:solidFill>
                  <a:schemeClr val="tx1"/>
                </a:solidFill>
              </a:rPr>
              <a:t>th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3"/>
              </a:rPr>
              <a:t>https://mentor.ieee.org/802.21/dcn/12/21-12-0032-00-0000-group-management-par-comment-resolution.pptx</a:t>
            </a:r>
            <a:endParaRPr lang="en-US" sz="2400" u="sng" dirty="0" smtClean="0"/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4"/>
              </a:rPr>
              <a:t>https://mentor.ieee.org/802.21/dcn/12/21-12-0006-07-0000-group-management-par.pdf</a:t>
            </a:r>
            <a:endParaRPr lang="en-US" sz="2400" dirty="0" smtClean="0"/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5"/>
              </a:rPr>
              <a:t>https://mentor.ieee.org/802.21/dcn/12/21-12-0017-01-0000-group-management-5c.pdf</a:t>
            </a:r>
            <a:endParaRPr lang="en-US" sz="2400" dirty="0" smtClean="0"/>
          </a:p>
          <a:p>
            <a:pPr algn="l"/>
            <a:r>
              <a:rPr lang="en-US" sz="2400" dirty="0" smtClean="0"/>
              <a:t> 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 2012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802.21d PAR to the IEEE-SA </a:t>
            </a:r>
            <a:r>
              <a:rPr lang="en-GB" sz="2400" dirty="0" err="1" smtClean="0">
                <a:ea typeface="PMingLiU" charset="-120"/>
              </a:rPr>
              <a:t>NesCom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Anthony Chan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Motion: EC  Approval to forward the IEEE P802.21d  PAR to the IEEE SA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Second: </a:t>
            </a:r>
            <a:r>
              <a:rPr lang="en-US" sz="2400" smtClean="0"/>
              <a:t>Bob </a:t>
            </a:r>
            <a:r>
              <a:rPr lang="en-US" sz="2400" smtClean="0"/>
              <a:t>Heile </a:t>
            </a: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Abstain: 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sz="2400" dirty="0" smtClean="0"/>
              <a:t>Motion  </a:t>
            </a:r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EC Motion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  <p:sp>
        <p:nvSpPr>
          <p:cNvPr id="8" name="Date Placeholder 8"/>
          <p:cNvSpPr txBox="1">
            <a:spLocks/>
          </p:cNvSpPr>
          <p:nvPr/>
        </p:nvSpPr>
        <p:spPr>
          <a:xfrm>
            <a:off x="609600" y="6477000"/>
            <a:ext cx="99060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 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39313</TotalTime>
  <Words>195</Words>
  <Application>Microsoft Office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802.11PowerPointTemplate-Landscape</vt:lpstr>
      <vt:lpstr>1_Custom Design</vt:lpstr>
      <vt:lpstr>2_Custom Design</vt:lpstr>
      <vt:lpstr>3_Custom Design</vt:lpstr>
      <vt:lpstr>Custom Design</vt:lpstr>
      <vt:lpstr>Slide 1</vt:lpstr>
      <vt:lpstr>Summary </vt:lpstr>
      <vt:lpstr>P802.21 WG Motion</vt:lpstr>
      <vt:lpstr>EC Motion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499</cp:revision>
  <cp:lastPrinted>1998-02-10T13:28:06Z</cp:lastPrinted>
  <dcterms:created xsi:type="dcterms:W3CDTF">2002-07-08T22:03:28Z</dcterms:created>
  <dcterms:modified xsi:type="dcterms:W3CDTF">2012-03-17T01:44:35Z</dcterms:modified>
</cp:coreProperties>
</file>