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335" r:id="rId2"/>
    <p:sldId id="336" r:id="rId3"/>
    <p:sldId id="337" r:id="rId4"/>
    <p:sldId id="338" r:id="rId5"/>
    <p:sldId id="33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bir Das" initials="sda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33"/>
    <a:srgbClr val="66FF99"/>
    <a:srgbClr val="CC00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84" autoAdjust="0"/>
    <p:restoredTop sz="94660"/>
  </p:normalViewPr>
  <p:slideViewPr>
    <p:cSldViewPr>
      <p:cViewPr>
        <p:scale>
          <a:sx n="80" d="100"/>
          <a:sy n="80" d="100"/>
        </p:scale>
        <p:origin x="-1740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50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00EBEC8-294A-4D5F-A66B-CEE9505C57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EBEC8-294A-4D5F-A66B-CEE9505C579B}" type="slidenum">
              <a:rPr lang="ja-JP" altLang="en-US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EBEC8-294A-4D5F-A66B-CEE9505C579B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EBEC8-294A-4D5F-A66B-CEE9505C579B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EBEC8-294A-4D5F-A66B-CEE9505C579B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EBEC8-294A-4D5F-A66B-CEE9505C579B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0C4BF-FC3E-40D1-91D4-0ECC3DF801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7484F-7108-4A72-A2BF-3966083B36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E07CC-D015-473C-A8DD-E67B39DF31E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C0F80-CD8F-472D-AFB6-6F74E86F726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37F31-09F0-43BE-8802-5AF5B4DDEB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994BD-3176-4AE5-A63E-0CB3557495A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18C5B-48DC-47A0-8F9F-C90C03B50E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204C4-CC5D-4CE6-AB69-C30A8BFFB1B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37F377-C339-45A2-907E-7727F1FF55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9E96C-6FA6-47AF-BC02-BB535EC0301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52603-5B5F-4E5B-A090-B7D871DCCC4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143000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19812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</a:defRPr>
            </a:lvl1pPr>
          </a:lstStyle>
          <a:p>
            <a:fld id="{E86D6567-1EED-4E69-8D93-DC2CF7D992C4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Comment from 802.11 WG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Comment: </a:t>
            </a:r>
            <a:r>
              <a:rPr lang="en-US" altLang="ja-JP" dirty="0" smtClean="0">
                <a:ea typeface="ＭＳ Ｐゴシック" charset="-128"/>
              </a:rPr>
              <a:t>4.2 and 4.3 not enough time for Sponsor Ballot indicated.</a:t>
            </a:r>
          </a:p>
          <a:p>
            <a:endParaRPr lang="en-US" altLang="ja-JP" dirty="0" smtClean="0">
              <a:ea typeface="ＭＳ Ｐゴシック" charset="-128"/>
            </a:endParaRPr>
          </a:p>
          <a:p>
            <a:r>
              <a:rPr lang="en-US" altLang="ja-JP" dirty="0" smtClean="0">
                <a:ea typeface="ＭＳ Ｐゴシック" charset="-128"/>
              </a:rPr>
              <a:t>Response: Changed 4.2:  </a:t>
            </a:r>
            <a:r>
              <a:rPr lang="en-US" altLang="ja-JP" dirty="0" smtClean="0"/>
              <a:t>Expected Date of Submission for Initial Sponsor Ballot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to </a:t>
            </a:r>
            <a:r>
              <a:rPr lang="en-US" altLang="ja-JP" dirty="0" smtClean="0">
                <a:solidFill>
                  <a:srgbClr val="FF0000"/>
                </a:solidFill>
              </a:rPr>
              <a:t>2014-03</a:t>
            </a: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Comments from 802.11 WG (cont’d)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ea typeface="ＭＳ Ｐゴシック" charset="-128"/>
              </a:rPr>
              <a:t>Comment: 5.2 Is multicast and group the same thing? So the parsing of the sentence is a bit confusing.</a:t>
            </a:r>
          </a:p>
          <a:p>
            <a:pPr>
              <a:lnSpc>
                <a:spcPct val="80000"/>
              </a:lnSpc>
            </a:pPr>
            <a:r>
              <a:rPr lang="en-US" altLang="ja-JP" dirty="0" smtClean="0">
                <a:ea typeface="ＭＳ Ｐゴシック" charset="-128"/>
              </a:rPr>
              <a:t>Suggested change to Scope statement: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ea typeface="ＭＳ Ｐゴシック" charset="-128"/>
              </a:rPr>
              <a:t>	This amendment defines support for: group management using multicast frames, handover of users from one group to another in the same access network, and secure multicast MIH (Media-Independent Handover) protocol exchange.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dirty="0" smtClean="0"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ea typeface="ＭＳ Ｐゴシック" charset="-128"/>
              </a:rPr>
              <a:t>Response: Multicast and group may not be the same thing, but our purpose is to support management of multicast groups.  The scope has been revised as follows:</a:t>
            </a:r>
          </a:p>
          <a:p>
            <a:pPr>
              <a:lnSpc>
                <a:spcPct val="80000"/>
              </a:lnSpc>
              <a:buNone/>
            </a:pPr>
            <a:r>
              <a:rPr lang="en-US" altLang="ja-JP" dirty="0" smtClean="0">
                <a:ea typeface="ＭＳ Ｐゴシック" charset="-128"/>
              </a:rPr>
              <a:t>	“</a:t>
            </a:r>
            <a:r>
              <a:rPr lang="en-US" altLang="ja-JP" dirty="0" smtClean="0">
                <a:solidFill>
                  <a:srgbClr val="FF0000"/>
                </a:solidFill>
              </a:rPr>
              <a:t>To add support in Media-Independent Handover (MIH) framework for management of multicast groups.</a:t>
            </a:r>
            <a:r>
              <a:rPr lang="en-US" altLang="ja-JP" dirty="0" smtClean="0">
                <a:ea typeface="ＭＳ Ｐゴシック" charset="-128"/>
              </a:rPr>
              <a:t>”</a:t>
            </a:r>
            <a:endParaRPr lang="en-US" altLang="ja-JP" dirty="0" smtClean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80000"/>
              </a:lnSpc>
              <a:buNone/>
            </a:pPr>
            <a:endParaRPr lang="en-US" altLang="ja-JP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Comments from 802.11 WG (cont’d)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ea typeface="ＭＳ Ｐゴシック" charset="-128"/>
              </a:rPr>
              <a:t>Comment: 5.4 suggest that you move the first 2 </a:t>
            </a:r>
            <a:r>
              <a:rPr lang="en-US" altLang="ja-JP" dirty="0" err="1" smtClean="0">
                <a:ea typeface="ＭＳ Ｐゴシック" charset="-128"/>
              </a:rPr>
              <a:t>sentances</a:t>
            </a:r>
            <a:r>
              <a:rPr lang="en-US" altLang="ja-JP" dirty="0" smtClean="0">
                <a:ea typeface="ＭＳ Ｐゴシック" charset="-128"/>
              </a:rPr>
              <a:t> to 5.5, and put “this amendment will not contain a Purpose Statement”.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dirty="0" smtClean="0"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ea typeface="ＭＳ Ｐゴシック" charset="-128"/>
              </a:rPr>
              <a:t>Response:  We moved the first sentence to 5.5, but  would like to revise the purpose as follows: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rgbClr val="FF0000"/>
              </a:solidFill>
              <a:ea typeface="ＭＳ Ｐゴシック" charset="-128"/>
            </a:endParaRPr>
          </a:p>
          <a:p>
            <a:pPr>
              <a:buNone/>
            </a:pPr>
            <a:r>
              <a:rPr lang="en-US" altLang="ja-JP" dirty="0" smtClean="0"/>
              <a:t>    “</a:t>
            </a:r>
            <a:r>
              <a:rPr lang="en-US" altLang="ja-JP" dirty="0" smtClean="0">
                <a:solidFill>
                  <a:srgbClr val="FF0000"/>
                </a:solidFill>
              </a:rPr>
              <a:t>The purpose of this standard is to enable the handover for a group of users across the same or multiple </a:t>
            </a:r>
            <a:r>
              <a:rPr lang="en-US" altLang="ja-JP" smtClean="0">
                <a:solidFill>
                  <a:srgbClr val="FF0000"/>
                </a:solidFill>
              </a:rPr>
              <a:t>different access networks</a:t>
            </a:r>
            <a:r>
              <a:rPr lang="en-US" altLang="ja-JP" dirty="0" smtClean="0">
                <a:solidFill>
                  <a:srgbClr val="FF0000"/>
                </a:solidFill>
              </a:rPr>
              <a:t>. Additionally, this standard will define mechanisms to secure multicast MIH protocol exchanges.</a:t>
            </a:r>
            <a:r>
              <a:rPr lang="en-US" altLang="ja-JP" dirty="0" smtClean="0"/>
              <a:t>”</a:t>
            </a:r>
            <a:endParaRPr lang="ja-JP" altLang="ja-JP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Comments from 802.11 WG (cont’d)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ea typeface="ＭＳ Ｐゴシック" charset="-128"/>
              </a:rPr>
              <a:t>Comment: 5.5 Add text from 5.4.</a:t>
            </a:r>
          </a:p>
          <a:p>
            <a:pPr>
              <a:lnSpc>
                <a:spcPct val="80000"/>
              </a:lnSpc>
            </a:pPr>
            <a:r>
              <a:rPr lang="en-US" altLang="ja-JP" dirty="0" smtClean="0">
                <a:ea typeface="ＭＳ Ｐゴシック" charset="-128"/>
              </a:rPr>
              <a:t>insert “Std.” to “IEEE 802.15.4”</a:t>
            </a:r>
          </a:p>
          <a:p>
            <a:pPr>
              <a:lnSpc>
                <a:spcPct val="80000"/>
              </a:lnSpc>
            </a:pPr>
            <a:r>
              <a:rPr lang="en-US" altLang="ja-JP" dirty="0" smtClean="0">
                <a:ea typeface="ＭＳ Ｐゴシック" charset="-128"/>
              </a:rPr>
              <a:t>Check that the proper version of the PAR is being used.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dirty="0" smtClean="0"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ea typeface="ＭＳ Ｐゴシック" charset="-128"/>
              </a:rPr>
              <a:t>Response:  </a:t>
            </a:r>
          </a:p>
          <a:p>
            <a:pPr>
              <a:lnSpc>
                <a:spcPct val="80000"/>
              </a:lnSpc>
            </a:pPr>
            <a:r>
              <a:rPr lang="en-US" altLang="ja-JP" dirty="0" smtClean="0">
                <a:ea typeface="ＭＳ Ｐゴシック" charset="-128"/>
              </a:rPr>
              <a:t>Added one sentence from 5.4 to 5.5</a:t>
            </a:r>
            <a:r>
              <a:rPr lang="en-US" altLang="ja-JP" dirty="0" smtClean="0">
                <a:ea typeface="ＭＳ Ｐゴシック" charset="-128"/>
              </a:rPr>
              <a:t>. (Pl. </a:t>
            </a:r>
            <a:r>
              <a:rPr lang="en-US" altLang="ja-JP" dirty="0" smtClean="0">
                <a:ea typeface="ＭＳ Ｐゴシック" charset="-128"/>
              </a:rPr>
              <a:t>refer to next slide)</a:t>
            </a:r>
            <a:endParaRPr lang="en-US" altLang="ja-JP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US" altLang="ja-JP" dirty="0" smtClean="0">
                <a:ea typeface="ＭＳ Ｐゴシック" charset="-128"/>
              </a:rPr>
              <a:t>Added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charset="-128"/>
              </a:rPr>
              <a:t>“Std.” </a:t>
            </a:r>
            <a:r>
              <a:rPr lang="en-US" altLang="ja-JP" dirty="0" smtClean="0">
                <a:ea typeface="ＭＳ Ｐゴシック" charset="-128"/>
              </a:rPr>
              <a:t>to “IEEE 802.15.4</a:t>
            </a:r>
            <a:r>
              <a:rPr lang="en-US" altLang="ja-JP" dirty="0" smtClean="0">
                <a:ea typeface="ＭＳ Ｐゴシック" charset="-128"/>
              </a:rPr>
              <a:t>” (Pl. refer to next slide)</a:t>
            </a:r>
            <a:endParaRPr lang="en-US" altLang="ja-JP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US" altLang="ja-JP" dirty="0" smtClean="0">
                <a:ea typeface="ＭＳ Ｐゴシック" charset="-128"/>
              </a:rPr>
              <a:t>Proper version of the PAR will be generated via ‘</a:t>
            </a:r>
            <a:r>
              <a:rPr lang="en-US" altLang="ja-JP" dirty="0" err="1" smtClean="0">
                <a:ea typeface="ＭＳ Ｐゴシック" charset="-128"/>
              </a:rPr>
              <a:t>MyProject</a:t>
            </a:r>
            <a:r>
              <a:rPr lang="en-US" altLang="ja-JP" dirty="0" smtClean="0">
                <a:ea typeface="ＭＳ Ｐゴシック" charset="-128"/>
              </a:rPr>
              <a:t>’</a:t>
            </a:r>
            <a:r>
              <a:rPr lang="ja-JP" altLang="en-US" dirty="0" smtClean="0">
                <a:ea typeface="ＭＳ Ｐゴシック" charset="-128"/>
              </a:rPr>
              <a:t> </a:t>
            </a:r>
            <a:r>
              <a:rPr lang="en-US" altLang="ja-JP" dirty="0" smtClean="0">
                <a:ea typeface="ＭＳ Ｐゴシック" charset="-128"/>
              </a:rPr>
              <a:t>and will </a:t>
            </a:r>
            <a:r>
              <a:rPr lang="en-US" altLang="ja-JP" smtClean="0">
                <a:ea typeface="ＭＳ Ｐゴシック" charset="-128"/>
              </a:rPr>
              <a:t>be </a:t>
            </a:r>
            <a:r>
              <a:rPr lang="en-US" altLang="ja-JP" smtClean="0">
                <a:ea typeface="ＭＳ Ｐゴシック" charset="-128"/>
              </a:rPr>
              <a:t>circulated</a:t>
            </a:r>
            <a:endParaRPr lang="en-US" altLang="ja-JP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endParaRPr lang="en-US" altLang="ja-JP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Comment from LMSC Chair</a:t>
            </a:r>
            <a:r>
              <a:rPr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Comment: </a:t>
            </a:r>
            <a:r>
              <a:rPr lang="en-US" altLang="ja-JP" dirty="0" smtClean="0"/>
              <a:t>I am having difficulty understanding why a group of users would be need to be handed over from one network to another--i.e., what would cause such a need?.  Please explain in a little more detail the 5.5 Need for the Project scenario in which a group of mesh nodes is subjected to a wholesale network change (or perhaps provide another explanatory scenario).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Response: Section 5.5 has been revised as follows:</a:t>
            </a:r>
          </a:p>
          <a:p>
            <a:pPr>
              <a:buNone/>
            </a:pPr>
            <a:r>
              <a:rPr lang="en-US" altLang="ja-JP" dirty="0" smtClean="0"/>
              <a:t>    </a:t>
            </a:r>
            <a:r>
              <a:rPr lang="en-US" dirty="0" smtClean="0"/>
              <a:t>There are several handover scenarios where a large group of terminals need to perform a handover as a group. An example scenario is </a:t>
            </a:r>
            <a:r>
              <a:rPr lang="en-US" dirty="0" smtClean="0">
                <a:solidFill>
                  <a:srgbClr val="FF0000"/>
                </a:solidFill>
              </a:rPr>
              <a:t>Std. </a:t>
            </a:r>
            <a:r>
              <a:rPr lang="en-US" dirty="0" smtClean="0"/>
              <a:t>IEEE 802.15.4 mesh networks in which a group of mesh nodes requires handover from one segment of a network to another in the same or a different network for failover and restoration purposes. </a:t>
            </a:r>
            <a:r>
              <a:rPr lang="en-US" dirty="0" smtClean="0">
                <a:solidFill>
                  <a:srgbClr val="FF0000"/>
                </a:solidFill>
              </a:rPr>
              <a:t>The failover can occur, for example, when a concentrator/gateway node loses its connectivity to its backbone network. In such a scenario, the mesh nodes under the concentrator/gateway node need to be handed over from one segment to another. Other examples are downlink-only technologies such as Digital Video Broadcasting (DVB) and Terrestrial Digital Multimedia Broadcasting (T-DMB) where a specific group of users need to be handed over from one network to another. </a:t>
            </a:r>
            <a:r>
              <a:rPr lang="en-US" dirty="0" smtClean="0"/>
              <a:t>This amendment is necessary in order to support such scenarios </a:t>
            </a:r>
            <a:r>
              <a:rPr lang="en-US" dirty="0" smtClean="0">
                <a:solidFill>
                  <a:srgbClr val="FF0000"/>
                </a:solidFill>
              </a:rPr>
              <a:t>since the current standard only supports </a:t>
            </a:r>
            <a:r>
              <a:rPr lang="en-US" dirty="0" err="1" smtClean="0">
                <a:solidFill>
                  <a:srgbClr val="FF0000"/>
                </a:solidFill>
              </a:rPr>
              <a:t>unicast</a:t>
            </a:r>
            <a:r>
              <a:rPr lang="en-US" dirty="0" smtClean="0">
                <a:solidFill>
                  <a:srgbClr val="FF0000"/>
                </a:solidFill>
              </a:rPr>
              <a:t> commands which are inefficient when a group of users needs to be supported simultaneously.</a:t>
            </a:r>
          </a:p>
          <a:p>
            <a:pPr>
              <a:buNone/>
            </a:pPr>
            <a:endParaRPr lang="ja-JP" altLang="ja-JP" dirty="0" smtClean="0"/>
          </a:p>
          <a:p>
            <a:endParaRPr lang="en-US" altLang="ja-JP" dirty="0" smtClean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21-12-0032-00-0000</a:t>
            </a:r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C0F80-CD8F-472D-AFB6-6F74E86F726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22666</TotalTime>
  <Words>300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Comment from 802.11 WG</vt:lpstr>
      <vt:lpstr>Comments from 802.11 WG (cont’d)</vt:lpstr>
      <vt:lpstr>Comments from 802.11 WG (cont’d)</vt:lpstr>
      <vt:lpstr>Comments from 802.11 WG (cont’d)</vt:lpstr>
      <vt:lpstr>Comment from LMSC Chair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Subir Das</cp:lastModifiedBy>
  <cp:revision>1371</cp:revision>
  <dcterms:created xsi:type="dcterms:W3CDTF">1601-01-01T00:00:00Z</dcterms:created>
  <dcterms:modified xsi:type="dcterms:W3CDTF">2012-03-15T00:23:34Z</dcterms:modified>
</cp:coreProperties>
</file>