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7"/>
  </p:notesMasterIdLst>
  <p:sldIdLst>
    <p:sldId id="331" r:id="rId2"/>
    <p:sldId id="332" r:id="rId3"/>
    <p:sldId id="406" r:id="rId4"/>
    <p:sldId id="352" r:id="rId5"/>
    <p:sldId id="407" r:id="rId6"/>
    <p:sldId id="403" r:id="rId7"/>
    <p:sldId id="404" r:id="rId8"/>
    <p:sldId id="408" r:id="rId9"/>
    <p:sldId id="409" r:id="rId10"/>
    <p:sldId id="410" r:id="rId11"/>
    <p:sldId id="405" r:id="rId12"/>
    <p:sldId id="411" r:id="rId13"/>
    <p:sldId id="400" r:id="rId14"/>
    <p:sldId id="412" r:id="rId15"/>
    <p:sldId id="413"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66FF99"/>
    <a:srgbClr val="CC00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9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00EBEC8-294A-4D5F-A66B-CEE9505C579B}" type="slidenum">
              <a:rPr lang="ja-JP" altLang="en-US"/>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dirty="0" smtClean="0">
              <a:ea typeface="ＭＳ Ｐゴシック" pitchFamily="50" charset="-128"/>
            </a:endParaRPr>
          </a:p>
          <a:p>
            <a:pPr marL="708025" lvl="1" indent="-271463" eaLnBrk="1" hangingPunct="1">
              <a:spcBef>
                <a:spcPct val="0"/>
              </a:spcBef>
            </a:pPr>
            <a:endParaRPr lang="en-US" dirty="0"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10</a:t>
            </a:fld>
            <a:endParaRPr lang="en-US" smtClean="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dirty="0" smtClean="0">
              <a:ea typeface="ＭＳ Ｐゴシック" pitchFamily="50" charset="-128"/>
            </a:endParaRPr>
          </a:p>
          <a:p>
            <a:pPr marL="708025" lvl="1" indent="-271463" eaLnBrk="1" hangingPunct="1">
              <a:spcBef>
                <a:spcPct val="0"/>
              </a:spcBef>
            </a:pPr>
            <a:endParaRPr lang="en-US" dirty="0"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11</a:t>
            </a:fld>
            <a:endParaRPr lang="en-US"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13</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14</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15</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ln/>
        </p:spPr>
      </p:sp>
      <p:sp>
        <p:nvSpPr>
          <p:cNvPr id="4608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6084" name="スライド番号プレースホルダ 3"/>
          <p:cNvSpPr>
            <a:spLocks noGrp="1"/>
          </p:cNvSpPr>
          <p:nvPr>
            <p:ph type="sldNum" sz="quarter" idx="5"/>
          </p:nvPr>
        </p:nvSpPr>
        <p:spPr>
          <a:noFill/>
        </p:spPr>
        <p:txBody>
          <a:bodyPr/>
          <a:lstStyle/>
          <a:p>
            <a:fld id="{F3C6D6FC-2399-457C-A8AD-9DD3F188F309}"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6</a:t>
            </a:fld>
            <a:endParaRPr lang="en-US"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7</a:t>
            </a:fld>
            <a:endParaRPr lang="en-US"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9</a:t>
            </a:fld>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pPr/>
              <a:t>&lt;#&gt;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pPr/>
              <a:t>&lt;#&gt;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pPr/>
              <a:t>&lt;#&gt;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pPr/>
              <a:t>&lt;#&gt;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pPr/>
              <a:t>&lt;#&gt;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pPr/>
              <a:t>&lt;#&gt;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pPr/>
              <a:t>&lt;#&gt;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pPr/>
              <a:t>&lt;#&gt;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pPr/>
              <a:t>&lt;#&gt;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pPr/>
              <a:t>&lt;#&gt;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21-12-0028-00-0000</a:t>
            </a:r>
            <a:endParaRPr lang="en-US"/>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pPr/>
              <a:t>&lt;#&gt;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21-12-0028-00-0000</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E86D6567-1EED-4E69-8D93-DC2CF7D992C4}" type="slidenum">
              <a:rPr lang="en-US" altLang="ja-JP"/>
              <a:pPr/>
              <a:t>&lt;#&gt;</a:t>
            </a:fld>
            <a:endParaRPr lang="en-US" altLang="ja-JP"/>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21-12-0028-00-0000</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P802.21d Group Management Framework</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March 13,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To be Presented </a:t>
            </a:r>
            <a:r>
              <a:rPr lang="en-US" altLang="ja-JP" dirty="0" smtClean="0">
                <a:latin typeface="Times New Roman" pitchFamily="18" charset="0"/>
                <a:ea typeface="ＭＳ Ｐゴシック" pitchFamily="50" charset="-128"/>
                <a:cs typeface="Times New Roman" pitchFamily="18" charset="0"/>
              </a:rPr>
              <a:t>at IEEE802.15 WNG session #49 in Big Island</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Yoshihiro Ohba and Toru </a:t>
            </a:r>
            <a:r>
              <a:rPr lang="en-US" altLang="ja-JP" b="1" dirty="0" err="1" smtClean="0">
                <a:ea typeface="ＭＳ Ｐゴシック" pitchFamily="50" charset="-128"/>
                <a:cs typeface="Times New Roman" pitchFamily="18" charset="0"/>
              </a:rPr>
              <a:t>Kambayashi</a:t>
            </a:r>
            <a:r>
              <a:rPr lang="en-US" altLang="ja-JP" b="1" dirty="0" smtClean="0">
                <a:ea typeface="ＭＳ Ｐゴシック" pitchFamily="50" charset="-128"/>
                <a:cs typeface="Times New Roman" pitchFamily="18" charset="0"/>
              </a:rPr>
              <a:t> (Toshiba), Antonio de la </a:t>
            </a:r>
            <a:r>
              <a:rPr lang="en-US" altLang="ja-JP" b="1" dirty="0" err="1" smtClean="0">
                <a:ea typeface="ＭＳ Ｐゴシック" pitchFamily="50" charset="-128"/>
                <a:cs typeface="Times New Roman" pitchFamily="18" charset="0"/>
              </a:rPr>
              <a:t>Oliva</a:t>
            </a:r>
            <a:r>
              <a:rPr lang="ja-JP" altLang="en-US" b="1" dirty="0" smtClean="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(UC3M), Stephen </a:t>
            </a:r>
            <a:r>
              <a:rPr lang="en-US" altLang="ja-JP" b="1" dirty="0" err="1" smtClean="0">
                <a:ea typeface="ＭＳ Ｐゴシック" pitchFamily="50" charset="-128"/>
                <a:cs typeface="Times New Roman" pitchFamily="18" charset="0"/>
              </a:rPr>
              <a:t>Chasko</a:t>
            </a:r>
            <a:r>
              <a:rPr lang="en-US" altLang="ja-JP" b="1" dirty="0" smtClean="0">
                <a:ea typeface="ＭＳ Ｐゴシック" pitchFamily="50" charset="-128"/>
                <a:cs typeface="Times New Roman" pitchFamily="18" charset="0"/>
              </a:rPr>
              <a:t> and Ruben Salazar (</a:t>
            </a:r>
            <a:r>
              <a:rPr lang="en-US" altLang="ja-JP" b="1" dirty="0" err="1" smtClean="0">
                <a:ea typeface="ＭＳ Ｐゴシック" pitchFamily="50" charset="-128"/>
                <a:cs typeface="Times New Roman" pitchFamily="18" charset="0"/>
              </a:rPr>
              <a:t>Landis+Gyr</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Subir</a:t>
            </a:r>
            <a:r>
              <a:rPr lang="en-US" altLang="ja-JP" b="1" dirty="0" smtClean="0">
                <a:ea typeface="ＭＳ Ｐゴシック" pitchFamily="50" charset="-128"/>
                <a:cs typeface="Times New Roman" pitchFamily="18" charset="0"/>
              </a:rPr>
              <a:t> Das (ACS)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a framework on group management in mesh networks in heterogeneous networks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pPr/>
              <a:t>1</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雲 31"/>
          <p:cNvSpPr/>
          <p:nvPr/>
        </p:nvSpPr>
        <p:spPr>
          <a:xfrm>
            <a:off x="3995936" y="1556792"/>
            <a:ext cx="2592288" cy="4608512"/>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1" name="Straight Connector 6"/>
          <p:cNvCxnSpPr>
            <a:cxnSpLocks noChangeShapeType="1"/>
          </p:cNvCxnSpPr>
          <p:nvPr/>
        </p:nvCxnSpPr>
        <p:spPr bwMode="auto">
          <a:xfrm>
            <a:off x="3086472" y="2564904"/>
            <a:ext cx="0" cy="3528392"/>
          </a:xfrm>
          <a:prstGeom prst="line">
            <a:avLst/>
          </a:prstGeom>
          <a:noFill/>
          <a:ln w="9525" algn="ctr">
            <a:solidFill>
              <a:schemeClr val="tx1"/>
            </a:solidFill>
            <a:round/>
            <a:headEnd/>
            <a:tailEnd/>
          </a:ln>
        </p:spPr>
      </p:cxnSp>
      <p:cxnSp>
        <p:nvCxnSpPr>
          <p:cNvPr id="40" name="Straight Connector 6"/>
          <p:cNvCxnSpPr>
            <a:cxnSpLocks noChangeShapeType="1"/>
          </p:cNvCxnSpPr>
          <p:nvPr/>
        </p:nvCxnSpPr>
        <p:spPr bwMode="auto">
          <a:xfrm>
            <a:off x="3446512" y="2204864"/>
            <a:ext cx="0" cy="3888432"/>
          </a:xfrm>
          <a:prstGeom prst="line">
            <a:avLst/>
          </a:prstGeom>
          <a:noFill/>
          <a:ln w="9525" algn="ctr">
            <a:solidFill>
              <a:schemeClr val="tx1"/>
            </a:solidFill>
            <a:round/>
            <a:headEnd/>
            <a:tailEnd/>
          </a:ln>
        </p:spPr>
      </p:cxnSp>
      <p:cxnSp>
        <p:nvCxnSpPr>
          <p:cNvPr id="10" name="Straight Connector 6"/>
          <p:cNvCxnSpPr>
            <a:cxnSpLocks noChangeShapeType="1"/>
          </p:cNvCxnSpPr>
          <p:nvPr/>
        </p:nvCxnSpPr>
        <p:spPr bwMode="auto">
          <a:xfrm>
            <a:off x="3662536" y="1844824"/>
            <a:ext cx="0" cy="4248472"/>
          </a:xfrm>
          <a:prstGeom prst="line">
            <a:avLst/>
          </a:prstGeom>
          <a:noFill/>
          <a:ln w="9525" algn="ctr">
            <a:solidFill>
              <a:schemeClr val="tx1"/>
            </a:solidFill>
            <a:round/>
            <a:headEnd/>
            <a:tailEnd/>
          </a:ln>
        </p:spPr>
      </p:cxnSp>
      <p:sp>
        <p:nvSpPr>
          <p:cNvPr id="10242" name="Title 1"/>
          <p:cNvSpPr>
            <a:spLocks noGrp="1"/>
          </p:cNvSpPr>
          <p:nvPr>
            <p:ph type="title"/>
          </p:nvPr>
        </p:nvSpPr>
        <p:spPr/>
        <p:txBody>
          <a:bodyPr/>
          <a:lstStyle/>
          <a:p>
            <a:pPr eaLnBrk="1" hangingPunct="1"/>
            <a:r>
              <a:rPr lang="en-US" altLang="ja-JP" sz="3200" dirty="0" smtClean="0">
                <a:ea typeface="ＭＳ Ｐゴシック" pitchFamily="50" charset="-128"/>
              </a:rPr>
              <a:t>2</a:t>
            </a:r>
            <a:r>
              <a:rPr lang="en-US" altLang="ja-JP" sz="3200" baseline="30000" dirty="0" smtClean="0">
                <a:ea typeface="ＭＳ Ｐゴシック" pitchFamily="50" charset="-128"/>
              </a:rPr>
              <a:t>nd</a:t>
            </a:r>
            <a:r>
              <a:rPr lang="en-US" altLang="ja-JP" sz="3200" dirty="0" smtClean="0">
                <a:ea typeface="ＭＳ Ｐゴシック" pitchFamily="50" charset="-128"/>
              </a:rPr>
              <a:t> Step: Group JOIN/LEAVE (New)</a:t>
            </a:r>
            <a:endParaRPr lang="en-US" sz="3200" dirty="0" smtClean="0">
              <a:ea typeface="ＭＳ Ｐゴシック" pitchFamily="50" charset="-128"/>
            </a:endParaRPr>
          </a:p>
        </p:txBody>
      </p:sp>
      <p:sp>
        <p:nvSpPr>
          <p:cNvPr id="4" name="TextBox 3"/>
          <p:cNvSpPr txBox="1"/>
          <p:nvPr/>
        </p:nvSpPr>
        <p:spPr>
          <a:xfrm>
            <a:off x="2798440" y="1567825"/>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5" name="TextBox 4"/>
          <p:cNvSpPr txBox="1"/>
          <p:nvPr/>
        </p:nvSpPr>
        <p:spPr>
          <a:xfrm>
            <a:off x="5894784" y="1556792"/>
            <a:ext cx="2133600" cy="276999"/>
          </a:xfrm>
          <a:prstGeom prst="rect">
            <a:avLst/>
          </a:prstGeom>
          <a:solidFill>
            <a:schemeClr val="bg1"/>
          </a:solidFill>
          <a:ln>
            <a:solidFill>
              <a:schemeClr val="tx1"/>
            </a:solidFill>
          </a:ln>
        </p:spPr>
        <p:txBody>
          <a:bodyPr>
            <a:spAutoFit/>
          </a:bodyPr>
          <a:lstStyle/>
          <a:p>
            <a:pPr algn="ctr">
              <a:defRPr/>
            </a:pPr>
            <a:r>
              <a:rPr lang="en-US" sz="1200" b="1" dirty="0" smtClean="0">
                <a:latin typeface="+mn-lt"/>
              </a:rPr>
              <a:t>MIH  </a:t>
            </a:r>
            <a:r>
              <a:rPr lang="en-US" sz="1200" b="1" dirty="0" err="1" smtClean="0">
                <a:latin typeface="+mn-lt"/>
              </a:rPr>
              <a:t>PoS</a:t>
            </a:r>
            <a:r>
              <a:rPr lang="en-US" sz="1200" b="1" dirty="0" smtClean="0">
                <a:latin typeface="+mn-lt"/>
              </a:rPr>
              <a:t> </a:t>
            </a:r>
            <a:endParaRPr lang="en-US" sz="1200" b="1" dirty="0">
              <a:latin typeface="+mn-lt"/>
              <a:cs typeface="+mn-cs"/>
            </a:endParaRPr>
          </a:p>
        </p:txBody>
      </p:sp>
      <p:cxnSp>
        <p:nvCxnSpPr>
          <p:cNvPr id="14" name="Straight Connector 6"/>
          <p:cNvCxnSpPr>
            <a:cxnSpLocks noChangeShapeType="1"/>
          </p:cNvCxnSpPr>
          <p:nvPr/>
        </p:nvCxnSpPr>
        <p:spPr bwMode="auto">
          <a:xfrm flipH="1">
            <a:off x="6902896" y="1844824"/>
            <a:ext cx="2" cy="4248472"/>
          </a:xfrm>
          <a:prstGeom prst="line">
            <a:avLst/>
          </a:prstGeom>
          <a:noFill/>
          <a:ln w="9525" algn="ctr">
            <a:solidFill>
              <a:schemeClr val="tx1"/>
            </a:solidFill>
            <a:round/>
            <a:headEnd/>
            <a:tailEnd/>
          </a:ln>
        </p:spPr>
      </p:cxnSp>
      <p:sp>
        <p:nvSpPr>
          <p:cNvPr id="24" name="TextBox 3"/>
          <p:cNvSpPr txBox="1"/>
          <p:nvPr/>
        </p:nvSpPr>
        <p:spPr>
          <a:xfrm>
            <a:off x="2582416" y="1927865"/>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31" name="TextBox 3"/>
          <p:cNvSpPr txBox="1"/>
          <p:nvPr/>
        </p:nvSpPr>
        <p:spPr>
          <a:xfrm>
            <a:off x="2294384" y="2276872"/>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33" name="テキスト ボックス 32"/>
          <p:cNvSpPr txBox="1"/>
          <p:nvPr/>
        </p:nvSpPr>
        <p:spPr>
          <a:xfrm rot="17937403">
            <a:off x="2585370" y="2510929"/>
            <a:ext cx="492443" cy="461665"/>
          </a:xfrm>
          <a:prstGeom prst="rect">
            <a:avLst/>
          </a:prstGeom>
          <a:noFill/>
        </p:spPr>
        <p:txBody>
          <a:bodyPr wrap="none" rtlCol="0">
            <a:spAutoFit/>
          </a:bodyPr>
          <a:lstStyle/>
          <a:p>
            <a:r>
              <a:rPr kumimoji="1" lang="en-US" altLang="ja-JP" b="1" dirty="0" smtClean="0"/>
              <a:t>…</a:t>
            </a:r>
            <a:endParaRPr kumimoji="1" lang="ja-JP" altLang="en-US" b="1" dirty="0"/>
          </a:p>
        </p:txBody>
      </p:sp>
      <p:sp>
        <p:nvSpPr>
          <p:cNvPr id="39" name="TextBox 3"/>
          <p:cNvSpPr txBox="1"/>
          <p:nvPr/>
        </p:nvSpPr>
        <p:spPr>
          <a:xfrm>
            <a:off x="1259632" y="3007985"/>
            <a:ext cx="170155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cxnSp>
        <p:nvCxnSpPr>
          <p:cNvPr id="38" name="Straight Connector 6"/>
          <p:cNvCxnSpPr>
            <a:cxnSpLocks noChangeShapeType="1"/>
            <a:stCxn id="39" idx="2"/>
          </p:cNvCxnSpPr>
          <p:nvPr/>
        </p:nvCxnSpPr>
        <p:spPr bwMode="auto">
          <a:xfrm>
            <a:off x="2110408" y="3284984"/>
            <a:ext cx="13320" cy="2808312"/>
          </a:xfrm>
          <a:prstGeom prst="line">
            <a:avLst/>
          </a:prstGeom>
          <a:noFill/>
          <a:ln w="9525" algn="ctr">
            <a:solidFill>
              <a:schemeClr val="tx1"/>
            </a:solidFill>
            <a:round/>
            <a:headEnd/>
            <a:tailEnd/>
          </a:ln>
        </p:spPr>
      </p:cxnSp>
      <p:sp>
        <p:nvSpPr>
          <p:cNvPr id="51" name="右矢印 50"/>
          <p:cNvSpPr/>
          <p:nvPr/>
        </p:nvSpPr>
        <p:spPr>
          <a:xfrm>
            <a:off x="2123728" y="5157192"/>
            <a:ext cx="2592288" cy="576064"/>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800" dirty="0" smtClean="0">
                <a:solidFill>
                  <a:schemeClr val="tx1"/>
                </a:solidFill>
              </a:rPr>
              <a:t>    </a:t>
            </a:r>
            <a:r>
              <a:rPr kumimoji="1" lang="en-US" altLang="ja-JP" sz="1400" dirty="0" smtClean="0">
                <a:solidFill>
                  <a:schemeClr val="tx1"/>
                </a:solidFill>
              </a:rPr>
              <a:t>Group Join/Leave</a:t>
            </a:r>
            <a:endParaRPr kumimoji="1" lang="ja-JP" altLang="en-US" sz="1400" dirty="0">
              <a:solidFill>
                <a:schemeClr val="tx1"/>
              </a:solidFill>
            </a:endParaRPr>
          </a:p>
        </p:txBody>
      </p:sp>
      <p:sp>
        <p:nvSpPr>
          <p:cNvPr id="62" name="右矢印 61"/>
          <p:cNvSpPr/>
          <p:nvPr/>
        </p:nvSpPr>
        <p:spPr>
          <a:xfrm>
            <a:off x="3059832" y="4653136"/>
            <a:ext cx="1584176" cy="576064"/>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rPr>
              <a:t>Group Join/Leave</a:t>
            </a:r>
            <a:endParaRPr kumimoji="1" lang="ja-JP" altLang="en-US" sz="1100" dirty="0">
              <a:solidFill>
                <a:schemeClr val="tx1"/>
              </a:solidFill>
            </a:endParaRPr>
          </a:p>
        </p:txBody>
      </p:sp>
      <p:sp>
        <p:nvSpPr>
          <p:cNvPr id="63" name="右矢印 62"/>
          <p:cNvSpPr/>
          <p:nvPr/>
        </p:nvSpPr>
        <p:spPr>
          <a:xfrm>
            <a:off x="3419872" y="4221088"/>
            <a:ext cx="1728192" cy="576064"/>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       Group Join/Leave</a:t>
            </a:r>
            <a:endParaRPr kumimoji="1" lang="ja-JP" altLang="en-US" sz="1200" dirty="0">
              <a:solidFill>
                <a:schemeClr val="tx1"/>
              </a:solidFill>
            </a:endParaRPr>
          </a:p>
        </p:txBody>
      </p:sp>
      <p:sp>
        <p:nvSpPr>
          <p:cNvPr id="64" name="右矢印 63"/>
          <p:cNvSpPr/>
          <p:nvPr/>
        </p:nvSpPr>
        <p:spPr>
          <a:xfrm>
            <a:off x="3635896" y="3789040"/>
            <a:ext cx="1800200" cy="576064"/>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        Group Join/Leave</a:t>
            </a:r>
            <a:endParaRPr kumimoji="1" lang="ja-JP" altLang="en-US" sz="1200" dirty="0">
              <a:solidFill>
                <a:schemeClr val="tx1"/>
              </a:solidFill>
            </a:endParaRPr>
          </a:p>
        </p:txBody>
      </p:sp>
      <p:sp>
        <p:nvSpPr>
          <p:cNvPr id="23" name="スライド番号プレースホルダ 22"/>
          <p:cNvSpPr>
            <a:spLocks noGrp="1"/>
          </p:cNvSpPr>
          <p:nvPr>
            <p:ph type="sldNum" sz="quarter" idx="11"/>
          </p:nvPr>
        </p:nvSpPr>
        <p:spPr/>
        <p:txBody>
          <a:bodyPr/>
          <a:lstStyle/>
          <a:p>
            <a:fld id="{F29C0F80-CD8F-472D-AFB6-6F74E86F726D}" type="slidenum">
              <a:rPr lang="en-US" altLang="ja-JP" smtClean="0"/>
              <a:pPr/>
              <a:t>10</a:t>
            </a:fld>
            <a:endParaRPr lang="en-US" altLang="ja-JP"/>
          </a:p>
        </p:txBody>
      </p:sp>
      <p:sp>
        <p:nvSpPr>
          <p:cNvPr id="20" name="フッター プレースホルダ 19"/>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Connector 6"/>
          <p:cNvCxnSpPr>
            <a:cxnSpLocks noChangeShapeType="1"/>
            <a:stCxn id="39" idx="2"/>
          </p:cNvCxnSpPr>
          <p:nvPr/>
        </p:nvCxnSpPr>
        <p:spPr bwMode="auto">
          <a:xfrm>
            <a:off x="2110408" y="3284984"/>
            <a:ext cx="13320" cy="2808312"/>
          </a:xfrm>
          <a:prstGeom prst="line">
            <a:avLst/>
          </a:prstGeom>
          <a:noFill/>
          <a:ln w="9525" algn="ctr">
            <a:solidFill>
              <a:schemeClr val="tx1"/>
            </a:solidFill>
            <a:round/>
            <a:headEnd/>
            <a:tailEnd/>
          </a:ln>
        </p:spPr>
      </p:cxnSp>
      <p:cxnSp>
        <p:nvCxnSpPr>
          <p:cNvPr id="40" name="Straight Connector 6"/>
          <p:cNvCxnSpPr>
            <a:cxnSpLocks noChangeShapeType="1"/>
          </p:cNvCxnSpPr>
          <p:nvPr/>
        </p:nvCxnSpPr>
        <p:spPr bwMode="auto">
          <a:xfrm>
            <a:off x="3446512" y="2204864"/>
            <a:ext cx="0" cy="3888432"/>
          </a:xfrm>
          <a:prstGeom prst="line">
            <a:avLst/>
          </a:prstGeom>
          <a:noFill/>
          <a:ln w="9525" algn="ctr">
            <a:solidFill>
              <a:schemeClr val="tx1"/>
            </a:solidFill>
            <a:round/>
            <a:headEnd/>
            <a:tailEnd/>
          </a:ln>
        </p:spPr>
      </p:cxnSp>
      <p:sp>
        <p:nvSpPr>
          <p:cNvPr id="32" name="雲 31"/>
          <p:cNvSpPr/>
          <p:nvPr/>
        </p:nvSpPr>
        <p:spPr>
          <a:xfrm>
            <a:off x="2411760" y="1484784"/>
            <a:ext cx="5184576" cy="5040560"/>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 name="Straight Connector 6"/>
          <p:cNvCxnSpPr>
            <a:cxnSpLocks noChangeShapeType="1"/>
          </p:cNvCxnSpPr>
          <p:nvPr/>
        </p:nvCxnSpPr>
        <p:spPr bwMode="auto">
          <a:xfrm>
            <a:off x="3662536" y="1844824"/>
            <a:ext cx="0" cy="4248472"/>
          </a:xfrm>
          <a:prstGeom prst="line">
            <a:avLst/>
          </a:prstGeom>
          <a:noFill/>
          <a:ln w="9525" algn="ctr">
            <a:solidFill>
              <a:schemeClr val="tx1"/>
            </a:solidFill>
            <a:round/>
            <a:headEnd/>
            <a:tailEnd/>
          </a:ln>
        </p:spPr>
      </p:cxnSp>
      <p:sp>
        <p:nvSpPr>
          <p:cNvPr id="10242" name="Title 1"/>
          <p:cNvSpPr>
            <a:spLocks noGrp="1"/>
          </p:cNvSpPr>
          <p:nvPr>
            <p:ph type="title"/>
          </p:nvPr>
        </p:nvSpPr>
        <p:spPr/>
        <p:txBody>
          <a:bodyPr/>
          <a:lstStyle/>
          <a:p>
            <a:pPr eaLnBrk="1" hangingPunct="1"/>
            <a:r>
              <a:rPr lang="en-US" altLang="ja-JP" sz="3200" dirty="0" smtClean="0">
                <a:ea typeface="ＭＳ Ｐゴシック" pitchFamily="50" charset="-128"/>
              </a:rPr>
              <a:t>3</a:t>
            </a:r>
            <a:r>
              <a:rPr lang="en-US" altLang="ja-JP" sz="3200" baseline="30000" dirty="0" smtClean="0">
                <a:ea typeface="ＭＳ Ｐゴシック" pitchFamily="50" charset="-128"/>
              </a:rPr>
              <a:t>rd</a:t>
            </a:r>
            <a:r>
              <a:rPr lang="en-US" altLang="ja-JP" sz="3200" dirty="0" smtClean="0">
                <a:ea typeface="ＭＳ Ｐゴシック" pitchFamily="50" charset="-128"/>
              </a:rPr>
              <a:t> Step: Handover Command </a:t>
            </a:r>
            <a:br>
              <a:rPr lang="en-US" altLang="ja-JP" sz="3200" dirty="0" smtClean="0">
                <a:ea typeface="ＭＳ Ｐゴシック" pitchFamily="50" charset="-128"/>
              </a:rPr>
            </a:br>
            <a:r>
              <a:rPr lang="en-US" altLang="ja-JP" sz="3200" dirty="0" smtClean="0">
                <a:ea typeface="ＭＳ Ｐゴシック" pitchFamily="50" charset="-128"/>
              </a:rPr>
              <a:t>(Example Extension)</a:t>
            </a:r>
            <a:endParaRPr lang="en-US" sz="3200" dirty="0" smtClean="0">
              <a:ea typeface="ＭＳ Ｐゴシック" pitchFamily="50" charset="-128"/>
            </a:endParaRPr>
          </a:p>
        </p:txBody>
      </p:sp>
      <p:sp>
        <p:nvSpPr>
          <p:cNvPr id="4" name="TextBox 3"/>
          <p:cNvSpPr txBox="1"/>
          <p:nvPr/>
        </p:nvSpPr>
        <p:spPr>
          <a:xfrm>
            <a:off x="2798440" y="1567825"/>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5" name="TextBox 4"/>
          <p:cNvSpPr txBox="1"/>
          <p:nvPr/>
        </p:nvSpPr>
        <p:spPr>
          <a:xfrm>
            <a:off x="5894784" y="1556792"/>
            <a:ext cx="2133600" cy="276999"/>
          </a:xfrm>
          <a:prstGeom prst="rect">
            <a:avLst/>
          </a:prstGeom>
          <a:solidFill>
            <a:schemeClr val="bg1"/>
          </a:solidFill>
          <a:ln>
            <a:solidFill>
              <a:schemeClr val="tx1"/>
            </a:solidFill>
          </a:ln>
        </p:spPr>
        <p:txBody>
          <a:bodyPr>
            <a:spAutoFit/>
          </a:bodyPr>
          <a:lstStyle/>
          <a:p>
            <a:pPr algn="ctr">
              <a:defRPr/>
            </a:pPr>
            <a:r>
              <a:rPr lang="en-US" sz="1200" b="1" dirty="0" smtClean="0">
                <a:latin typeface="+mn-lt"/>
              </a:rPr>
              <a:t>MIH  </a:t>
            </a:r>
            <a:r>
              <a:rPr lang="en-US" sz="1200" b="1" dirty="0" err="1" smtClean="0">
                <a:latin typeface="+mn-lt"/>
              </a:rPr>
              <a:t>PoS</a:t>
            </a:r>
            <a:r>
              <a:rPr lang="en-US" sz="1200" b="1" dirty="0" smtClean="0">
                <a:latin typeface="+mn-lt"/>
              </a:rPr>
              <a:t> </a:t>
            </a:r>
            <a:endParaRPr lang="en-US" sz="1200" b="1" dirty="0">
              <a:latin typeface="+mn-lt"/>
              <a:cs typeface="+mn-cs"/>
            </a:endParaRPr>
          </a:p>
        </p:txBody>
      </p:sp>
      <p:cxnSp>
        <p:nvCxnSpPr>
          <p:cNvPr id="14" name="Straight Connector 6"/>
          <p:cNvCxnSpPr>
            <a:cxnSpLocks noChangeShapeType="1"/>
          </p:cNvCxnSpPr>
          <p:nvPr/>
        </p:nvCxnSpPr>
        <p:spPr bwMode="auto">
          <a:xfrm flipH="1">
            <a:off x="6902896" y="1844824"/>
            <a:ext cx="2" cy="4248472"/>
          </a:xfrm>
          <a:prstGeom prst="line">
            <a:avLst/>
          </a:prstGeom>
          <a:noFill/>
          <a:ln w="9525" algn="ctr">
            <a:solidFill>
              <a:schemeClr val="tx1"/>
            </a:solidFill>
            <a:round/>
            <a:headEnd/>
            <a:tailEnd/>
          </a:ln>
        </p:spPr>
      </p:cxnSp>
      <p:sp>
        <p:nvSpPr>
          <p:cNvPr id="18" name="正方形/長方形 17"/>
          <p:cNvSpPr/>
          <p:nvPr/>
        </p:nvSpPr>
        <p:spPr>
          <a:xfrm>
            <a:off x="1862336" y="3573016"/>
            <a:ext cx="6120680" cy="23762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862336" y="3573016"/>
            <a:ext cx="3672408"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en-US" altLang="ja-JP" sz="1400" dirty="0" smtClean="0">
                <a:solidFill>
                  <a:schemeClr val="tx1"/>
                </a:solidFill>
              </a:rPr>
              <a:t>Multicast MIH Command (network initiated)</a:t>
            </a:r>
            <a:endParaRPr kumimoji="1" lang="ja-JP" altLang="en-US" sz="1400" dirty="0">
              <a:solidFill>
                <a:schemeClr val="tx1"/>
              </a:solidFill>
            </a:endParaRPr>
          </a:p>
        </p:txBody>
      </p:sp>
      <p:cxnSp>
        <p:nvCxnSpPr>
          <p:cNvPr id="22" name="直線矢印コネクタ 21"/>
          <p:cNvCxnSpPr/>
          <p:nvPr/>
        </p:nvCxnSpPr>
        <p:spPr>
          <a:xfrm>
            <a:off x="3662536" y="4365104"/>
            <a:ext cx="3240360"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TextBox 7"/>
          <p:cNvSpPr txBox="1"/>
          <p:nvPr/>
        </p:nvSpPr>
        <p:spPr>
          <a:xfrm>
            <a:off x="3491880" y="4077072"/>
            <a:ext cx="3600400" cy="288032"/>
          </a:xfrm>
          <a:prstGeom prst="rect">
            <a:avLst/>
          </a:prstGeom>
          <a:noFill/>
        </p:spPr>
        <p:txBody>
          <a:bodyPr wrap="square">
            <a:spAutoFit/>
          </a:bodyPr>
          <a:lstStyle/>
          <a:p>
            <a:pPr algn="ctr">
              <a:defRPr/>
            </a:pPr>
            <a:r>
              <a:rPr lang="en-US" sz="1200" dirty="0" err="1" smtClean="0">
                <a:latin typeface="+mn-lt"/>
                <a:cs typeface="+mn-cs"/>
              </a:rPr>
              <a:t>MIH_Net</a:t>
            </a:r>
            <a:r>
              <a:rPr lang="en-US" sz="1200" dirty="0" err="1" smtClean="0">
                <a:latin typeface="+mn-lt"/>
              </a:rPr>
              <a:t>_HO_Commit</a:t>
            </a:r>
            <a:r>
              <a:rPr lang="en-US" sz="1200" dirty="0" smtClean="0">
                <a:latin typeface="+mn-lt"/>
              </a:rPr>
              <a:t> (</a:t>
            </a:r>
            <a:r>
              <a:rPr lang="en-US" sz="1200" b="1" dirty="0" smtClean="0">
                <a:latin typeface="+mn-lt"/>
              </a:rPr>
              <a:t>HO </a:t>
            </a:r>
            <a:r>
              <a:rPr lang="en-US" sz="1200" b="1" dirty="0" err="1" smtClean="0">
                <a:latin typeface="+mn-lt"/>
              </a:rPr>
              <a:t>params</a:t>
            </a:r>
            <a:r>
              <a:rPr lang="en-US" sz="1200" b="1" dirty="0" smtClean="0">
                <a:latin typeface="+mn-lt"/>
              </a:rPr>
              <a:t>, group A</a:t>
            </a:r>
            <a:r>
              <a:rPr lang="en-US" sz="1200" dirty="0" smtClean="0">
                <a:latin typeface="+mn-lt"/>
              </a:rPr>
              <a:t>)</a:t>
            </a:r>
            <a:endParaRPr lang="en-US" sz="1200" dirty="0" smtClean="0">
              <a:latin typeface="+mn-lt"/>
              <a:cs typeface="+mn-cs"/>
            </a:endParaRPr>
          </a:p>
        </p:txBody>
      </p:sp>
      <p:sp>
        <p:nvSpPr>
          <p:cNvPr id="35" name="正方形/長方形 34"/>
          <p:cNvSpPr/>
          <p:nvPr/>
        </p:nvSpPr>
        <p:spPr>
          <a:xfrm>
            <a:off x="6686872" y="3645024"/>
            <a:ext cx="100811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Initiate HO</a:t>
            </a:r>
          </a:p>
        </p:txBody>
      </p:sp>
      <p:sp>
        <p:nvSpPr>
          <p:cNvPr id="24" name="TextBox 3"/>
          <p:cNvSpPr txBox="1"/>
          <p:nvPr/>
        </p:nvSpPr>
        <p:spPr>
          <a:xfrm>
            <a:off x="2582416" y="1927865"/>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31" name="TextBox 3"/>
          <p:cNvSpPr txBox="1"/>
          <p:nvPr/>
        </p:nvSpPr>
        <p:spPr>
          <a:xfrm>
            <a:off x="2294384" y="2276872"/>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33" name="テキスト ボックス 32"/>
          <p:cNvSpPr txBox="1"/>
          <p:nvPr/>
        </p:nvSpPr>
        <p:spPr>
          <a:xfrm rot="17937403">
            <a:off x="2585370" y="2510929"/>
            <a:ext cx="492443" cy="461665"/>
          </a:xfrm>
          <a:prstGeom prst="rect">
            <a:avLst/>
          </a:prstGeom>
          <a:noFill/>
        </p:spPr>
        <p:txBody>
          <a:bodyPr wrap="none" rtlCol="0">
            <a:spAutoFit/>
          </a:bodyPr>
          <a:lstStyle/>
          <a:p>
            <a:r>
              <a:rPr kumimoji="1" lang="en-US" altLang="ja-JP" b="1" dirty="0" smtClean="0"/>
              <a:t>…</a:t>
            </a:r>
            <a:endParaRPr kumimoji="1" lang="ja-JP" altLang="en-US" b="1" dirty="0"/>
          </a:p>
        </p:txBody>
      </p:sp>
      <p:sp>
        <p:nvSpPr>
          <p:cNvPr id="39" name="TextBox 3"/>
          <p:cNvSpPr txBox="1"/>
          <p:nvPr/>
        </p:nvSpPr>
        <p:spPr>
          <a:xfrm>
            <a:off x="1259632" y="3007985"/>
            <a:ext cx="170155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cxnSp>
        <p:nvCxnSpPr>
          <p:cNvPr id="56" name="直線コネクタ 55"/>
          <p:cNvCxnSpPr/>
          <p:nvPr/>
        </p:nvCxnSpPr>
        <p:spPr>
          <a:xfrm>
            <a:off x="5246712" y="4365104"/>
            <a:ext cx="0" cy="10801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flipH="1">
            <a:off x="3086472" y="4941168"/>
            <a:ext cx="21602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H="1">
            <a:off x="2123728" y="5445224"/>
            <a:ext cx="31229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rot="17937403">
            <a:off x="3953522" y="4959201"/>
            <a:ext cx="492443" cy="461665"/>
          </a:xfrm>
          <a:prstGeom prst="rect">
            <a:avLst/>
          </a:prstGeom>
          <a:noFill/>
        </p:spPr>
        <p:txBody>
          <a:bodyPr wrap="none" rtlCol="0">
            <a:spAutoFit/>
          </a:bodyPr>
          <a:lstStyle/>
          <a:p>
            <a:r>
              <a:rPr kumimoji="1" lang="en-US" altLang="ja-JP" b="1" dirty="0" smtClean="0"/>
              <a:t>…</a:t>
            </a:r>
            <a:endParaRPr kumimoji="1" lang="ja-JP" altLang="en-US" b="1" dirty="0"/>
          </a:p>
        </p:txBody>
      </p:sp>
      <p:sp>
        <p:nvSpPr>
          <p:cNvPr id="65" name="円/楕円 64"/>
          <p:cNvSpPr/>
          <p:nvPr/>
        </p:nvSpPr>
        <p:spPr>
          <a:xfrm>
            <a:off x="576064" y="2780928"/>
            <a:ext cx="899592" cy="288032"/>
          </a:xfrm>
          <a:prstGeom prst="ellipse">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smtClean="0">
                <a:solidFill>
                  <a:schemeClr val="tx1"/>
                </a:solidFill>
              </a:rPr>
              <a:t>Group A</a:t>
            </a:r>
            <a:endParaRPr kumimoji="1" lang="ja-JP" altLang="en-US" sz="1000" dirty="0">
              <a:solidFill>
                <a:schemeClr val="tx1"/>
              </a:solidFill>
            </a:endParaRPr>
          </a:p>
        </p:txBody>
      </p:sp>
      <p:sp>
        <p:nvSpPr>
          <p:cNvPr id="68" name="正方形/長方形 67"/>
          <p:cNvSpPr/>
          <p:nvPr/>
        </p:nvSpPr>
        <p:spPr>
          <a:xfrm>
            <a:off x="3518520" y="4509120"/>
            <a:ext cx="1008112"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Perform HO</a:t>
            </a:r>
          </a:p>
        </p:txBody>
      </p:sp>
      <p:sp>
        <p:nvSpPr>
          <p:cNvPr id="76" name="正方形/長方形 75"/>
          <p:cNvSpPr/>
          <p:nvPr/>
        </p:nvSpPr>
        <p:spPr>
          <a:xfrm>
            <a:off x="2366392" y="5085184"/>
            <a:ext cx="1008112"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Perform HO</a:t>
            </a:r>
          </a:p>
        </p:txBody>
      </p:sp>
      <p:sp>
        <p:nvSpPr>
          <p:cNvPr id="77" name="正方形/長方形 76"/>
          <p:cNvSpPr/>
          <p:nvPr/>
        </p:nvSpPr>
        <p:spPr>
          <a:xfrm>
            <a:off x="2006352" y="5589240"/>
            <a:ext cx="1008112"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Perform HO</a:t>
            </a:r>
          </a:p>
        </p:txBody>
      </p:sp>
      <p:sp>
        <p:nvSpPr>
          <p:cNvPr id="85" name="円/楕円 84"/>
          <p:cNvSpPr/>
          <p:nvPr/>
        </p:nvSpPr>
        <p:spPr>
          <a:xfrm>
            <a:off x="1512168" y="2132856"/>
            <a:ext cx="899592" cy="288032"/>
          </a:xfrm>
          <a:prstGeom prst="ellipse">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smtClean="0">
                <a:solidFill>
                  <a:schemeClr val="tx1"/>
                </a:solidFill>
              </a:rPr>
              <a:t>Group A</a:t>
            </a:r>
            <a:endParaRPr kumimoji="1" lang="ja-JP" altLang="en-US" sz="1000" dirty="0">
              <a:solidFill>
                <a:schemeClr val="tx1"/>
              </a:solidFill>
            </a:endParaRPr>
          </a:p>
        </p:txBody>
      </p:sp>
      <p:sp>
        <p:nvSpPr>
          <p:cNvPr id="86" name="円/楕円 85"/>
          <p:cNvSpPr/>
          <p:nvPr/>
        </p:nvSpPr>
        <p:spPr>
          <a:xfrm>
            <a:off x="2051720" y="1340768"/>
            <a:ext cx="936104" cy="288032"/>
          </a:xfrm>
          <a:prstGeom prst="ellipse">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smtClean="0">
                <a:solidFill>
                  <a:schemeClr val="tx1"/>
                </a:solidFill>
              </a:rPr>
              <a:t>Group A</a:t>
            </a:r>
            <a:endParaRPr kumimoji="1" lang="ja-JP" altLang="en-US" sz="1000" dirty="0">
              <a:solidFill>
                <a:schemeClr val="tx1"/>
              </a:solidFill>
            </a:endParaRPr>
          </a:p>
        </p:txBody>
      </p:sp>
      <p:sp>
        <p:nvSpPr>
          <p:cNvPr id="87" name="円/楕円 86"/>
          <p:cNvSpPr/>
          <p:nvPr/>
        </p:nvSpPr>
        <p:spPr>
          <a:xfrm>
            <a:off x="1763688" y="1772816"/>
            <a:ext cx="899592" cy="288032"/>
          </a:xfrm>
          <a:prstGeom prst="ellipse">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smtClean="0">
                <a:solidFill>
                  <a:schemeClr val="tx1"/>
                </a:solidFill>
              </a:rPr>
              <a:t>Group B</a:t>
            </a:r>
            <a:endParaRPr kumimoji="1" lang="ja-JP" altLang="en-US" sz="1000" dirty="0">
              <a:solidFill>
                <a:schemeClr val="tx1"/>
              </a:solidFill>
            </a:endParaRPr>
          </a:p>
        </p:txBody>
      </p:sp>
      <p:sp>
        <p:nvSpPr>
          <p:cNvPr id="88" name="円/楕円 87"/>
          <p:cNvSpPr/>
          <p:nvPr/>
        </p:nvSpPr>
        <p:spPr>
          <a:xfrm>
            <a:off x="6156176" y="4077072"/>
            <a:ext cx="648072" cy="288032"/>
          </a:xfrm>
          <a:prstGeom prst="ellipse">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円/楕円 89"/>
          <p:cNvSpPr/>
          <p:nvPr/>
        </p:nvSpPr>
        <p:spPr>
          <a:xfrm>
            <a:off x="5436096" y="4725144"/>
            <a:ext cx="2736304" cy="648072"/>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L2/IP </a:t>
            </a:r>
          </a:p>
          <a:p>
            <a:pPr algn="ctr"/>
            <a:r>
              <a:rPr kumimoji="1" lang="en-US" altLang="ja-JP" sz="1600" dirty="0" smtClean="0">
                <a:solidFill>
                  <a:schemeClr val="tx1"/>
                </a:solidFill>
              </a:rPr>
              <a:t> multicast /broadcast</a:t>
            </a:r>
            <a:endParaRPr kumimoji="1" lang="ja-JP" altLang="en-US" sz="1600" dirty="0">
              <a:solidFill>
                <a:schemeClr val="tx1"/>
              </a:solidFill>
            </a:endParaRPr>
          </a:p>
        </p:txBody>
      </p:sp>
      <p:cxnSp>
        <p:nvCxnSpPr>
          <p:cNvPr id="92" name="直線コネクタ 91"/>
          <p:cNvCxnSpPr>
            <a:stCxn id="90" idx="1"/>
          </p:cNvCxnSpPr>
          <p:nvPr/>
        </p:nvCxnSpPr>
        <p:spPr>
          <a:xfrm flipH="1" flipV="1">
            <a:off x="5292080" y="4581128"/>
            <a:ext cx="544739" cy="238924"/>
          </a:xfrm>
          <a:prstGeom prst="line">
            <a:avLst/>
          </a:prstGeom>
        </p:spPr>
        <p:style>
          <a:lnRef idx="1">
            <a:schemeClr val="accent1"/>
          </a:lnRef>
          <a:fillRef idx="0">
            <a:schemeClr val="accent1"/>
          </a:fillRef>
          <a:effectRef idx="0">
            <a:schemeClr val="accent1"/>
          </a:effectRef>
          <a:fontRef idx="minor">
            <a:schemeClr val="tx1"/>
          </a:fontRef>
        </p:style>
      </p:cxnSp>
      <p:sp>
        <p:nvSpPr>
          <p:cNvPr id="34" name="スライド番号プレースホルダ 33"/>
          <p:cNvSpPr>
            <a:spLocks noGrp="1"/>
          </p:cNvSpPr>
          <p:nvPr>
            <p:ph type="sldNum" sz="quarter" idx="11"/>
          </p:nvPr>
        </p:nvSpPr>
        <p:spPr/>
        <p:txBody>
          <a:bodyPr/>
          <a:lstStyle/>
          <a:p>
            <a:fld id="{F29C0F80-CD8F-472D-AFB6-6F74E86F726D}" type="slidenum">
              <a:rPr lang="en-US" altLang="ja-JP" smtClean="0"/>
              <a:pPr/>
              <a:t>11</a:t>
            </a:fld>
            <a:endParaRPr lang="en-US" altLang="ja-JP"/>
          </a:p>
        </p:txBody>
      </p:sp>
      <p:sp>
        <p:nvSpPr>
          <p:cNvPr id="36" name="テキスト ボックス 35"/>
          <p:cNvSpPr txBox="1"/>
          <p:nvPr/>
        </p:nvSpPr>
        <p:spPr>
          <a:xfrm>
            <a:off x="1762306" y="6423719"/>
            <a:ext cx="6050054" cy="461665"/>
          </a:xfrm>
          <a:prstGeom prst="rect">
            <a:avLst/>
          </a:prstGeom>
          <a:noFill/>
        </p:spPr>
        <p:txBody>
          <a:bodyPr wrap="none" rtlCol="0">
            <a:spAutoFit/>
          </a:bodyPr>
          <a:lstStyle/>
          <a:p>
            <a:r>
              <a:rPr kumimoji="1" lang="en-US" altLang="ja-JP" u="sng" dirty="0" smtClean="0"/>
              <a:t>Multicast security mechanisms need to be used.</a:t>
            </a:r>
            <a:endParaRPr kumimoji="1" lang="ja-JP" altLang="en-US" u="sng" dirty="0"/>
          </a:p>
        </p:txBody>
      </p:sp>
      <p:cxnSp>
        <p:nvCxnSpPr>
          <p:cNvPr id="41" name="Straight Connector 6"/>
          <p:cNvCxnSpPr>
            <a:cxnSpLocks noChangeShapeType="1"/>
          </p:cNvCxnSpPr>
          <p:nvPr/>
        </p:nvCxnSpPr>
        <p:spPr bwMode="auto">
          <a:xfrm>
            <a:off x="3086472" y="2564904"/>
            <a:ext cx="0" cy="3528392"/>
          </a:xfrm>
          <a:prstGeom prst="line">
            <a:avLst/>
          </a:prstGeom>
          <a:noFill/>
          <a:ln w="9525" algn="ctr">
            <a:solidFill>
              <a:schemeClr val="tx1"/>
            </a:solidFill>
            <a:round/>
            <a:headEnd/>
            <a:tailEnd/>
          </a:ln>
        </p:spPr>
      </p:cxnSp>
      <p:sp>
        <p:nvSpPr>
          <p:cNvPr id="37" name="フッター プレースホルダ 36"/>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Relationship with Existing </a:t>
            </a:r>
            <a:br>
              <a:rPr kumimoji="1" lang="en-US" altLang="ja-JP" dirty="0" smtClean="0"/>
            </a:br>
            <a:r>
              <a:rPr kumimoji="1" lang="en-US" altLang="ja-JP" dirty="0" smtClean="0"/>
              <a:t>Group Management Mechanisms</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12</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5" name="Picture 3"/>
          <p:cNvPicPr>
            <a:picLocks noChangeAspect="1" noChangeArrowheads="1"/>
          </p:cNvPicPr>
          <p:nvPr/>
        </p:nvPicPr>
        <p:blipFill>
          <a:blip r:embed="rId3" cstate="print"/>
          <a:srcRect/>
          <a:stretch>
            <a:fillRect/>
          </a:stretch>
        </p:blipFill>
        <p:spPr bwMode="auto">
          <a:xfrm>
            <a:off x="5364088" y="3808519"/>
            <a:ext cx="3600400" cy="2932849"/>
          </a:xfrm>
          <a:prstGeom prst="rect">
            <a:avLst/>
          </a:prstGeom>
          <a:noFill/>
          <a:ln w="9525">
            <a:noFill/>
            <a:miter lim="800000"/>
            <a:headEnd/>
            <a:tailEnd/>
          </a:ln>
        </p:spPr>
      </p:pic>
      <p:sp>
        <p:nvSpPr>
          <p:cNvPr id="2" name="タイトル 1"/>
          <p:cNvSpPr>
            <a:spLocks noGrp="1"/>
          </p:cNvSpPr>
          <p:nvPr>
            <p:ph type="title"/>
          </p:nvPr>
        </p:nvSpPr>
        <p:spPr/>
        <p:txBody>
          <a:bodyPr/>
          <a:lstStyle/>
          <a:p>
            <a:r>
              <a:rPr kumimoji="1" lang="en-US" altLang="ja-JP" dirty="0" smtClean="0"/>
              <a:t>Group Mgmt in 802.15.5-2009 </a:t>
            </a:r>
            <a:endParaRPr kumimoji="1" lang="ja-JP" altLang="en-US" dirty="0"/>
          </a:p>
        </p:txBody>
      </p:sp>
      <p:sp>
        <p:nvSpPr>
          <p:cNvPr id="3" name="コンテンツ プレースホルダ 2"/>
          <p:cNvSpPr>
            <a:spLocks noGrp="1"/>
          </p:cNvSpPr>
          <p:nvPr>
            <p:ph idx="1"/>
          </p:nvPr>
        </p:nvSpPr>
        <p:spPr>
          <a:xfrm>
            <a:off x="422275" y="1143000"/>
            <a:ext cx="4797797" cy="5181600"/>
          </a:xfrm>
        </p:spPr>
        <p:txBody>
          <a:bodyPr/>
          <a:lstStyle/>
          <a:p>
            <a:r>
              <a:rPr kumimoji="1" lang="en-US" altLang="ja-JP" sz="2000" dirty="0" smtClean="0"/>
              <a:t>802.15.5 defines MHME (Mesh </a:t>
            </a:r>
            <a:r>
              <a:rPr kumimoji="1" lang="en-US" altLang="ja-JP" sz="2000" dirty="0" err="1" smtClean="0"/>
              <a:t>sublayer</a:t>
            </a:r>
            <a:r>
              <a:rPr kumimoji="1" lang="en-US" altLang="ja-JP" sz="2000" dirty="0" smtClean="0"/>
              <a:t> Management Entity) and its SAP over 802.15.4-2006, 802.15.3-2003 and 802.15.3b-2005 MAC</a:t>
            </a:r>
          </a:p>
          <a:p>
            <a:pPr lvl="1"/>
            <a:endParaRPr kumimoji="1" lang="en-US" altLang="ja-JP" sz="2000" dirty="0" smtClean="0"/>
          </a:p>
          <a:p>
            <a:r>
              <a:rPr kumimoji="1" lang="en-US" altLang="ja-JP" sz="2000" dirty="0" smtClean="0"/>
              <a:t>MHME SAP primitives for group management</a:t>
            </a:r>
          </a:p>
          <a:p>
            <a:pPr lvl="2"/>
            <a:endParaRPr kumimoji="1" lang="en-US" altLang="ja-JP" sz="2000" dirty="0" smtClean="0"/>
          </a:p>
          <a:p>
            <a:pPr lvl="1"/>
            <a:r>
              <a:rPr kumimoji="1" lang="en-US" altLang="ja-JP" sz="2000" dirty="0" smtClean="0"/>
              <a:t>MHME-JOIN</a:t>
            </a:r>
          </a:p>
          <a:p>
            <a:pPr lvl="2"/>
            <a:endParaRPr kumimoji="1" lang="en-US" altLang="ja-JP" sz="2000" dirty="0" smtClean="0"/>
          </a:p>
          <a:p>
            <a:pPr lvl="1"/>
            <a:r>
              <a:rPr kumimoji="1" lang="en-US" altLang="ja-JP" sz="2000" dirty="0" smtClean="0"/>
              <a:t>MHME-LEAVE</a:t>
            </a:r>
          </a:p>
          <a:p>
            <a:pPr lvl="1"/>
            <a:endParaRPr kumimoji="1" lang="en-US" altLang="ja-JP" sz="2000" dirty="0" smtClean="0"/>
          </a:p>
          <a:p>
            <a:r>
              <a:rPr kumimoji="1" lang="en-US" altLang="ja-JP" sz="2000" dirty="0" smtClean="0"/>
              <a:t>802.15.5 defines a protocol for general mesh service among MHMEs on different nodes</a:t>
            </a:r>
          </a:p>
          <a:p>
            <a:pPr lvl="1"/>
            <a:endParaRPr kumimoji="1" lang="en-US" altLang="ja-JP" sz="2000" dirty="0" smtClean="0"/>
          </a:p>
          <a:p>
            <a:pPr lvl="1"/>
            <a:r>
              <a:rPr kumimoji="1" lang="en-US" altLang="ja-JP" sz="2000" dirty="0" smtClean="0"/>
              <a:t>G_JREQ/G_JREP message are exchanged to realize MHME-JOIN </a:t>
            </a:r>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13</a:t>
            </a:fld>
            <a:endParaRPr lang="en-US" altLang="ja-JP"/>
          </a:p>
        </p:txBody>
      </p:sp>
      <p:pic>
        <p:nvPicPr>
          <p:cNvPr id="120834" name="Picture 2"/>
          <p:cNvPicPr>
            <a:picLocks noChangeAspect="1" noChangeArrowheads="1"/>
          </p:cNvPicPr>
          <p:nvPr/>
        </p:nvPicPr>
        <p:blipFill>
          <a:blip r:embed="rId4" cstate="print"/>
          <a:srcRect/>
          <a:stretch>
            <a:fillRect/>
          </a:stretch>
        </p:blipFill>
        <p:spPr bwMode="auto">
          <a:xfrm>
            <a:off x="5148064" y="908720"/>
            <a:ext cx="3960440" cy="2945700"/>
          </a:xfrm>
          <a:prstGeom prst="rect">
            <a:avLst/>
          </a:prstGeom>
          <a:noFill/>
          <a:ln w="9525">
            <a:noFill/>
            <a:miter lim="800000"/>
            <a:headEnd/>
            <a:tailEnd/>
          </a:ln>
        </p:spPr>
      </p:pic>
      <p:sp>
        <p:nvSpPr>
          <p:cNvPr id="6" name="正方形/長方形 5"/>
          <p:cNvSpPr/>
          <p:nvPr/>
        </p:nvSpPr>
        <p:spPr>
          <a:xfrm>
            <a:off x="6732240" y="184482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7020272" y="3861048"/>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380312" y="4797152"/>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 9"/>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Relationship with existing </a:t>
            </a:r>
            <a:br>
              <a:rPr kumimoji="1" lang="en-US" altLang="ja-JP" sz="3200" dirty="0" smtClean="0"/>
            </a:br>
            <a:r>
              <a:rPr kumimoji="1" lang="en-US" altLang="ja-JP" sz="3200" dirty="0" smtClean="0"/>
              <a:t>group management mechanisms</a:t>
            </a:r>
            <a:endParaRPr kumimoji="1" lang="ja-JP" altLang="en-US" sz="3200" dirty="0"/>
          </a:p>
        </p:txBody>
      </p:sp>
      <p:sp>
        <p:nvSpPr>
          <p:cNvPr id="3" name="コンテンツ プレースホルダ 2"/>
          <p:cNvSpPr>
            <a:spLocks noGrp="1"/>
          </p:cNvSpPr>
          <p:nvPr>
            <p:ph idx="1"/>
          </p:nvPr>
        </p:nvSpPr>
        <p:spPr>
          <a:xfrm>
            <a:off x="422275" y="1143000"/>
            <a:ext cx="8299450" cy="1781944"/>
          </a:xfrm>
        </p:spPr>
        <p:txBody>
          <a:bodyPr>
            <a:normAutofit fontScale="92500"/>
          </a:bodyPr>
          <a:lstStyle/>
          <a:p>
            <a:r>
              <a:rPr kumimoji="1" lang="en-US" altLang="ja-JP" dirty="0" smtClean="0"/>
              <a:t>For link-layer group management mechanisms, mapping between </a:t>
            </a:r>
            <a:r>
              <a:rPr kumimoji="1" lang="en-US" altLang="ja-JP" dirty="0" err="1" smtClean="0"/>
              <a:t>MIH_Link</a:t>
            </a:r>
            <a:r>
              <a:rPr kumimoji="1" lang="en-US" altLang="ja-JP" dirty="0" smtClean="0"/>
              <a:t> SAP and media-specific</a:t>
            </a:r>
            <a:r>
              <a:rPr kumimoji="1" lang="ja-JP" altLang="en-US" dirty="0" smtClean="0"/>
              <a:t> </a:t>
            </a:r>
            <a:r>
              <a:rPr kumimoji="1" lang="en-US" altLang="ja-JP" dirty="0" smtClean="0"/>
              <a:t>SAP used for group management (e.g., 802.15.5 MHME SAP) will need to be defined</a:t>
            </a:r>
          </a:p>
          <a:p>
            <a:r>
              <a:rPr kumimoji="1" lang="en-US" altLang="ja-JP" dirty="0" smtClean="0"/>
              <a:t>For IP group management mechanisms (IGMP, MLD), a modification of MIH_NET_SAP may be needed</a:t>
            </a:r>
          </a:p>
          <a:p>
            <a:pPr>
              <a:buNone/>
            </a:pPr>
            <a:endParaRPr kumimoji="1" lang="en-US" altLang="ja-JP" dirty="0" smtClean="0"/>
          </a:p>
          <a:p>
            <a:pPr lvl="1"/>
            <a:endParaRPr kumimoji="1" lang="en-US" altLang="ja-JP" dirty="0" smtClean="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14</a:t>
            </a:fld>
            <a:endParaRPr lang="en-US" altLang="ja-JP"/>
          </a:p>
        </p:txBody>
      </p:sp>
      <p:pic>
        <p:nvPicPr>
          <p:cNvPr id="121858" name="Picture 2"/>
          <p:cNvPicPr>
            <a:picLocks noChangeAspect="1" noChangeArrowheads="1"/>
          </p:cNvPicPr>
          <p:nvPr/>
        </p:nvPicPr>
        <p:blipFill>
          <a:blip r:embed="rId3" cstate="print"/>
          <a:srcRect/>
          <a:stretch>
            <a:fillRect/>
          </a:stretch>
        </p:blipFill>
        <p:spPr bwMode="auto">
          <a:xfrm>
            <a:off x="35496" y="3103042"/>
            <a:ext cx="5298690" cy="3134270"/>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5148064" y="3109670"/>
            <a:ext cx="3960440" cy="2945700"/>
          </a:xfrm>
          <a:prstGeom prst="rect">
            <a:avLst/>
          </a:prstGeom>
          <a:noFill/>
          <a:ln w="9525">
            <a:noFill/>
            <a:miter lim="800000"/>
            <a:headEnd/>
            <a:tailEnd/>
          </a:ln>
        </p:spPr>
      </p:pic>
      <p:sp>
        <p:nvSpPr>
          <p:cNvPr id="7" name="正方形/長方形 6"/>
          <p:cNvSpPr/>
          <p:nvPr/>
        </p:nvSpPr>
        <p:spPr>
          <a:xfrm>
            <a:off x="6732240" y="404577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07904" y="4693846"/>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カギ線コネクタ 9"/>
          <p:cNvCxnSpPr>
            <a:stCxn id="8" idx="3"/>
            <a:endCxn id="7" idx="1"/>
          </p:cNvCxnSpPr>
          <p:nvPr/>
        </p:nvCxnSpPr>
        <p:spPr>
          <a:xfrm flipV="1">
            <a:off x="4067944" y="4333806"/>
            <a:ext cx="2664296" cy="1008112"/>
          </a:xfrm>
          <a:prstGeom prst="bentConnector3">
            <a:avLst>
              <a:gd name="adj1" fmla="val 50000"/>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3203848" y="5805264"/>
            <a:ext cx="2016224" cy="88133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a:t>
            </a:r>
          </a:p>
          <a:p>
            <a:pPr algn="ctr"/>
            <a:r>
              <a:rPr kumimoji="1" lang="en-US" altLang="ja-JP" sz="1400" dirty="0" smtClean="0">
                <a:solidFill>
                  <a:schemeClr val="tx1"/>
                </a:solidFill>
              </a:rPr>
              <a:t>Media-specific </a:t>
            </a:r>
          </a:p>
          <a:p>
            <a:pPr algn="ctr"/>
            <a:r>
              <a:rPr kumimoji="1" lang="en-US" altLang="ja-JP" sz="1400" dirty="0" smtClean="0">
                <a:solidFill>
                  <a:schemeClr val="tx1"/>
                </a:solidFill>
              </a:rPr>
              <a:t>group management</a:t>
            </a:r>
            <a:endParaRPr kumimoji="1" lang="ja-JP" altLang="en-US" sz="1400" dirty="0">
              <a:solidFill>
                <a:schemeClr val="tx1"/>
              </a:solidFill>
            </a:endParaRPr>
          </a:p>
        </p:txBody>
      </p:sp>
      <p:sp>
        <p:nvSpPr>
          <p:cNvPr id="13" name="正方形/長方形 12"/>
          <p:cNvSpPr/>
          <p:nvPr/>
        </p:nvSpPr>
        <p:spPr>
          <a:xfrm>
            <a:off x="2051720" y="4725144"/>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1259632" y="5877272"/>
            <a:ext cx="1872208" cy="7200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 </a:t>
            </a:r>
          </a:p>
          <a:p>
            <a:pPr algn="ctr"/>
            <a:r>
              <a:rPr kumimoji="1" lang="en-US" altLang="ja-JP" sz="1400" dirty="0" smtClean="0">
                <a:solidFill>
                  <a:schemeClr val="tx1"/>
                </a:solidFill>
              </a:rPr>
              <a:t>IP group management</a:t>
            </a:r>
            <a:endParaRPr kumimoji="1" lang="ja-JP" altLang="en-US" sz="1400" dirty="0">
              <a:solidFill>
                <a:schemeClr val="tx1"/>
              </a:solidFill>
            </a:endParaRPr>
          </a:p>
        </p:txBody>
      </p:sp>
      <p:sp>
        <p:nvSpPr>
          <p:cNvPr id="15" name="フッター プレースホルダ 14"/>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802.21d will define extensions to existing MIH services to do group management</a:t>
            </a:r>
          </a:p>
          <a:p>
            <a:pPr lvl="1"/>
            <a:endParaRPr kumimoji="1" lang="en-US" altLang="ja-JP" dirty="0" smtClean="0"/>
          </a:p>
          <a:p>
            <a:pPr lvl="1"/>
            <a:r>
              <a:rPr kumimoji="1" lang="en-US" altLang="ja-JP" dirty="0" smtClean="0"/>
              <a:t>By defining new primitives / attributes for group management</a:t>
            </a:r>
          </a:p>
          <a:p>
            <a:pPr lvl="1"/>
            <a:endParaRPr kumimoji="1" lang="en-US" altLang="ja-JP" dirty="0" smtClean="0"/>
          </a:p>
          <a:p>
            <a:pPr lvl="1"/>
            <a:r>
              <a:rPr kumimoji="1" lang="en-US" altLang="ja-JP" dirty="0" smtClean="0"/>
              <a:t>By defining a mapping between MIH_LINK_SAP and existing media-specific SAPs for interface with L2 group management, and possibly modifying MIH_NET_SAP for interface with IP group management</a:t>
            </a:r>
          </a:p>
          <a:p>
            <a:endParaRPr kumimoji="1" lang="en-US" altLang="ja-JP" dirty="0" smtClean="0"/>
          </a:p>
          <a:p>
            <a:pPr lvl="1"/>
            <a:r>
              <a:rPr kumimoji="1" lang="en-US" altLang="ja-JP" dirty="0" smtClean="0"/>
              <a:t>Multicast security mechanisms are also needed for group handover commands</a:t>
            </a:r>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15</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
        <p:nvSpPr>
          <p:cNvPr id="4" name="フッター プレースホルダ 3"/>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In January 802.15 WNG/802.21 joint session, group management use cases in mesh network were presented  </a:t>
            </a:r>
          </a:p>
          <a:p>
            <a:endParaRPr kumimoji="1" lang="en-US" altLang="ja-JP" sz="2800" dirty="0" smtClean="0"/>
          </a:p>
          <a:p>
            <a:r>
              <a:rPr kumimoji="1" lang="en-US" altLang="ja-JP" sz="2800" dirty="0" smtClean="0"/>
              <a:t>In this presentation we clarify </a:t>
            </a:r>
          </a:p>
          <a:p>
            <a:pPr lvl="1"/>
            <a:endParaRPr kumimoji="1" lang="en-US" altLang="ja-JP" sz="2800" dirty="0" smtClean="0"/>
          </a:p>
          <a:p>
            <a:pPr lvl="1"/>
            <a:r>
              <a:rPr kumimoji="1" lang="en-US" altLang="ja-JP" sz="2800" dirty="0" smtClean="0"/>
              <a:t>How the proposed project P802.21d can realize the use cases</a:t>
            </a:r>
          </a:p>
          <a:p>
            <a:pPr lvl="1"/>
            <a:endParaRPr kumimoji="1" lang="en-US" altLang="ja-JP" sz="2800" dirty="0" smtClean="0"/>
          </a:p>
          <a:p>
            <a:pPr lvl="1"/>
            <a:r>
              <a:rPr kumimoji="1" lang="en-US" altLang="ja-JP" sz="2800" dirty="0" smtClean="0"/>
              <a:t>Relationship with existing group management mechanisms</a:t>
            </a:r>
            <a:endParaRPr kumimoji="1" lang="ja-JP" altLang="en-US" sz="2800" dirty="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3</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2275" y="228600"/>
            <a:ext cx="8270875" cy="824136"/>
          </a:xfrm>
        </p:spPr>
        <p:txBody>
          <a:bodyPr/>
          <a:lstStyle/>
          <a:p>
            <a:r>
              <a:rPr kumimoji="1" lang="en-US" altLang="ja-JP" sz="2800" dirty="0" smtClean="0">
                <a:ea typeface="ＭＳ Ｐゴシック" pitchFamily="50" charset="-128"/>
              </a:rPr>
              <a:t>Group Management in Mesh Networks</a:t>
            </a:r>
            <a:br>
              <a:rPr kumimoji="1" lang="en-US" altLang="ja-JP" sz="2800" dirty="0" smtClean="0">
                <a:ea typeface="ＭＳ Ｐゴシック" pitchFamily="50" charset="-128"/>
              </a:rPr>
            </a:br>
            <a:r>
              <a:rPr kumimoji="1" lang="en-US" altLang="ja-JP" sz="2800" dirty="0" smtClean="0">
                <a:ea typeface="ＭＳ Ｐゴシック" pitchFamily="50" charset="-128"/>
              </a:rPr>
              <a:t>(Presented Jan-2012, DCN </a:t>
            </a:r>
            <a:r>
              <a:rPr lang="en-US" altLang="ja-JP" sz="2800" dirty="0" smtClean="0">
                <a:latin typeface="Times New Roman" pitchFamily="18" charset="0"/>
                <a:ea typeface="ＭＳ Ｐゴシック" pitchFamily="50" charset="-128"/>
                <a:cs typeface="Times New Roman" pitchFamily="18" charset="0"/>
              </a:rPr>
              <a:t>21-12-0009-01-0000)</a:t>
            </a:r>
            <a:endParaRPr kumimoji="1" lang="ja-JP" altLang="en-US" sz="2800" dirty="0" smtClean="0">
              <a:ea typeface="ＭＳ Ｐゴシック" pitchFamily="50" charset="-128"/>
            </a:endParaRPr>
          </a:p>
        </p:txBody>
      </p:sp>
      <p:sp>
        <p:nvSpPr>
          <p:cNvPr id="9219" name="コンテンツ プレースホルダ 2"/>
          <p:cNvSpPr>
            <a:spLocks noGrp="1"/>
          </p:cNvSpPr>
          <p:nvPr>
            <p:ph idx="1"/>
          </p:nvPr>
        </p:nvSpPr>
        <p:spPr>
          <a:xfrm>
            <a:off x="395536" y="1196752"/>
            <a:ext cx="5112568" cy="5328592"/>
          </a:xfrm>
        </p:spPr>
        <p:txBody>
          <a:bodyPr wrap="square">
            <a:normAutofit fontScale="85000" lnSpcReduction="10000"/>
          </a:bodyPr>
          <a:lstStyle/>
          <a:p>
            <a:r>
              <a:rPr kumimoji="1" lang="en-US" altLang="ja-JP" dirty="0" smtClean="0">
                <a:ea typeface="ＭＳ Ｐゴシック" pitchFamily="50" charset="-128"/>
              </a:rPr>
              <a:t>Some specific functions/applications may impact segments of an AMI mesh network</a:t>
            </a:r>
            <a:endParaRPr kumimoji="1" lang="en-US" altLang="ja-JP" b="1" dirty="0" smtClean="0">
              <a:ea typeface="ＭＳ Ｐゴシック" pitchFamily="50" charset="-128"/>
            </a:endParaRPr>
          </a:p>
          <a:p>
            <a:pPr lvl="1"/>
            <a:r>
              <a:rPr kumimoji="1" lang="en-US" altLang="ja-JP" b="1" dirty="0" smtClean="0">
                <a:ea typeface="ＭＳ Ｐゴシック" pitchFamily="50" charset="-128"/>
              </a:rPr>
              <a:t>Failover/Failback</a:t>
            </a:r>
            <a:r>
              <a:rPr kumimoji="1" lang="en-US" altLang="ja-JP" dirty="0" smtClean="0">
                <a:ea typeface="ＭＳ Ｐゴシック" pitchFamily="50" charset="-128"/>
              </a:rPr>
              <a:t> of an AMI network</a:t>
            </a:r>
          </a:p>
          <a:p>
            <a:pPr lvl="2"/>
            <a:r>
              <a:rPr lang="en-US" altLang="ja-JP" dirty="0" smtClean="0">
                <a:ea typeface="ＭＳ Ｐゴシック" pitchFamily="50" charset="-128"/>
              </a:rPr>
              <a:t>If the devices were no longer on one network, it is needed to perform failover or migrate/handover (or failback) devices to another network</a:t>
            </a:r>
          </a:p>
          <a:p>
            <a:pPr lvl="2"/>
            <a:r>
              <a:rPr lang="en-US" altLang="ja-JP" dirty="0" smtClean="0">
                <a:ea typeface="ＭＳ Ｐゴシック" pitchFamily="50" charset="-128"/>
              </a:rPr>
              <a:t>The takeout device (e.g., concentrator) is typically associated with a NAN (Neighborhood Area Network)</a:t>
            </a:r>
            <a:r>
              <a:rPr lang="ja-JP" altLang="en-US" dirty="0" smtClean="0">
                <a:ea typeface="ＭＳ Ｐゴシック" pitchFamily="50" charset="-128"/>
              </a:rPr>
              <a:t> </a:t>
            </a:r>
            <a:r>
              <a:rPr lang="en-US" altLang="ja-JP" dirty="0" smtClean="0">
                <a:ea typeface="ＭＳ Ｐゴシック" pitchFamily="50" charset="-128"/>
              </a:rPr>
              <a:t>segment</a:t>
            </a:r>
          </a:p>
          <a:p>
            <a:pPr lvl="2"/>
            <a:r>
              <a:rPr lang="en-US" altLang="ja-JP" dirty="0" smtClean="0">
                <a:ea typeface="ＭＳ Ｐゴシック" pitchFamily="50" charset="-128"/>
              </a:rPr>
              <a:t>If that device goes down, other devices will failover to a second NAN segment</a:t>
            </a:r>
          </a:p>
          <a:p>
            <a:pPr lvl="1"/>
            <a:r>
              <a:rPr kumimoji="1" lang="en-US" altLang="ja-JP" b="1" dirty="0" smtClean="0">
                <a:ea typeface="ＭＳ Ｐゴシック" pitchFamily="50" charset="-128"/>
              </a:rPr>
              <a:t>Software update or configuration </a:t>
            </a:r>
            <a:r>
              <a:rPr kumimoji="1" lang="en-US" altLang="ja-JP" dirty="0" smtClean="0">
                <a:ea typeface="ＭＳ Ｐゴシック" pitchFamily="50" charset="-128"/>
              </a:rPr>
              <a:t>for mesh devices and applications</a:t>
            </a:r>
          </a:p>
          <a:p>
            <a:pPr lvl="2"/>
            <a:r>
              <a:rPr kumimoji="1" lang="en-US" altLang="ja-JP" dirty="0" smtClean="0">
                <a:ea typeface="ＭＳ Ｐゴシック" pitchFamily="50" charset="-128"/>
              </a:rPr>
              <a:t>The updating software or configuration for a large number of mesh devices and their applications</a:t>
            </a:r>
          </a:p>
          <a:p>
            <a:pPr lvl="3"/>
            <a:r>
              <a:rPr kumimoji="1" lang="en-US" altLang="ja-JP" dirty="0" smtClean="0">
                <a:latin typeface="+mn-lt"/>
                <a:ea typeface="ＭＳ Ｐゴシック" pitchFamily="50" charset="-128"/>
              </a:rPr>
              <a:t>This should happen in multicast or broadcast mode </a:t>
            </a:r>
          </a:p>
        </p:txBody>
      </p:sp>
      <p:sp>
        <p:nvSpPr>
          <p:cNvPr id="494" name="角丸四角形 493"/>
          <p:cNvSpPr/>
          <p:nvPr/>
        </p:nvSpPr>
        <p:spPr>
          <a:xfrm>
            <a:off x="6012160" y="2780928"/>
            <a:ext cx="2879725" cy="2881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495" name="グループ化 7"/>
          <p:cNvGrpSpPr>
            <a:grpSpLocks/>
          </p:cNvGrpSpPr>
          <p:nvPr/>
        </p:nvGrpSpPr>
        <p:grpSpPr bwMode="auto">
          <a:xfrm>
            <a:off x="6228060" y="2995563"/>
            <a:ext cx="720725" cy="720725"/>
            <a:chOff x="3635896" y="1628800"/>
            <a:chExt cx="720080" cy="720080"/>
          </a:xfrm>
        </p:grpSpPr>
        <p:sp>
          <p:nvSpPr>
            <p:cNvPr id="496" name="円/楕円 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7" name="円/楕円 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8" name="円/楕円 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9" name="円/楕円 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0" name="円/楕円 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1" name="円/楕円 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2" name="円/楕円 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3" name="円/楕円 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4" name="円/楕円 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05" name="直線コネクタ 17"/>
            <p:cNvCxnSpPr>
              <a:cxnSpLocks noChangeShapeType="1"/>
              <a:stCxn id="496" idx="6"/>
              <a:endCxn id="497" idx="2"/>
            </p:cNvCxnSpPr>
            <p:nvPr/>
          </p:nvCxnSpPr>
          <p:spPr bwMode="auto">
            <a:xfrm>
              <a:off x="3779912" y="1700808"/>
              <a:ext cx="144016" cy="0"/>
            </a:xfrm>
            <a:prstGeom prst="line">
              <a:avLst/>
            </a:prstGeom>
            <a:noFill/>
            <a:ln w="9525">
              <a:solidFill>
                <a:schemeClr val="tx1"/>
              </a:solidFill>
              <a:round/>
              <a:headEnd/>
              <a:tailEnd/>
            </a:ln>
          </p:spPr>
        </p:cxnSp>
        <p:cxnSp>
          <p:nvCxnSpPr>
            <p:cNvPr id="506" name="直線コネクタ 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07" name="直線コネクタ 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08" name="直線コネクタ 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09" name="直線コネクタ 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10" name="直線コネクタ 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11" name="直線コネクタ 23"/>
            <p:cNvCxnSpPr>
              <a:cxnSpLocks noChangeShapeType="1"/>
              <a:stCxn id="496" idx="4"/>
              <a:endCxn id="499" idx="0"/>
            </p:cNvCxnSpPr>
            <p:nvPr/>
          </p:nvCxnSpPr>
          <p:spPr bwMode="auto">
            <a:xfrm>
              <a:off x="3707904" y="1772816"/>
              <a:ext cx="0" cy="144016"/>
            </a:xfrm>
            <a:prstGeom prst="line">
              <a:avLst/>
            </a:prstGeom>
            <a:noFill/>
            <a:ln w="9525">
              <a:solidFill>
                <a:schemeClr val="tx1"/>
              </a:solidFill>
              <a:round/>
              <a:headEnd/>
              <a:tailEnd/>
            </a:ln>
          </p:spPr>
        </p:cxnSp>
        <p:cxnSp>
          <p:nvCxnSpPr>
            <p:cNvPr id="512" name="直線コネクタ 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13" name="直線コネクタ 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14" name="直線コネクタ 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15" name="直線コネクタ 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16" name="直線コネクタ 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17" name="直線コネクタ 29"/>
            <p:cNvCxnSpPr>
              <a:cxnSpLocks noChangeShapeType="1"/>
              <a:stCxn id="499" idx="7"/>
              <a:endCxn id="4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18" name="直線コネクタ 30"/>
            <p:cNvCxnSpPr>
              <a:cxnSpLocks noChangeShapeType="1"/>
              <a:stCxn id="500" idx="7"/>
              <a:endCxn id="4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19" name="直線コネクタ 31"/>
            <p:cNvCxnSpPr>
              <a:cxnSpLocks noChangeShapeType="1"/>
              <a:stCxn id="496" idx="5"/>
              <a:endCxn id="500" idx="1"/>
            </p:cNvCxnSpPr>
            <p:nvPr/>
          </p:nvCxnSpPr>
          <p:spPr bwMode="auto">
            <a:xfrm>
              <a:off x="3758821" y="1751725"/>
              <a:ext cx="186198" cy="186198"/>
            </a:xfrm>
            <a:prstGeom prst="line">
              <a:avLst/>
            </a:prstGeom>
            <a:noFill/>
            <a:ln w="9525">
              <a:solidFill>
                <a:schemeClr val="tx1"/>
              </a:solidFill>
              <a:round/>
              <a:headEnd/>
              <a:tailEnd/>
            </a:ln>
          </p:spPr>
        </p:cxnSp>
        <p:cxnSp>
          <p:nvCxnSpPr>
            <p:cNvPr id="520" name="直線コネクタ 32"/>
            <p:cNvCxnSpPr>
              <a:cxnSpLocks noChangeShapeType="1"/>
              <a:stCxn id="497" idx="5"/>
              <a:endCxn id="501" idx="1"/>
            </p:cNvCxnSpPr>
            <p:nvPr/>
          </p:nvCxnSpPr>
          <p:spPr bwMode="auto">
            <a:xfrm>
              <a:off x="4046853" y="1751725"/>
              <a:ext cx="186198" cy="186198"/>
            </a:xfrm>
            <a:prstGeom prst="line">
              <a:avLst/>
            </a:prstGeom>
            <a:noFill/>
            <a:ln w="9525">
              <a:solidFill>
                <a:schemeClr val="tx1"/>
              </a:solidFill>
              <a:round/>
              <a:headEnd/>
              <a:tailEnd/>
            </a:ln>
          </p:spPr>
        </p:cxnSp>
        <p:cxnSp>
          <p:nvCxnSpPr>
            <p:cNvPr id="521" name="直線コネクタ 33"/>
            <p:cNvCxnSpPr>
              <a:cxnSpLocks noChangeShapeType="1"/>
              <a:stCxn id="502" idx="7"/>
              <a:endCxn id="5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22" name="直線コネクタ 34"/>
            <p:cNvCxnSpPr>
              <a:cxnSpLocks noChangeShapeType="1"/>
              <a:stCxn id="499" idx="5"/>
              <a:endCxn id="503" idx="1"/>
            </p:cNvCxnSpPr>
            <p:nvPr/>
          </p:nvCxnSpPr>
          <p:spPr bwMode="auto">
            <a:xfrm>
              <a:off x="3758821" y="2039757"/>
              <a:ext cx="186198" cy="186198"/>
            </a:xfrm>
            <a:prstGeom prst="line">
              <a:avLst/>
            </a:prstGeom>
            <a:noFill/>
            <a:ln w="9525">
              <a:solidFill>
                <a:schemeClr val="tx1"/>
              </a:solidFill>
              <a:round/>
              <a:headEnd/>
              <a:tailEnd/>
            </a:ln>
          </p:spPr>
        </p:cxnSp>
        <p:cxnSp>
          <p:nvCxnSpPr>
            <p:cNvPr id="523" name="直線コネクタ 35"/>
            <p:cNvCxnSpPr>
              <a:cxnSpLocks noChangeShapeType="1"/>
              <a:stCxn id="503" idx="7"/>
              <a:endCxn id="5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24" name="直線コネクタ 36"/>
            <p:cNvCxnSpPr>
              <a:cxnSpLocks noChangeShapeType="1"/>
              <a:stCxn id="500" idx="5"/>
              <a:endCxn id="5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25" name="グループ化 37"/>
          <p:cNvGrpSpPr>
            <a:grpSpLocks/>
          </p:cNvGrpSpPr>
          <p:nvPr/>
        </p:nvGrpSpPr>
        <p:grpSpPr bwMode="auto">
          <a:xfrm>
            <a:off x="6804323" y="2995563"/>
            <a:ext cx="719137" cy="720725"/>
            <a:chOff x="3635896" y="1628800"/>
            <a:chExt cx="720080" cy="720080"/>
          </a:xfrm>
        </p:grpSpPr>
        <p:sp>
          <p:nvSpPr>
            <p:cNvPr id="526" name="円/楕円 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7" name="円/楕円 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8" name="円/楕円 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9" name="円/楕円 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0" name="円/楕円 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1" name="円/楕円 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2" name="円/楕円 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3" name="円/楕円 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4" name="円/楕円 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35" name="直線コネクタ 47"/>
            <p:cNvCxnSpPr>
              <a:cxnSpLocks noChangeShapeType="1"/>
              <a:stCxn id="526" idx="6"/>
              <a:endCxn id="527" idx="2"/>
            </p:cNvCxnSpPr>
            <p:nvPr/>
          </p:nvCxnSpPr>
          <p:spPr bwMode="auto">
            <a:xfrm>
              <a:off x="3779912" y="1700808"/>
              <a:ext cx="144016" cy="0"/>
            </a:xfrm>
            <a:prstGeom prst="line">
              <a:avLst/>
            </a:prstGeom>
            <a:noFill/>
            <a:ln w="9525">
              <a:solidFill>
                <a:schemeClr val="tx1"/>
              </a:solidFill>
              <a:round/>
              <a:headEnd/>
              <a:tailEnd/>
            </a:ln>
          </p:spPr>
        </p:cxnSp>
        <p:cxnSp>
          <p:nvCxnSpPr>
            <p:cNvPr id="536" name="直線コネクタ 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37" name="直線コネクタ 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38" name="直線コネクタ 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39" name="直線コネクタ 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40" name="直線コネクタ 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41" name="直線コネクタ 53"/>
            <p:cNvCxnSpPr>
              <a:cxnSpLocks noChangeShapeType="1"/>
              <a:stCxn id="526" idx="4"/>
              <a:endCxn id="529" idx="0"/>
            </p:cNvCxnSpPr>
            <p:nvPr/>
          </p:nvCxnSpPr>
          <p:spPr bwMode="auto">
            <a:xfrm>
              <a:off x="3707904" y="1772816"/>
              <a:ext cx="0" cy="144016"/>
            </a:xfrm>
            <a:prstGeom prst="line">
              <a:avLst/>
            </a:prstGeom>
            <a:noFill/>
            <a:ln w="9525">
              <a:solidFill>
                <a:schemeClr val="tx1"/>
              </a:solidFill>
              <a:round/>
              <a:headEnd/>
              <a:tailEnd/>
            </a:ln>
          </p:spPr>
        </p:cxnSp>
        <p:cxnSp>
          <p:nvCxnSpPr>
            <p:cNvPr id="542" name="直線コネクタ 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43" name="直線コネクタ 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44" name="直線コネクタ 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45" name="直線コネクタ 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46" name="直線コネクタ 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47" name="直線コネクタ 59"/>
            <p:cNvCxnSpPr>
              <a:cxnSpLocks noChangeShapeType="1"/>
              <a:stCxn id="529" idx="7"/>
              <a:endCxn id="5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48" name="直線コネクタ 60"/>
            <p:cNvCxnSpPr>
              <a:cxnSpLocks noChangeShapeType="1"/>
              <a:stCxn id="530" idx="7"/>
              <a:endCxn id="5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49" name="直線コネクタ 61"/>
            <p:cNvCxnSpPr>
              <a:cxnSpLocks noChangeShapeType="1"/>
              <a:stCxn id="526" idx="5"/>
              <a:endCxn id="530" idx="1"/>
            </p:cNvCxnSpPr>
            <p:nvPr/>
          </p:nvCxnSpPr>
          <p:spPr bwMode="auto">
            <a:xfrm>
              <a:off x="3758821" y="1751725"/>
              <a:ext cx="186198" cy="186198"/>
            </a:xfrm>
            <a:prstGeom prst="line">
              <a:avLst/>
            </a:prstGeom>
            <a:noFill/>
            <a:ln w="9525">
              <a:solidFill>
                <a:schemeClr val="tx1"/>
              </a:solidFill>
              <a:round/>
              <a:headEnd/>
              <a:tailEnd/>
            </a:ln>
          </p:spPr>
        </p:cxnSp>
        <p:cxnSp>
          <p:nvCxnSpPr>
            <p:cNvPr id="550" name="直線コネクタ 62"/>
            <p:cNvCxnSpPr>
              <a:cxnSpLocks noChangeShapeType="1"/>
              <a:stCxn id="527" idx="5"/>
              <a:endCxn id="531" idx="1"/>
            </p:cNvCxnSpPr>
            <p:nvPr/>
          </p:nvCxnSpPr>
          <p:spPr bwMode="auto">
            <a:xfrm>
              <a:off x="4046853" y="1751725"/>
              <a:ext cx="186198" cy="186198"/>
            </a:xfrm>
            <a:prstGeom prst="line">
              <a:avLst/>
            </a:prstGeom>
            <a:noFill/>
            <a:ln w="9525">
              <a:solidFill>
                <a:schemeClr val="tx1"/>
              </a:solidFill>
              <a:round/>
              <a:headEnd/>
              <a:tailEnd/>
            </a:ln>
          </p:spPr>
        </p:cxnSp>
        <p:cxnSp>
          <p:nvCxnSpPr>
            <p:cNvPr id="551" name="直線コネクタ 63"/>
            <p:cNvCxnSpPr>
              <a:cxnSpLocks noChangeShapeType="1"/>
              <a:stCxn id="532" idx="7"/>
              <a:endCxn id="5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52" name="直線コネクタ 64"/>
            <p:cNvCxnSpPr>
              <a:cxnSpLocks noChangeShapeType="1"/>
              <a:stCxn id="529" idx="5"/>
              <a:endCxn id="533" idx="1"/>
            </p:cNvCxnSpPr>
            <p:nvPr/>
          </p:nvCxnSpPr>
          <p:spPr bwMode="auto">
            <a:xfrm>
              <a:off x="3758821" y="2039757"/>
              <a:ext cx="186198" cy="186198"/>
            </a:xfrm>
            <a:prstGeom prst="line">
              <a:avLst/>
            </a:prstGeom>
            <a:noFill/>
            <a:ln w="9525">
              <a:solidFill>
                <a:schemeClr val="tx1"/>
              </a:solidFill>
              <a:round/>
              <a:headEnd/>
              <a:tailEnd/>
            </a:ln>
          </p:spPr>
        </p:cxnSp>
        <p:cxnSp>
          <p:nvCxnSpPr>
            <p:cNvPr id="553" name="直線コネクタ 65"/>
            <p:cNvCxnSpPr>
              <a:cxnSpLocks noChangeShapeType="1"/>
              <a:stCxn id="533" idx="7"/>
              <a:endCxn id="5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54" name="直線コネクタ 66"/>
            <p:cNvCxnSpPr>
              <a:cxnSpLocks noChangeShapeType="1"/>
              <a:stCxn id="530" idx="5"/>
              <a:endCxn id="5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55" name="グループ化 67"/>
          <p:cNvGrpSpPr>
            <a:grpSpLocks/>
          </p:cNvGrpSpPr>
          <p:nvPr/>
        </p:nvGrpSpPr>
        <p:grpSpPr bwMode="auto">
          <a:xfrm>
            <a:off x="7380585" y="2995563"/>
            <a:ext cx="719138" cy="720725"/>
            <a:chOff x="3635896" y="1628800"/>
            <a:chExt cx="720080" cy="720080"/>
          </a:xfrm>
        </p:grpSpPr>
        <p:sp>
          <p:nvSpPr>
            <p:cNvPr id="556" name="円/楕円 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7" name="円/楕円 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8" name="円/楕円 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9" name="円/楕円 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0" name="円/楕円 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1" name="円/楕円 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2" name="円/楕円 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3" name="円/楕円 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4" name="円/楕円 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65" name="直線コネクタ 77"/>
            <p:cNvCxnSpPr>
              <a:cxnSpLocks noChangeShapeType="1"/>
              <a:stCxn id="556" idx="6"/>
              <a:endCxn id="557" idx="2"/>
            </p:cNvCxnSpPr>
            <p:nvPr/>
          </p:nvCxnSpPr>
          <p:spPr bwMode="auto">
            <a:xfrm>
              <a:off x="3779912" y="1700808"/>
              <a:ext cx="144016" cy="0"/>
            </a:xfrm>
            <a:prstGeom prst="line">
              <a:avLst/>
            </a:prstGeom>
            <a:noFill/>
            <a:ln w="9525">
              <a:solidFill>
                <a:schemeClr val="tx1"/>
              </a:solidFill>
              <a:round/>
              <a:headEnd/>
              <a:tailEnd/>
            </a:ln>
          </p:spPr>
        </p:cxnSp>
        <p:cxnSp>
          <p:nvCxnSpPr>
            <p:cNvPr id="566" name="直線コネクタ 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67" name="直線コネクタ 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68" name="直線コネクタ 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69" name="直線コネクタ 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70" name="直線コネクタ 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71" name="直線コネクタ 83"/>
            <p:cNvCxnSpPr>
              <a:cxnSpLocks noChangeShapeType="1"/>
              <a:stCxn id="556" idx="4"/>
              <a:endCxn id="559" idx="0"/>
            </p:cNvCxnSpPr>
            <p:nvPr/>
          </p:nvCxnSpPr>
          <p:spPr bwMode="auto">
            <a:xfrm>
              <a:off x="3707904" y="1772816"/>
              <a:ext cx="0" cy="144016"/>
            </a:xfrm>
            <a:prstGeom prst="line">
              <a:avLst/>
            </a:prstGeom>
            <a:noFill/>
            <a:ln w="9525">
              <a:solidFill>
                <a:schemeClr val="tx1"/>
              </a:solidFill>
              <a:round/>
              <a:headEnd/>
              <a:tailEnd/>
            </a:ln>
          </p:spPr>
        </p:cxnSp>
        <p:cxnSp>
          <p:nvCxnSpPr>
            <p:cNvPr id="572" name="直線コネクタ 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73" name="直線コネクタ 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74" name="直線コネクタ 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75" name="直線コネクタ 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76" name="直線コネクタ 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77" name="直線コネクタ 89"/>
            <p:cNvCxnSpPr>
              <a:cxnSpLocks noChangeShapeType="1"/>
              <a:stCxn id="559" idx="7"/>
              <a:endCxn id="5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78" name="直線コネクタ 90"/>
            <p:cNvCxnSpPr>
              <a:cxnSpLocks noChangeShapeType="1"/>
              <a:stCxn id="560" idx="7"/>
              <a:endCxn id="5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79" name="直線コネクタ 91"/>
            <p:cNvCxnSpPr>
              <a:cxnSpLocks noChangeShapeType="1"/>
              <a:stCxn id="556" idx="5"/>
              <a:endCxn id="560" idx="1"/>
            </p:cNvCxnSpPr>
            <p:nvPr/>
          </p:nvCxnSpPr>
          <p:spPr bwMode="auto">
            <a:xfrm>
              <a:off x="3758821" y="1751725"/>
              <a:ext cx="186198" cy="186198"/>
            </a:xfrm>
            <a:prstGeom prst="line">
              <a:avLst/>
            </a:prstGeom>
            <a:noFill/>
            <a:ln w="9525">
              <a:solidFill>
                <a:schemeClr val="tx1"/>
              </a:solidFill>
              <a:round/>
              <a:headEnd/>
              <a:tailEnd/>
            </a:ln>
          </p:spPr>
        </p:cxnSp>
        <p:cxnSp>
          <p:nvCxnSpPr>
            <p:cNvPr id="580" name="直線コネクタ 92"/>
            <p:cNvCxnSpPr>
              <a:cxnSpLocks noChangeShapeType="1"/>
              <a:stCxn id="557" idx="5"/>
              <a:endCxn id="561" idx="1"/>
            </p:cNvCxnSpPr>
            <p:nvPr/>
          </p:nvCxnSpPr>
          <p:spPr bwMode="auto">
            <a:xfrm>
              <a:off x="4046853" y="1751725"/>
              <a:ext cx="186198" cy="186198"/>
            </a:xfrm>
            <a:prstGeom prst="line">
              <a:avLst/>
            </a:prstGeom>
            <a:noFill/>
            <a:ln w="9525">
              <a:solidFill>
                <a:schemeClr val="tx1"/>
              </a:solidFill>
              <a:round/>
              <a:headEnd/>
              <a:tailEnd/>
            </a:ln>
          </p:spPr>
        </p:cxnSp>
        <p:cxnSp>
          <p:nvCxnSpPr>
            <p:cNvPr id="581" name="直線コネクタ 93"/>
            <p:cNvCxnSpPr>
              <a:cxnSpLocks noChangeShapeType="1"/>
              <a:stCxn id="562" idx="7"/>
              <a:endCxn id="5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82" name="直線コネクタ 94"/>
            <p:cNvCxnSpPr>
              <a:cxnSpLocks noChangeShapeType="1"/>
              <a:stCxn id="559" idx="5"/>
              <a:endCxn id="563" idx="1"/>
            </p:cNvCxnSpPr>
            <p:nvPr/>
          </p:nvCxnSpPr>
          <p:spPr bwMode="auto">
            <a:xfrm>
              <a:off x="3758821" y="2039757"/>
              <a:ext cx="186198" cy="186198"/>
            </a:xfrm>
            <a:prstGeom prst="line">
              <a:avLst/>
            </a:prstGeom>
            <a:noFill/>
            <a:ln w="9525">
              <a:solidFill>
                <a:schemeClr val="tx1"/>
              </a:solidFill>
              <a:round/>
              <a:headEnd/>
              <a:tailEnd/>
            </a:ln>
          </p:spPr>
        </p:cxnSp>
        <p:cxnSp>
          <p:nvCxnSpPr>
            <p:cNvPr id="583" name="直線コネクタ 95"/>
            <p:cNvCxnSpPr>
              <a:cxnSpLocks noChangeShapeType="1"/>
              <a:stCxn id="563" idx="7"/>
              <a:endCxn id="5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84" name="直線コネクタ 96"/>
            <p:cNvCxnSpPr>
              <a:cxnSpLocks noChangeShapeType="1"/>
              <a:stCxn id="560" idx="5"/>
              <a:endCxn id="5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85" name="グループ化 97"/>
          <p:cNvGrpSpPr>
            <a:grpSpLocks/>
          </p:cNvGrpSpPr>
          <p:nvPr/>
        </p:nvGrpSpPr>
        <p:grpSpPr bwMode="auto">
          <a:xfrm>
            <a:off x="7956848" y="2995563"/>
            <a:ext cx="719137" cy="720725"/>
            <a:chOff x="3635896" y="1628800"/>
            <a:chExt cx="720080" cy="720080"/>
          </a:xfrm>
        </p:grpSpPr>
        <p:sp>
          <p:nvSpPr>
            <p:cNvPr id="586" name="円/楕円 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7" name="円/楕円 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8" name="円/楕円 1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9" name="円/楕円 1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0" name="円/楕円 1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1" name="円/楕円 1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2" name="円/楕円 1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3" name="円/楕円 1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4" name="円/楕円 1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95" name="直線コネクタ 107"/>
            <p:cNvCxnSpPr>
              <a:cxnSpLocks noChangeShapeType="1"/>
              <a:stCxn id="586" idx="6"/>
              <a:endCxn id="587" idx="2"/>
            </p:cNvCxnSpPr>
            <p:nvPr/>
          </p:nvCxnSpPr>
          <p:spPr bwMode="auto">
            <a:xfrm>
              <a:off x="3779912" y="1700808"/>
              <a:ext cx="144016" cy="0"/>
            </a:xfrm>
            <a:prstGeom prst="line">
              <a:avLst/>
            </a:prstGeom>
            <a:noFill/>
            <a:ln w="9525">
              <a:solidFill>
                <a:schemeClr val="tx1"/>
              </a:solidFill>
              <a:round/>
              <a:headEnd/>
              <a:tailEnd/>
            </a:ln>
          </p:spPr>
        </p:cxnSp>
        <p:cxnSp>
          <p:nvCxnSpPr>
            <p:cNvPr id="596" name="直線コネクタ 1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97" name="直線コネクタ 1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98" name="直線コネクタ 1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99" name="直線コネクタ 1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00" name="直線コネクタ 1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01" name="直線コネクタ 113"/>
            <p:cNvCxnSpPr>
              <a:cxnSpLocks noChangeShapeType="1"/>
              <a:stCxn id="586" idx="4"/>
              <a:endCxn id="589" idx="0"/>
            </p:cNvCxnSpPr>
            <p:nvPr/>
          </p:nvCxnSpPr>
          <p:spPr bwMode="auto">
            <a:xfrm>
              <a:off x="3707904" y="1772816"/>
              <a:ext cx="0" cy="144016"/>
            </a:xfrm>
            <a:prstGeom prst="line">
              <a:avLst/>
            </a:prstGeom>
            <a:noFill/>
            <a:ln w="9525">
              <a:solidFill>
                <a:schemeClr val="tx1"/>
              </a:solidFill>
              <a:round/>
              <a:headEnd/>
              <a:tailEnd/>
            </a:ln>
          </p:spPr>
        </p:cxnSp>
        <p:cxnSp>
          <p:nvCxnSpPr>
            <p:cNvPr id="602" name="直線コネクタ 1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03" name="直線コネクタ 1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04" name="直線コネクタ 1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05" name="直線コネクタ 1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06" name="直線コネクタ 1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07" name="直線コネクタ 119"/>
            <p:cNvCxnSpPr>
              <a:cxnSpLocks noChangeShapeType="1"/>
              <a:stCxn id="589" idx="7"/>
              <a:endCxn id="5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08" name="直線コネクタ 120"/>
            <p:cNvCxnSpPr>
              <a:cxnSpLocks noChangeShapeType="1"/>
              <a:stCxn id="590" idx="7"/>
              <a:endCxn id="5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09" name="直線コネクタ 121"/>
            <p:cNvCxnSpPr>
              <a:cxnSpLocks noChangeShapeType="1"/>
              <a:stCxn id="586" idx="5"/>
              <a:endCxn id="590" idx="1"/>
            </p:cNvCxnSpPr>
            <p:nvPr/>
          </p:nvCxnSpPr>
          <p:spPr bwMode="auto">
            <a:xfrm>
              <a:off x="3758821" y="1751725"/>
              <a:ext cx="186198" cy="186198"/>
            </a:xfrm>
            <a:prstGeom prst="line">
              <a:avLst/>
            </a:prstGeom>
            <a:noFill/>
            <a:ln w="9525">
              <a:solidFill>
                <a:schemeClr val="tx1"/>
              </a:solidFill>
              <a:round/>
              <a:headEnd/>
              <a:tailEnd/>
            </a:ln>
          </p:spPr>
        </p:cxnSp>
        <p:cxnSp>
          <p:nvCxnSpPr>
            <p:cNvPr id="610" name="直線コネクタ 122"/>
            <p:cNvCxnSpPr>
              <a:cxnSpLocks noChangeShapeType="1"/>
              <a:stCxn id="587" idx="5"/>
              <a:endCxn id="591" idx="1"/>
            </p:cNvCxnSpPr>
            <p:nvPr/>
          </p:nvCxnSpPr>
          <p:spPr bwMode="auto">
            <a:xfrm>
              <a:off x="4046853" y="1751725"/>
              <a:ext cx="186198" cy="186198"/>
            </a:xfrm>
            <a:prstGeom prst="line">
              <a:avLst/>
            </a:prstGeom>
            <a:noFill/>
            <a:ln w="9525">
              <a:solidFill>
                <a:schemeClr val="tx1"/>
              </a:solidFill>
              <a:round/>
              <a:headEnd/>
              <a:tailEnd/>
            </a:ln>
          </p:spPr>
        </p:cxnSp>
        <p:cxnSp>
          <p:nvCxnSpPr>
            <p:cNvPr id="611" name="直線コネクタ 123"/>
            <p:cNvCxnSpPr>
              <a:cxnSpLocks noChangeShapeType="1"/>
              <a:stCxn id="592" idx="7"/>
              <a:endCxn id="5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12" name="直線コネクタ 124"/>
            <p:cNvCxnSpPr>
              <a:cxnSpLocks noChangeShapeType="1"/>
              <a:stCxn id="589" idx="5"/>
              <a:endCxn id="593" idx="1"/>
            </p:cNvCxnSpPr>
            <p:nvPr/>
          </p:nvCxnSpPr>
          <p:spPr bwMode="auto">
            <a:xfrm>
              <a:off x="3758821" y="2039757"/>
              <a:ext cx="186198" cy="186198"/>
            </a:xfrm>
            <a:prstGeom prst="line">
              <a:avLst/>
            </a:prstGeom>
            <a:noFill/>
            <a:ln w="9525">
              <a:solidFill>
                <a:schemeClr val="tx1"/>
              </a:solidFill>
              <a:round/>
              <a:headEnd/>
              <a:tailEnd/>
            </a:ln>
          </p:spPr>
        </p:cxnSp>
        <p:cxnSp>
          <p:nvCxnSpPr>
            <p:cNvPr id="613" name="直線コネクタ 125"/>
            <p:cNvCxnSpPr>
              <a:cxnSpLocks noChangeShapeType="1"/>
              <a:stCxn id="593" idx="7"/>
              <a:endCxn id="5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14" name="直線コネクタ 126"/>
            <p:cNvCxnSpPr>
              <a:cxnSpLocks noChangeShapeType="1"/>
              <a:stCxn id="590" idx="5"/>
              <a:endCxn id="5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15" name="グループ化 127"/>
          <p:cNvGrpSpPr>
            <a:grpSpLocks/>
          </p:cNvGrpSpPr>
          <p:nvPr/>
        </p:nvGrpSpPr>
        <p:grpSpPr bwMode="auto">
          <a:xfrm>
            <a:off x="6228060" y="3571825"/>
            <a:ext cx="720725" cy="720725"/>
            <a:chOff x="3635896" y="1628800"/>
            <a:chExt cx="720080" cy="720080"/>
          </a:xfrm>
        </p:grpSpPr>
        <p:sp>
          <p:nvSpPr>
            <p:cNvPr id="616" name="円/楕円 1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7" name="円/楕円 1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8" name="円/楕円 1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9" name="円/楕円 1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0" name="円/楕円 1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1" name="円/楕円 1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2" name="円/楕円 1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3" name="円/楕円 1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4" name="円/楕円 1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25" name="直線コネクタ 137"/>
            <p:cNvCxnSpPr>
              <a:cxnSpLocks noChangeShapeType="1"/>
              <a:stCxn id="616" idx="6"/>
              <a:endCxn id="617" idx="2"/>
            </p:cNvCxnSpPr>
            <p:nvPr/>
          </p:nvCxnSpPr>
          <p:spPr bwMode="auto">
            <a:xfrm>
              <a:off x="3779912" y="1700808"/>
              <a:ext cx="144016" cy="0"/>
            </a:xfrm>
            <a:prstGeom prst="line">
              <a:avLst/>
            </a:prstGeom>
            <a:noFill/>
            <a:ln w="9525">
              <a:solidFill>
                <a:schemeClr val="tx1"/>
              </a:solidFill>
              <a:round/>
              <a:headEnd/>
              <a:tailEnd/>
            </a:ln>
          </p:spPr>
        </p:cxnSp>
        <p:cxnSp>
          <p:nvCxnSpPr>
            <p:cNvPr id="626" name="直線コネクタ 1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27" name="直線コネクタ 1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28" name="直線コネクタ 1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29" name="直線コネクタ 1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30" name="直線コネクタ 1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31" name="直線コネクタ 143"/>
            <p:cNvCxnSpPr>
              <a:cxnSpLocks noChangeShapeType="1"/>
              <a:stCxn id="616" idx="4"/>
              <a:endCxn id="619" idx="0"/>
            </p:cNvCxnSpPr>
            <p:nvPr/>
          </p:nvCxnSpPr>
          <p:spPr bwMode="auto">
            <a:xfrm>
              <a:off x="3707904" y="1772816"/>
              <a:ext cx="0" cy="144016"/>
            </a:xfrm>
            <a:prstGeom prst="line">
              <a:avLst/>
            </a:prstGeom>
            <a:noFill/>
            <a:ln w="9525">
              <a:solidFill>
                <a:schemeClr val="tx1"/>
              </a:solidFill>
              <a:round/>
              <a:headEnd/>
              <a:tailEnd/>
            </a:ln>
          </p:spPr>
        </p:cxnSp>
        <p:cxnSp>
          <p:nvCxnSpPr>
            <p:cNvPr id="632" name="直線コネクタ 1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33" name="直線コネクタ 1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34" name="直線コネクタ 1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35" name="直線コネクタ 1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36" name="直線コネクタ 1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37" name="直線コネクタ 149"/>
            <p:cNvCxnSpPr>
              <a:cxnSpLocks noChangeShapeType="1"/>
              <a:stCxn id="619" idx="7"/>
              <a:endCxn id="6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38" name="直線コネクタ 150"/>
            <p:cNvCxnSpPr>
              <a:cxnSpLocks noChangeShapeType="1"/>
              <a:stCxn id="620" idx="7"/>
              <a:endCxn id="6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39" name="直線コネクタ 151"/>
            <p:cNvCxnSpPr>
              <a:cxnSpLocks noChangeShapeType="1"/>
              <a:stCxn id="616" idx="5"/>
              <a:endCxn id="620" idx="1"/>
            </p:cNvCxnSpPr>
            <p:nvPr/>
          </p:nvCxnSpPr>
          <p:spPr bwMode="auto">
            <a:xfrm>
              <a:off x="3758821" y="1751725"/>
              <a:ext cx="186198" cy="186198"/>
            </a:xfrm>
            <a:prstGeom prst="line">
              <a:avLst/>
            </a:prstGeom>
            <a:noFill/>
            <a:ln w="9525">
              <a:solidFill>
                <a:schemeClr val="tx1"/>
              </a:solidFill>
              <a:round/>
              <a:headEnd/>
              <a:tailEnd/>
            </a:ln>
          </p:spPr>
        </p:cxnSp>
        <p:cxnSp>
          <p:nvCxnSpPr>
            <p:cNvPr id="640" name="直線コネクタ 152"/>
            <p:cNvCxnSpPr>
              <a:cxnSpLocks noChangeShapeType="1"/>
              <a:stCxn id="617" idx="5"/>
              <a:endCxn id="621" idx="1"/>
            </p:cNvCxnSpPr>
            <p:nvPr/>
          </p:nvCxnSpPr>
          <p:spPr bwMode="auto">
            <a:xfrm>
              <a:off x="4046853" y="1751725"/>
              <a:ext cx="186198" cy="186198"/>
            </a:xfrm>
            <a:prstGeom prst="line">
              <a:avLst/>
            </a:prstGeom>
            <a:noFill/>
            <a:ln w="9525">
              <a:solidFill>
                <a:schemeClr val="tx1"/>
              </a:solidFill>
              <a:round/>
              <a:headEnd/>
              <a:tailEnd/>
            </a:ln>
          </p:spPr>
        </p:cxnSp>
        <p:cxnSp>
          <p:nvCxnSpPr>
            <p:cNvPr id="641" name="直線コネクタ 153"/>
            <p:cNvCxnSpPr>
              <a:cxnSpLocks noChangeShapeType="1"/>
              <a:stCxn id="622" idx="7"/>
              <a:endCxn id="6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42" name="直線コネクタ 154"/>
            <p:cNvCxnSpPr>
              <a:cxnSpLocks noChangeShapeType="1"/>
              <a:stCxn id="619" idx="5"/>
              <a:endCxn id="623" idx="1"/>
            </p:cNvCxnSpPr>
            <p:nvPr/>
          </p:nvCxnSpPr>
          <p:spPr bwMode="auto">
            <a:xfrm>
              <a:off x="3758821" y="2039757"/>
              <a:ext cx="186198" cy="186198"/>
            </a:xfrm>
            <a:prstGeom prst="line">
              <a:avLst/>
            </a:prstGeom>
            <a:noFill/>
            <a:ln w="9525">
              <a:solidFill>
                <a:schemeClr val="tx1"/>
              </a:solidFill>
              <a:round/>
              <a:headEnd/>
              <a:tailEnd/>
            </a:ln>
          </p:spPr>
        </p:cxnSp>
        <p:cxnSp>
          <p:nvCxnSpPr>
            <p:cNvPr id="643" name="直線コネクタ 155"/>
            <p:cNvCxnSpPr>
              <a:cxnSpLocks noChangeShapeType="1"/>
              <a:stCxn id="623" idx="7"/>
              <a:endCxn id="6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44" name="直線コネクタ 156"/>
            <p:cNvCxnSpPr>
              <a:cxnSpLocks noChangeShapeType="1"/>
              <a:stCxn id="620" idx="5"/>
              <a:endCxn id="6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45" name="グループ化 157"/>
          <p:cNvGrpSpPr>
            <a:grpSpLocks/>
          </p:cNvGrpSpPr>
          <p:nvPr/>
        </p:nvGrpSpPr>
        <p:grpSpPr bwMode="auto">
          <a:xfrm>
            <a:off x="6804323" y="3571825"/>
            <a:ext cx="719137" cy="720725"/>
            <a:chOff x="3635896" y="1628800"/>
            <a:chExt cx="720080" cy="720080"/>
          </a:xfrm>
        </p:grpSpPr>
        <p:sp>
          <p:nvSpPr>
            <p:cNvPr id="646" name="円/楕円 1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7" name="円/楕円 1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8" name="円/楕円 1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9" name="円/楕円 1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0" name="円/楕円 1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1" name="円/楕円 1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2" name="円/楕円 1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3" name="円/楕円 1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4" name="円/楕円 1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55" name="直線コネクタ 167"/>
            <p:cNvCxnSpPr>
              <a:cxnSpLocks noChangeShapeType="1"/>
              <a:stCxn id="646" idx="6"/>
              <a:endCxn id="647" idx="2"/>
            </p:cNvCxnSpPr>
            <p:nvPr/>
          </p:nvCxnSpPr>
          <p:spPr bwMode="auto">
            <a:xfrm>
              <a:off x="3779912" y="1700808"/>
              <a:ext cx="144016" cy="0"/>
            </a:xfrm>
            <a:prstGeom prst="line">
              <a:avLst/>
            </a:prstGeom>
            <a:noFill/>
            <a:ln w="9525">
              <a:solidFill>
                <a:schemeClr val="tx1"/>
              </a:solidFill>
              <a:round/>
              <a:headEnd/>
              <a:tailEnd/>
            </a:ln>
          </p:spPr>
        </p:cxnSp>
        <p:cxnSp>
          <p:nvCxnSpPr>
            <p:cNvPr id="656" name="直線コネクタ 1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57" name="直線コネクタ 1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58" name="直線コネクタ 1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59" name="直線コネクタ 1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60" name="直線コネクタ 1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61" name="直線コネクタ 173"/>
            <p:cNvCxnSpPr>
              <a:cxnSpLocks noChangeShapeType="1"/>
              <a:stCxn id="646" idx="4"/>
              <a:endCxn id="649" idx="0"/>
            </p:cNvCxnSpPr>
            <p:nvPr/>
          </p:nvCxnSpPr>
          <p:spPr bwMode="auto">
            <a:xfrm>
              <a:off x="3707904" y="1772816"/>
              <a:ext cx="0" cy="144016"/>
            </a:xfrm>
            <a:prstGeom prst="line">
              <a:avLst/>
            </a:prstGeom>
            <a:noFill/>
            <a:ln w="9525">
              <a:solidFill>
                <a:schemeClr val="tx1"/>
              </a:solidFill>
              <a:round/>
              <a:headEnd/>
              <a:tailEnd/>
            </a:ln>
          </p:spPr>
        </p:cxnSp>
        <p:cxnSp>
          <p:nvCxnSpPr>
            <p:cNvPr id="662" name="直線コネクタ 1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63" name="直線コネクタ 1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64" name="直線コネクタ 1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65" name="直線コネクタ 1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66" name="直線コネクタ 1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67" name="直線コネクタ 179"/>
            <p:cNvCxnSpPr>
              <a:cxnSpLocks noChangeShapeType="1"/>
              <a:stCxn id="649" idx="7"/>
              <a:endCxn id="6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68" name="直線コネクタ 180"/>
            <p:cNvCxnSpPr>
              <a:cxnSpLocks noChangeShapeType="1"/>
              <a:stCxn id="650" idx="7"/>
              <a:endCxn id="6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69" name="直線コネクタ 181"/>
            <p:cNvCxnSpPr>
              <a:cxnSpLocks noChangeShapeType="1"/>
              <a:stCxn id="646" idx="5"/>
              <a:endCxn id="650" idx="1"/>
            </p:cNvCxnSpPr>
            <p:nvPr/>
          </p:nvCxnSpPr>
          <p:spPr bwMode="auto">
            <a:xfrm>
              <a:off x="3758821" y="1751725"/>
              <a:ext cx="186198" cy="186198"/>
            </a:xfrm>
            <a:prstGeom prst="line">
              <a:avLst/>
            </a:prstGeom>
            <a:noFill/>
            <a:ln w="9525">
              <a:solidFill>
                <a:schemeClr val="tx1"/>
              </a:solidFill>
              <a:round/>
              <a:headEnd/>
              <a:tailEnd/>
            </a:ln>
          </p:spPr>
        </p:cxnSp>
        <p:cxnSp>
          <p:nvCxnSpPr>
            <p:cNvPr id="670" name="直線コネクタ 182"/>
            <p:cNvCxnSpPr>
              <a:cxnSpLocks noChangeShapeType="1"/>
              <a:stCxn id="647" idx="5"/>
              <a:endCxn id="651" idx="1"/>
            </p:cNvCxnSpPr>
            <p:nvPr/>
          </p:nvCxnSpPr>
          <p:spPr bwMode="auto">
            <a:xfrm>
              <a:off x="4046853" y="1751725"/>
              <a:ext cx="186198" cy="186198"/>
            </a:xfrm>
            <a:prstGeom prst="line">
              <a:avLst/>
            </a:prstGeom>
            <a:noFill/>
            <a:ln w="9525">
              <a:solidFill>
                <a:schemeClr val="tx1"/>
              </a:solidFill>
              <a:round/>
              <a:headEnd/>
              <a:tailEnd/>
            </a:ln>
          </p:spPr>
        </p:cxnSp>
        <p:cxnSp>
          <p:nvCxnSpPr>
            <p:cNvPr id="671" name="直線コネクタ 183"/>
            <p:cNvCxnSpPr>
              <a:cxnSpLocks noChangeShapeType="1"/>
              <a:stCxn id="652" idx="7"/>
              <a:endCxn id="6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72" name="直線コネクタ 184"/>
            <p:cNvCxnSpPr>
              <a:cxnSpLocks noChangeShapeType="1"/>
              <a:stCxn id="649" idx="5"/>
              <a:endCxn id="653" idx="1"/>
            </p:cNvCxnSpPr>
            <p:nvPr/>
          </p:nvCxnSpPr>
          <p:spPr bwMode="auto">
            <a:xfrm>
              <a:off x="3758821" y="2039757"/>
              <a:ext cx="186198" cy="186198"/>
            </a:xfrm>
            <a:prstGeom prst="line">
              <a:avLst/>
            </a:prstGeom>
            <a:noFill/>
            <a:ln w="9525">
              <a:solidFill>
                <a:schemeClr val="tx1"/>
              </a:solidFill>
              <a:round/>
              <a:headEnd/>
              <a:tailEnd/>
            </a:ln>
          </p:spPr>
        </p:cxnSp>
        <p:cxnSp>
          <p:nvCxnSpPr>
            <p:cNvPr id="673" name="直線コネクタ 185"/>
            <p:cNvCxnSpPr>
              <a:cxnSpLocks noChangeShapeType="1"/>
              <a:stCxn id="653" idx="7"/>
              <a:endCxn id="6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74" name="直線コネクタ 186"/>
            <p:cNvCxnSpPr>
              <a:cxnSpLocks noChangeShapeType="1"/>
              <a:stCxn id="650" idx="5"/>
              <a:endCxn id="65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75" name="グループ化 187"/>
          <p:cNvGrpSpPr>
            <a:grpSpLocks/>
          </p:cNvGrpSpPr>
          <p:nvPr/>
        </p:nvGrpSpPr>
        <p:grpSpPr bwMode="auto">
          <a:xfrm>
            <a:off x="7380585" y="3571825"/>
            <a:ext cx="719138" cy="720725"/>
            <a:chOff x="3635896" y="1628800"/>
            <a:chExt cx="720080" cy="720080"/>
          </a:xfrm>
        </p:grpSpPr>
        <p:sp>
          <p:nvSpPr>
            <p:cNvPr id="676" name="円/楕円 1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7" name="円/楕円 1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8" name="円/楕円 1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9" name="円/楕円 1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0" name="円/楕円 1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1" name="円/楕円 1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2" name="円/楕円 1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3" name="円/楕円 1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4" name="円/楕円 1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85" name="直線コネクタ 197"/>
            <p:cNvCxnSpPr>
              <a:cxnSpLocks noChangeShapeType="1"/>
              <a:stCxn id="676" idx="6"/>
              <a:endCxn id="677" idx="2"/>
            </p:cNvCxnSpPr>
            <p:nvPr/>
          </p:nvCxnSpPr>
          <p:spPr bwMode="auto">
            <a:xfrm>
              <a:off x="3779912" y="1700808"/>
              <a:ext cx="144016" cy="0"/>
            </a:xfrm>
            <a:prstGeom prst="line">
              <a:avLst/>
            </a:prstGeom>
            <a:noFill/>
            <a:ln w="9525">
              <a:solidFill>
                <a:schemeClr val="tx1"/>
              </a:solidFill>
              <a:round/>
              <a:headEnd/>
              <a:tailEnd/>
            </a:ln>
          </p:spPr>
        </p:cxnSp>
        <p:cxnSp>
          <p:nvCxnSpPr>
            <p:cNvPr id="686" name="直線コネクタ 1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87" name="直線コネクタ 1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88" name="直線コネクタ 2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89" name="直線コネクタ 2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90" name="直線コネクタ 2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91" name="直線コネクタ 203"/>
            <p:cNvCxnSpPr>
              <a:cxnSpLocks noChangeShapeType="1"/>
              <a:stCxn id="676" idx="4"/>
              <a:endCxn id="679" idx="0"/>
            </p:cNvCxnSpPr>
            <p:nvPr/>
          </p:nvCxnSpPr>
          <p:spPr bwMode="auto">
            <a:xfrm>
              <a:off x="3707904" y="1772816"/>
              <a:ext cx="0" cy="144016"/>
            </a:xfrm>
            <a:prstGeom prst="line">
              <a:avLst/>
            </a:prstGeom>
            <a:noFill/>
            <a:ln w="9525">
              <a:solidFill>
                <a:schemeClr val="tx1"/>
              </a:solidFill>
              <a:round/>
              <a:headEnd/>
              <a:tailEnd/>
            </a:ln>
          </p:spPr>
        </p:cxnSp>
        <p:cxnSp>
          <p:nvCxnSpPr>
            <p:cNvPr id="692" name="直線コネクタ 2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93" name="直線コネクタ 2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94" name="直線コネクタ 2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95" name="直線コネクタ 2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96" name="直線コネクタ 2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97" name="直線コネクタ 209"/>
            <p:cNvCxnSpPr>
              <a:cxnSpLocks noChangeShapeType="1"/>
              <a:stCxn id="679" idx="7"/>
              <a:endCxn id="67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98" name="直線コネクタ 210"/>
            <p:cNvCxnSpPr>
              <a:cxnSpLocks noChangeShapeType="1"/>
              <a:stCxn id="680" idx="7"/>
              <a:endCxn id="67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99" name="直線コネクタ 211"/>
            <p:cNvCxnSpPr>
              <a:cxnSpLocks noChangeShapeType="1"/>
              <a:stCxn id="676" idx="5"/>
              <a:endCxn id="680" idx="1"/>
            </p:cNvCxnSpPr>
            <p:nvPr/>
          </p:nvCxnSpPr>
          <p:spPr bwMode="auto">
            <a:xfrm>
              <a:off x="3758821" y="1751725"/>
              <a:ext cx="186198" cy="186198"/>
            </a:xfrm>
            <a:prstGeom prst="line">
              <a:avLst/>
            </a:prstGeom>
            <a:noFill/>
            <a:ln w="9525">
              <a:solidFill>
                <a:schemeClr val="tx1"/>
              </a:solidFill>
              <a:round/>
              <a:headEnd/>
              <a:tailEnd/>
            </a:ln>
          </p:spPr>
        </p:cxnSp>
        <p:cxnSp>
          <p:nvCxnSpPr>
            <p:cNvPr id="700" name="直線コネクタ 212"/>
            <p:cNvCxnSpPr>
              <a:cxnSpLocks noChangeShapeType="1"/>
              <a:stCxn id="677" idx="5"/>
              <a:endCxn id="681" idx="1"/>
            </p:cNvCxnSpPr>
            <p:nvPr/>
          </p:nvCxnSpPr>
          <p:spPr bwMode="auto">
            <a:xfrm>
              <a:off x="4046853" y="1751725"/>
              <a:ext cx="186198" cy="186198"/>
            </a:xfrm>
            <a:prstGeom prst="line">
              <a:avLst/>
            </a:prstGeom>
            <a:noFill/>
            <a:ln w="9525">
              <a:solidFill>
                <a:schemeClr val="tx1"/>
              </a:solidFill>
              <a:round/>
              <a:headEnd/>
              <a:tailEnd/>
            </a:ln>
          </p:spPr>
        </p:cxnSp>
        <p:cxnSp>
          <p:nvCxnSpPr>
            <p:cNvPr id="701" name="直線コネクタ 213"/>
            <p:cNvCxnSpPr>
              <a:cxnSpLocks noChangeShapeType="1"/>
              <a:stCxn id="682" idx="7"/>
              <a:endCxn id="68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02" name="直線コネクタ 214"/>
            <p:cNvCxnSpPr>
              <a:cxnSpLocks noChangeShapeType="1"/>
              <a:stCxn id="679" idx="5"/>
              <a:endCxn id="683" idx="1"/>
            </p:cNvCxnSpPr>
            <p:nvPr/>
          </p:nvCxnSpPr>
          <p:spPr bwMode="auto">
            <a:xfrm>
              <a:off x="3758821" y="2039757"/>
              <a:ext cx="186198" cy="186198"/>
            </a:xfrm>
            <a:prstGeom prst="line">
              <a:avLst/>
            </a:prstGeom>
            <a:noFill/>
            <a:ln w="9525">
              <a:solidFill>
                <a:schemeClr val="tx1"/>
              </a:solidFill>
              <a:round/>
              <a:headEnd/>
              <a:tailEnd/>
            </a:ln>
          </p:spPr>
        </p:cxnSp>
        <p:cxnSp>
          <p:nvCxnSpPr>
            <p:cNvPr id="703" name="直線コネクタ 215"/>
            <p:cNvCxnSpPr>
              <a:cxnSpLocks noChangeShapeType="1"/>
              <a:stCxn id="683" idx="7"/>
              <a:endCxn id="68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04" name="直線コネクタ 216"/>
            <p:cNvCxnSpPr>
              <a:cxnSpLocks noChangeShapeType="1"/>
              <a:stCxn id="680" idx="5"/>
              <a:endCxn id="68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05" name="グループ化 217"/>
          <p:cNvGrpSpPr>
            <a:grpSpLocks/>
          </p:cNvGrpSpPr>
          <p:nvPr/>
        </p:nvGrpSpPr>
        <p:grpSpPr bwMode="auto">
          <a:xfrm>
            <a:off x="7956848" y="3571825"/>
            <a:ext cx="719137" cy="720725"/>
            <a:chOff x="3635896" y="1628800"/>
            <a:chExt cx="720080" cy="720080"/>
          </a:xfrm>
        </p:grpSpPr>
        <p:sp>
          <p:nvSpPr>
            <p:cNvPr id="706" name="円/楕円 2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7" name="円/楕円 2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8" name="円/楕円 2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9" name="円/楕円 2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0" name="円/楕円 2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1" name="円/楕円 2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2" name="円/楕円 2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3" name="円/楕円 2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4" name="円/楕円 2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15" name="直線コネクタ 227"/>
            <p:cNvCxnSpPr>
              <a:cxnSpLocks noChangeShapeType="1"/>
              <a:stCxn id="706" idx="6"/>
              <a:endCxn id="707" idx="2"/>
            </p:cNvCxnSpPr>
            <p:nvPr/>
          </p:nvCxnSpPr>
          <p:spPr bwMode="auto">
            <a:xfrm>
              <a:off x="3779912" y="1700808"/>
              <a:ext cx="144016" cy="0"/>
            </a:xfrm>
            <a:prstGeom prst="line">
              <a:avLst/>
            </a:prstGeom>
            <a:noFill/>
            <a:ln w="9525">
              <a:solidFill>
                <a:schemeClr val="tx1"/>
              </a:solidFill>
              <a:round/>
              <a:headEnd/>
              <a:tailEnd/>
            </a:ln>
          </p:spPr>
        </p:cxnSp>
        <p:cxnSp>
          <p:nvCxnSpPr>
            <p:cNvPr id="716" name="直線コネクタ 2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17" name="直線コネクタ 2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18" name="直線コネクタ 2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19" name="直線コネクタ 2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20" name="直線コネクタ 2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21" name="直線コネクタ 233"/>
            <p:cNvCxnSpPr>
              <a:cxnSpLocks noChangeShapeType="1"/>
              <a:stCxn id="706" idx="4"/>
              <a:endCxn id="709" idx="0"/>
            </p:cNvCxnSpPr>
            <p:nvPr/>
          </p:nvCxnSpPr>
          <p:spPr bwMode="auto">
            <a:xfrm>
              <a:off x="3707904" y="1772816"/>
              <a:ext cx="0" cy="144016"/>
            </a:xfrm>
            <a:prstGeom prst="line">
              <a:avLst/>
            </a:prstGeom>
            <a:noFill/>
            <a:ln w="9525">
              <a:solidFill>
                <a:schemeClr val="tx1"/>
              </a:solidFill>
              <a:round/>
              <a:headEnd/>
              <a:tailEnd/>
            </a:ln>
          </p:spPr>
        </p:cxnSp>
        <p:cxnSp>
          <p:nvCxnSpPr>
            <p:cNvPr id="722" name="直線コネクタ 2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23" name="直線コネクタ 2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24" name="直線コネクタ 2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25" name="直線コネクタ 2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26" name="直線コネクタ 2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27" name="直線コネクタ 239"/>
            <p:cNvCxnSpPr>
              <a:cxnSpLocks noChangeShapeType="1"/>
              <a:stCxn id="709" idx="7"/>
              <a:endCxn id="70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28" name="直線コネクタ 240"/>
            <p:cNvCxnSpPr>
              <a:cxnSpLocks noChangeShapeType="1"/>
              <a:stCxn id="710" idx="7"/>
              <a:endCxn id="70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29" name="直線コネクタ 241"/>
            <p:cNvCxnSpPr>
              <a:cxnSpLocks noChangeShapeType="1"/>
              <a:stCxn id="706" idx="5"/>
              <a:endCxn id="710" idx="1"/>
            </p:cNvCxnSpPr>
            <p:nvPr/>
          </p:nvCxnSpPr>
          <p:spPr bwMode="auto">
            <a:xfrm>
              <a:off x="3758821" y="1751725"/>
              <a:ext cx="186198" cy="186198"/>
            </a:xfrm>
            <a:prstGeom prst="line">
              <a:avLst/>
            </a:prstGeom>
            <a:noFill/>
            <a:ln w="9525">
              <a:solidFill>
                <a:schemeClr val="tx1"/>
              </a:solidFill>
              <a:round/>
              <a:headEnd/>
              <a:tailEnd/>
            </a:ln>
          </p:spPr>
        </p:cxnSp>
        <p:cxnSp>
          <p:nvCxnSpPr>
            <p:cNvPr id="730" name="直線コネクタ 242"/>
            <p:cNvCxnSpPr>
              <a:cxnSpLocks noChangeShapeType="1"/>
              <a:stCxn id="707" idx="5"/>
              <a:endCxn id="711" idx="1"/>
            </p:cNvCxnSpPr>
            <p:nvPr/>
          </p:nvCxnSpPr>
          <p:spPr bwMode="auto">
            <a:xfrm>
              <a:off x="4046853" y="1751725"/>
              <a:ext cx="186198" cy="186198"/>
            </a:xfrm>
            <a:prstGeom prst="line">
              <a:avLst/>
            </a:prstGeom>
            <a:noFill/>
            <a:ln w="9525">
              <a:solidFill>
                <a:schemeClr val="tx1"/>
              </a:solidFill>
              <a:round/>
              <a:headEnd/>
              <a:tailEnd/>
            </a:ln>
          </p:spPr>
        </p:cxnSp>
        <p:cxnSp>
          <p:nvCxnSpPr>
            <p:cNvPr id="731" name="直線コネクタ 243"/>
            <p:cNvCxnSpPr>
              <a:cxnSpLocks noChangeShapeType="1"/>
              <a:stCxn id="712" idx="7"/>
              <a:endCxn id="71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32" name="直線コネクタ 244"/>
            <p:cNvCxnSpPr>
              <a:cxnSpLocks noChangeShapeType="1"/>
              <a:stCxn id="709" idx="5"/>
              <a:endCxn id="713" idx="1"/>
            </p:cNvCxnSpPr>
            <p:nvPr/>
          </p:nvCxnSpPr>
          <p:spPr bwMode="auto">
            <a:xfrm>
              <a:off x="3758821" y="2039757"/>
              <a:ext cx="186198" cy="186198"/>
            </a:xfrm>
            <a:prstGeom prst="line">
              <a:avLst/>
            </a:prstGeom>
            <a:noFill/>
            <a:ln w="9525">
              <a:solidFill>
                <a:schemeClr val="tx1"/>
              </a:solidFill>
              <a:round/>
              <a:headEnd/>
              <a:tailEnd/>
            </a:ln>
          </p:spPr>
        </p:cxnSp>
        <p:cxnSp>
          <p:nvCxnSpPr>
            <p:cNvPr id="733" name="直線コネクタ 245"/>
            <p:cNvCxnSpPr>
              <a:cxnSpLocks noChangeShapeType="1"/>
              <a:stCxn id="713" idx="7"/>
              <a:endCxn id="71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34" name="直線コネクタ 246"/>
            <p:cNvCxnSpPr>
              <a:cxnSpLocks noChangeShapeType="1"/>
              <a:stCxn id="710" idx="5"/>
              <a:endCxn id="71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35" name="グループ化 247"/>
          <p:cNvGrpSpPr>
            <a:grpSpLocks/>
          </p:cNvGrpSpPr>
          <p:nvPr/>
        </p:nvGrpSpPr>
        <p:grpSpPr bwMode="auto">
          <a:xfrm>
            <a:off x="6228060" y="4148088"/>
            <a:ext cx="720725" cy="720725"/>
            <a:chOff x="3635896" y="1628800"/>
            <a:chExt cx="720080" cy="720080"/>
          </a:xfrm>
        </p:grpSpPr>
        <p:sp>
          <p:nvSpPr>
            <p:cNvPr id="736" name="円/楕円 2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7" name="円/楕円 2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8" name="円/楕円 2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9" name="円/楕円 2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0" name="円/楕円 2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1" name="円/楕円 2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2" name="円/楕円 2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3" name="円/楕円 2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4" name="円/楕円 2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45" name="直線コネクタ 257"/>
            <p:cNvCxnSpPr>
              <a:cxnSpLocks noChangeShapeType="1"/>
              <a:stCxn id="736" idx="6"/>
              <a:endCxn id="737" idx="2"/>
            </p:cNvCxnSpPr>
            <p:nvPr/>
          </p:nvCxnSpPr>
          <p:spPr bwMode="auto">
            <a:xfrm>
              <a:off x="3779912" y="1700808"/>
              <a:ext cx="144016" cy="0"/>
            </a:xfrm>
            <a:prstGeom prst="line">
              <a:avLst/>
            </a:prstGeom>
            <a:noFill/>
            <a:ln w="9525">
              <a:solidFill>
                <a:schemeClr val="tx1"/>
              </a:solidFill>
              <a:round/>
              <a:headEnd/>
              <a:tailEnd/>
            </a:ln>
          </p:spPr>
        </p:cxnSp>
        <p:cxnSp>
          <p:nvCxnSpPr>
            <p:cNvPr id="746" name="直線コネクタ 2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47" name="直線コネクタ 2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48" name="直線コネクタ 2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49" name="直線コネクタ 2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50" name="直線コネクタ 2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51" name="直線コネクタ 263"/>
            <p:cNvCxnSpPr>
              <a:cxnSpLocks noChangeShapeType="1"/>
              <a:stCxn id="736" idx="4"/>
              <a:endCxn id="739" idx="0"/>
            </p:cNvCxnSpPr>
            <p:nvPr/>
          </p:nvCxnSpPr>
          <p:spPr bwMode="auto">
            <a:xfrm>
              <a:off x="3707904" y="1772816"/>
              <a:ext cx="0" cy="144016"/>
            </a:xfrm>
            <a:prstGeom prst="line">
              <a:avLst/>
            </a:prstGeom>
            <a:noFill/>
            <a:ln w="9525">
              <a:solidFill>
                <a:schemeClr val="tx1"/>
              </a:solidFill>
              <a:round/>
              <a:headEnd/>
              <a:tailEnd/>
            </a:ln>
          </p:spPr>
        </p:cxnSp>
        <p:cxnSp>
          <p:nvCxnSpPr>
            <p:cNvPr id="752" name="直線コネクタ 2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53" name="直線コネクタ 2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54" name="直線コネクタ 2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55" name="直線コネクタ 2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56" name="直線コネクタ 2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57" name="直線コネクタ 269"/>
            <p:cNvCxnSpPr>
              <a:cxnSpLocks noChangeShapeType="1"/>
              <a:stCxn id="739" idx="7"/>
              <a:endCxn id="73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58" name="直線コネクタ 270"/>
            <p:cNvCxnSpPr>
              <a:cxnSpLocks noChangeShapeType="1"/>
              <a:stCxn id="740" idx="7"/>
              <a:endCxn id="73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59" name="直線コネクタ 271"/>
            <p:cNvCxnSpPr>
              <a:cxnSpLocks noChangeShapeType="1"/>
              <a:stCxn id="736" idx="5"/>
              <a:endCxn id="740" idx="1"/>
            </p:cNvCxnSpPr>
            <p:nvPr/>
          </p:nvCxnSpPr>
          <p:spPr bwMode="auto">
            <a:xfrm>
              <a:off x="3758821" y="1751725"/>
              <a:ext cx="186198" cy="186198"/>
            </a:xfrm>
            <a:prstGeom prst="line">
              <a:avLst/>
            </a:prstGeom>
            <a:noFill/>
            <a:ln w="9525">
              <a:solidFill>
                <a:schemeClr val="tx1"/>
              </a:solidFill>
              <a:round/>
              <a:headEnd/>
              <a:tailEnd/>
            </a:ln>
          </p:spPr>
        </p:cxnSp>
        <p:cxnSp>
          <p:nvCxnSpPr>
            <p:cNvPr id="760" name="直線コネクタ 272"/>
            <p:cNvCxnSpPr>
              <a:cxnSpLocks noChangeShapeType="1"/>
              <a:stCxn id="737" idx="5"/>
              <a:endCxn id="741" idx="1"/>
            </p:cNvCxnSpPr>
            <p:nvPr/>
          </p:nvCxnSpPr>
          <p:spPr bwMode="auto">
            <a:xfrm>
              <a:off x="4046853" y="1751725"/>
              <a:ext cx="186198" cy="186198"/>
            </a:xfrm>
            <a:prstGeom prst="line">
              <a:avLst/>
            </a:prstGeom>
            <a:noFill/>
            <a:ln w="9525">
              <a:solidFill>
                <a:schemeClr val="tx1"/>
              </a:solidFill>
              <a:round/>
              <a:headEnd/>
              <a:tailEnd/>
            </a:ln>
          </p:spPr>
        </p:cxnSp>
        <p:cxnSp>
          <p:nvCxnSpPr>
            <p:cNvPr id="761" name="直線コネクタ 273"/>
            <p:cNvCxnSpPr>
              <a:cxnSpLocks noChangeShapeType="1"/>
              <a:stCxn id="742" idx="7"/>
              <a:endCxn id="74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62" name="直線コネクタ 274"/>
            <p:cNvCxnSpPr>
              <a:cxnSpLocks noChangeShapeType="1"/>
              <a:stCxn id="739" idx="5"/>
              <a:endCxn id="743" idx="1"/>
            </p:cNvCxnSpPr>
            <p:nvPr/>
          </p:nvCxnSpPr>
          <p:spPr bwMode="auto">
            <a:xfrm>
              <a:off x="3758821" y="2039757"/>
              <a:ext cx="186198" cy="186198"/>
            </a:xfrm>
            <a:prstGeom prst="line">
              <a:avLst/>
            </a:prstGeom>
            <a:noFill/>
            <a:ln w="9525">
              <a:solidFill>
                <a:schemeClr val="tx1"/>
              </a:solidFill>
              <a:round/>
              <a:headEnd/>
              <a:tailEnd/>
            </a:ln>
          </p:spPr>
        </p:cxnSp>
        <p:cxnSp>
          <p:nvCxnSpPr>
            <p:cNvPr id="763" name="直線コネクタ 275"/>
            <p:cNvCxnSpPr>
              <a:cxnSpLocks noChangeShapeType="1"/>
              <a:stCxn id="743" idx="7"/>
              <a:endCxn id="74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64" name="直線コネクタ 276"/>
            <p:cNvCxnSpPr>
              <a:cxnSpLocks noChangeShapeType="1"/>
              <a:stCxn id="740" idx="5"/>
              <a:endCxn id="74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65" name="グループ化 277"/>
          <p:cNvGrpSpPr>
            <a:grpSpLocks/>
          </p:cNvGrpSpPr>
          <p:nvPr/>
        </p:nvGrpSpPr>
        <p:grpSpPr bwMode="auto">
          <a:xfrm>
            <a:off x="6804323" y="4148088"/>
            <a:ext cx="719137" cy="720725"/>
            <a:chOff x="3635896" y="1628800"/>
            <a:chExt cx="720080" cy="720080"/>
          </a:xfrm>
        </p:grpSpPr>
        <p:sp>
          <p:nvSpPr>
            <p:cNvPr id="766" name="円/楕円 2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7" name="円/楕円 2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8" name="円/楕円 2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9" name="円/楕円 2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0" name="円/楕円 2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1" name="円/楕円 2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2" name="円/楕円 2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3" name="円/楕円 2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4" name="円/楕円 2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75" name="直線コネクタ 287"/>
            <p:cNvCxnSpPr>
              <a:cxnSpLocks noChangeShapeType="1"/>
              <a:stCxn id="766" idx="6"/>
              <a:endCxn id="767" idx="2"/>
            </p:cNvCxnSpPr>
            <p:nvPr/>
          </p:nvCxnSpPr>
          <p:spPr bwMode="auto">
            <a:xfrm>
              <a:off x="3779912" y="1700808"/>
              <a:ext cx="144016" cy="0"/>
            </a:xfrm>
            <a:prstGeom prst="line">
              <a:avLst/>
            </a:prstGeom>
            <a:noFill/>
            <a:ln w="9525">
              <a:solidFill>
                <a:schemeClr val="tx1"/>
              </a:solidFill>
              <a:round/>
              <a:headEnd/>
              <a:tailEnd/>
            </a:ln>
          </p:spPr>
        </p:cxnSp>
        <p:cxnSp>
          <p:nvCxnSpPr>
            <p:cNvPr id="776" name="直線コネクタ 2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77" name="直線コネクタ 2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78" name="直線コネクタ 2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79" name="直線コネクタ 2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80" name="直線コネクタ 2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81" name="直線コネクタ 293"/>
            <p:cNvCxnSpPr>
              <a:cxnSpLocks noChangeShapeType="1"/>
              <a:stCxn id="766" idx="4"/>
              <a:endCxn id="769" idx="0"/>
            </p:cNvCxnSpPr>
            <p:nvPr/>
          </p:nvCxnSpPr>
          <p:spPr bwMode="auto">
            <a:xfrm>
              <a:off x="3707904" y="1772816"/>
              <a:ext cx="0" cy="144016"/>
            </a:xfrm>
            <a:prstGeom prst="line">
              <a:avLst/>
            </a:prstGeom>
            <a:noFill/>
            <a:ln w="9525">
              <a:solidFill>
                <a:schemeClr val="tx1"/>
              </a:solidFill>
              <a:round/>
              <a:headEnd/>
              <a:tailEnd/>
            </a:ln>
          </p:spPr>
        </p:cxnSp>
        <p:cxnSp>
          <p:nvCxnSpPr>
            <p:cNvPr id="782" name="直線コネクタ 2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83" name="直線コネクタ 2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84" name="直線コネクタ 2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85" name="直線コネクタ 2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86" name="直線コネクタ 2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87" name="直線コネクタ 299"/>
            <p:cNvCxnSpPr>
              <a:cxnSpLocks noChangeShapeType="1"/>
              <a:stCxn id="769" idx="7"/>
              <a:endCxn id="76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88" name="直線コネクタ 300"/>
            <p:cNvCxnSpPr>
              <a:cxnSpLocks noChangeShapeType="1"/>
              <a:stCxn id="770" idx="7"/>
              <a:endCxn id="76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89" name="直線コネクタ 301"/>
            <p:cNvCxnSpPr>
              <a:cxnSpLocks noChangeShapeType="1"/>
              <a:stCxn id="766" idx="5"/>
              <a:endCxn id="770" idx="1"/>
            </p:cNvCxnSpPr>
            <p:nvPr/>
          </p:nvCxnSpPr>
          <p:spPr bwMode="auto">
            <a:xfrm>
              <a:off x="3758821" y="1751725"/>
              <a:ext cx="186198" cy="186198"/>
            </a:xfrm>
            <a:prstGeom prst="line">
              <a:avLst/>
            </a:prstGeom>
            <a:noFill/>
            <a:ln w="9525">
              <a:solidFill>
                <a:schemeClr val="tx1"/>
              </a:solidFill>
              <a:round/>
              <a:headEnd/>
              <a:tailEnd/>
            </a:ln>
          </p:spPr>
        </p:cxnSp>
        <p:cxnSp>
          <p:nvCxnSpPr>
            <p:cNvPr id="790" name="直線コネクタ 302"/>
            <p:cNvCxnSpPr>
              <a:cxnSpLocks noChangeShapeType="1"/>
              <a:stCxn id="767" idx="5"/>
              <a:endCxn id="771" idx="1"/>
            </p:cNvCxnSpPr>
            <p:nvPr/>
          </p:nvCxnSpPr>
          <p:spPr bwMode="auto">
            <a:xfrm>
              <a:off x="4046853" y="1751725"/>
              <a:ext cx="186198" cy="186198"/>
            </a:xfrm>
            <a:prstGeom prst="line">
              <a:avLst/>
            </a:prstGeom>
            <a:noFill/>
            <a:ln w="9525">
              <a:solidFill>
                <a:schemeClr val="tx1"/>
              </a:solidFill>
              <a:round/>
              <a:headEnd/>
              <a:tailEnd/>
            </a:ln>
          </p:spPr>
        </p:cxnSp>
        <p:cxnSp>
          <p:nvCxnSpPr>
            <p:cNvPr id="791" name="直線コネクタ 303"/>
            <p:cNvCxnSpPr>
              <a:cxnSpLocks noChangeShapeType="1"/>
              <a:stCxn id="772" idx="7"/>
              <a:endCxn id="77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92" name="直線コネクタ 304"/>
            <p:cNvCxnSpPr>
              <a:cxnSpLocks noChangeShapeType="1"/>
              <a:stCxn id="769" idx="5"/>
              <a:endCxn id="773" idx="1"/>
            </p:cNvCxnSpPr>
            <p:nvPr/>
          </p:nvCxnSpPr>
          <p:spPr bwMode="auto">
            <a:xfrm>
              <a:off x="3758821" y="2039757"/>
              <a:ext cx="186198" cy="186198"/>
            </a:xfrm>
            <a:prstGeom prst="line">
              <a:avLst/>
            </a:prstGeom>
            <a:noFill/>
            <a:ln w="9525">
              <a:solidFill>
                <a:schemeClr val="tx1"/>
              </a:solidFill>
              <a:round/>
              <a:headEnd/>
              <a:tailEnd/>
            </a:ln>
          </p:spPr>
        </p:cxnSp>
        <p:cxnSp>
          <p:nvCxnSpPr>
            <p:cNvPr id="793" name="直線コネクタ 305"/>
            <p:cNvCxnSpPr>
              <a:cxnSpLocks noChangeShapeType="1"/>
              <a:stCxn id="773" idx="7"/>
              <a:endCxn id="77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94" name="直線コネクタ 306"/>
            <p:cNvCxnSpPr>
              <a:cxnSpLocks noChangeShapeType="1"/>
              <a:stCxn id="770" idx="5"/>
              <a:endCxn id="77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95" name="グループ化 307"/>
          <p:cNvGrpSpPr>
            <a:grpSpLocks/>
          </p:cNvGrpSpPr>
          <p:nvPr/>
        </p:nvGrpSpPr>
        <p:grpSpPr bwMode="auto">
          <a:xfrm>
            <a:off x="7380585" y="4148088"/>
            <a:ext cx="719138" cy="720725"/>
            <a:chOff x="3635896" y="1628800"/>
            <a:chExt cx="720080" cy="720080"/>
          </a:xfrm>
        </p:grpSpPr>
        <p:sp>
          <p:nvSpPr>
            <p:cNvPr id="796" name="円/楕円 3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7" name="円/楕円 3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8" name="円/楕円 3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9" name="円/楕円 3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0" name="円/楕円 3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1" name="円/楕円 3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2" name="円/楕円 3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3" name="円/楕円 3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4" name="円/楕円 3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05" name="直線コネクタ 317"/>
            <p:cNvCxnSpPr>
              <a:cxnSpLocks noChangeShapeType="1"/>
              <a:stCxn id="796" idx="6"/>
              <a:endCxn id="797" idx="2"/>
            </p:cNvCxnSpPr>
            <p:nvPr/>
          </p:nvCxnSpPr>
          <p:spPr bwMode="auto">
            <a:xfrm>
              <a:off x="3779912" y="1700808"/>
              <a:ext cx="144016" cy="0"/>
            </a:xfrm>
            <a:prstGeom prst="line">
              <a:avLst/>
            </a:prstGeom>
            <a:noFill/>
            <a:ln w="9525">
              <a:solidFill>
                <a:schemeClr val="tx1"/>
              </a:solidFill>
              <a:round/>
              <a:headEnd/>
              <a:tailEnd/>
            </a:ln>
          </p:spPr>
        </p:cxnSp>
        <p:cxnSp>
          <p:nvCxnSpPr>
            <p:cNvPr id="806" name="直線コネクタ 3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07" name="直線コネクタ 3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08" name="直線コネクタ 3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09" name="直線コネクタ 3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10" name="直線コネクタ 3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11" name="直線コネクタ 323"/>
            <p:cNvCxnSpPr>
              <a:cxnSpLocks noChangeShapeType="1"/>
              <a:stCxn id="796" idx="4"/>
              <a:endCxn id="799" idx="0"/>
            </p:cNvCxnSpPr>
            <p:nvPr/>
          </p:nvCxnSpPr>
          <p:spPr bwMode="auto">
            <a:xfrm>
              <a:off x="3707904" y="1772816"/>
              <a:ext cx="0" cy="144016"/>
            </a:xfrm>
            <a:prstGeom prst="line">
              <a:avLst/>
            </a:prstGeom>
            <a:noFill/>
            <a:ln w="9525">
              <a:solidFill>
                <a:schemeClr val="tx1"/>
              </a:solidFill>
              <a:round/>
              <a:headEnd/>
              <a:tailEnd/>
            </a:ln>
          </p:spPr>
        </p:cxnSp>
        <p:cxnSp>
          <p:nvCxnSpPr>
            <p:cNvPr id="812" name="直線コネクタ 3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13" name="直線コネクタ 3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14" name="直線コネクタ 3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15" name="直線コネクタ 3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16" name="直線コネクタ 3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17" name="直線コネクタ 329"/>
            <p:cNvCxnSpPr>
              <a:cxnSpLocks noChangeShapeType="1"/>
              <a:stCxn id="799" idx="7"/>
              <a:endCxn id="7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18" name="直線コネクタ 330"/>
            <p:cNvCxnSpPr>
              <a:cxnSpLocks noChangeShapeType="1"/>
              <a:stCxn id="800" idx="7"/>
              <a:endCxn id="7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19" name="直線コネクタ 331"/>
            <p:cNvCxnSpPr>
              <a:cxnSpLocks noChangeShapeType="1"/>
              <a:stCxn id="796" idx="5"/>
              <a:endCxn id="800" idx="1"/>
            </p:cNvCxnSpPr>
            <p:nvPr/>
          </p:nvCxnSpPr>
          <p:spPr bwMode="auto">
            <a:xfrm>
              <a:off x="3758821" y="1751725"/>
              <a:ext cx="186198" cy="186198"/>
            </a:xfrm>
            <a:prstGeom prst="line">
              <a:avLst/>
            </a:prstGeom>
            <a:noFill/>
            <a:ln w="9525">
              <a:solidFill>
                <a:schemeClr val="tx1"/>
              </a:solidFill>
              <a:round/>
              <a:headEnd/>
              <a:tailEnd/>
            </a:ln>
          </p:spPr>
        </p:cxnSp>
        <p:cxnSp>
          <p:nvCxnSpPr>
            <p:cNvPr id="820" name="直線コネクタ 332"/>
            <p:cNvCxnSpPr>
              <a:cxnSpLocks noChangeShapeType="1"/>
              <a:stCxn id="797" idx="5"/>
              <a:endCxn id="801" idx="1"/>
            </p:cNvCxnSpPr>
            <p:nvPr/>
          </p:nvCxnSpPr>
          <p:spPr bwMode="auto">
            <a:xfrm>
              <a:off x="4046853" y="1751725"/>
              <a:ext cx="186198" cy="186198"/>
            </a:xfrm>
            <a:prstGeom prst="line">
              <a:avLst/>
            </a:prstGeom>
            <a:noFill/>
            <a:ln w="9525">
              <a:solidFill>
                <a:schemeClr val="tx1"/>
              </a:solidFill>
              <a:round/>
              <a:headEnd/>
              <a:tailEnd/>
            </a:ln>
          </p:spPr>
        </p:cxnSp>
        <p:cxnSp>
          <p:nvCxnSpPr>
            <p:cNvPr id="821" name="直線コネクタ 333"/>
            <p:cNvCxnSpPr>
              <a:cxnSpLocks noChangeShapeType="1"/>
              <a:stCxn id="802" idx="7"/>
              <a:endCxn id="8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2" name="直線コネクタ 334"/>
            <p:cNvCxnSpPr>
              <a:cxnSpLocks noChangeShapeType="1"/>
              <a:stCxn id="799" idx="5"/>
              <a:endCxn id="803" idx="1"/>
            </p:cNvCxnSpPr>
            <p:nvPr/>
          </p:nvCxnSpPr>
          <p:spPr bwMode="auto">
            <a:xfrm>
              <a:off x="3758821" y="2039757"/>
              <a:ext cx="186198" cy="186198"/>
            </a:xfrm>
            <a:prstGeom prst="line">
              <a:avLst/>
            </a:prstGeom>
            <a:noFill/>
            <a:ln w="9525">
              <a:solidFill>
                <a:schemeClr val="tx1"/>
              </a:solidFill>
              <a:round/>
              <a:headEnd/>
              <a:tailEnd/>
            </a:ln>
          </p:spPr>
        </p:cxnSp>
        <p:cxnSp>
          <p:nvCxnSpPr>
            <p:cNvPr id="823" name="直線コネクタ 335"/>
            <p:cNvCxnSpPr>
              <a:cxnSpLocks noChangeShapeType="1"/>
              <a:stCxn id="803" idx="7"/>
              <a:endCxn id="8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24" name="直線コネクタ 336"/>
            <p:cNvCxnSpPr>
              <a:cxnSpLocks noChangeShapeType="1"/>
              <a:stCxn id="800" idx="5"/>
              <a:endCxn id="8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5" name="グループ化 337"/>
          <p:cNvGrpSpPr>
            <a:grpSpLocks/>
          </p:cNvGrpSpPr>
          <p:nvPr/>
        </p:nvGrpSpPr>
        <p:grpSpPr bwMode="auto">
          <a:xfrm>
            <a:off x="7956848" y="4148088"/>
            <a:ext cx="719137" cy="720725"/>
            <a:chOff x="3635896" y="1628800"/>
            <a:chExt cx="720080" cy="720080"/>
          </a:xfrm>
        </p:grpSpPr>
        <p:sp>
          <p:nvSpPr>
            <p:cNvPr id="826" name="円/楕円 3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 name="円/楕円 3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 name="円/楕円 3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9" name="円/楕円 3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 name="円/楕円 3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1" name="円/楕円 3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2" name="円/楕円 3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 name="円/楕円 3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4" name="円/楕円 3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5" name="直線コネクタ 347"/>
            <p:cNvCxnSpPr>
              <a:cxnSpLocks noChangeShapeType="1"/>
              <a:stCxn id="826" idx="6"/>
              <a:endCxn id="827" idx="2"/>
            </p:cNvCxnSpPr>
            <p:nvPr/>
          </p:nvCxnSpPr>
          <p:spPr bwMode="auto">
            <a:xfrm>
              <a:off x="3779912" y="1700808"/>
              <a:ext cx="144016" cy="0"/>
            </a:xfrm>
            <a:prstGeom prst="line">
              <a:avLst/>
            </a:prstGeom>
            <a:noFill/>
            <a:ln w="9525">
              <a:solidFill>
                <a:schemeClr val="tx1"/>
              </a:solidFill>
              <a:round/>
              <a:headEnd/>
              <a:tailEnd/>
            </a:ln>
          </p:spPr>
        </p:cxnSp>
        <p:cxnSp>
          <p:nvCxnSpPr>
            <p:cNvPr id="836" name="直線コネクタ 3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7" name="直線コネクタ 3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8" name="直線コネクタ 3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9" name="直線コネクタ 3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0" name="直線コネクタ 3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1" name="直線コネクタ 353"/>
            <p:cNvCxnSpPr>
              <a:cxnSpLocks noChangeShapeType="1"/>
              <a:stCxn id="826" idx="4"/>
              <a:endCxn id="829" idx="0"/>
            </p:cNvCxnSpPr>
            <p:nvPr/>
          </p:nvCxnSpPr>
          <p:spPr bwMode="auto">
            <a:xfrm>
              <a:off x="3707904" y="1772816"/>
              <a:ext cx="0" cy="144016"/>
            </a:xfrm>
            <a:prstGeom prst="line">
              <a:avLst/>
            </a:prstGeom>
            <a:noFill/>
            <a:ln w="9525">
              <a:solidFill>
                <a:schemeClr val="tx1"/>
              </a:solidFill>
              <a:round/>
              <a:headEnd/>
              <a:tailEnd/>
            </a:ln>
          </p:spPr>
        </p:cxnSp>
        <p:cxnSp>
          <p:nvCxnSpPr>
            <p:cNvPr id="842" name="直線コネクタ 3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3" name="直線コネクタ 3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4" name="直線コネクタ 3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5" name="直線コネクタ 3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6" name="直線コネクタ 3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7" name="直線コネクタ 359"/>
            <p:cNvCxnSpPr>
              <a:cxnSpLocks noChangeShapeType="1"/>
              <a:stCxn id="829" idx="7"/>
              <a:endCxn id="8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8" name="直線コネクタ 360"/>
            <p:cNvCxnSpPr>
              <a:cxnSpLocks noChangeShapeType="1"/>
              <a:stCxn id="830" idx="7"/>
              <a:endCxn id="8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9" name="直線コネクタ 361"/>
            <p:cNvCxnSpPr>
              <a:cxnSpLocks noChangeShapeType="1"/>
              <a:stCxn id="826" idx="5"/>
              <a:endCxn id="830" idx="1"/>
            </p:cNvCxnSpPr>
            <p:nvPr/>
          </p:nvCxnSpPr>
          <p:spPr bwMode="auto">
            <a:xfrm>
              <a:off x="3758821" y="1751725"/>
              <a:ext cx="186198" cy="186198"/>
            </a:xfrm>
            <a:prstGeom prst="line">
              <a:avLst/>
            </a:prstGeom>
            <a:noFill/>
            <a:ln w="9525">
              <a:solidFill>
                <a:schemeClr val="tx1"/>
              </a:solidFill>
              <a:round/>
              <a:headEnd/>
              <a:tailEnd/>
            </a:ln>
          </p:spPr>
        </p:cxnSp>
        <p:cxnSp>
          <p:nvCxnSpPr>
            <p:cNvPr id="850" name="直線コネクタ 362"/>
            <p:cNvCxnSpPr>
              <a:cxnSpLocks noChangeShapeType="1"/>
              <a:stCxn id="827" idx="5"/>
              <a:endCxn id="831" idx="1"/>
            </p:cNvCxnSpPr>
            <p:nvPr/>
          </p:nvCxnSpPr>
          <p:spPr bwMode="auto">
            <a:xfrm>
              <a:off x="4046853" y="1751725"/>
              <a:ext cx="186198" cy="186198"/>
            </a:xfrm>
            <a:prstGeom prst="line">
              <a:avLst/>
            </a:prstGeom>
            <a:noFill/>
            <a:ln w="9525">
              <a:solidFill>
                <a:schemeClr val="tx1"/>
              </a:solidFill>
              <a:round/>
              <a:headEnd/>
              <a:tailEnd/>
            </a:ln>
          </p:spPr>
        </p:cxnSp>
        <p:cxnSp>
          <p:nvCxnSpPr>
            <p:cNvPr id="851" name="直線コネクタ 363"/>
            <p:cNvCxnSpPr>
              <a:cxnSpLocks noChangeShapeType="1"/>
              <a:stCxn id="832" idx="7"/>
              <a:endCxn id="8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2" name="直線コネクタ 364"/>
            <p:cNvCxnSpPr>
              <a:cxnSpLocks noChangeShapeType="1"/>
              <a:stCxn id="829" idx="5"/>
              <a:endCxn id="833" idx="1"/>
            </p:cNvCxnSpPr>
            <p:nvPr/>
          </p:nvCxnSpPr>
          <p:spPr bwMode="auto">
            <a:xfrm>
              <a:off x="3758821" y="2039757"/>
              <a:ext cx="186198" cy="186198"/>
            </a:xfrm>
            <a:prstGeom prst="line">
              <a:avLst/>
            </a:prstGeom>
            <a:noFill/>
            <a:ln w="9525">
              <a:solidFill>
                <a:schemeClr val="tx1"/>
              </a:solidFill>
              <a:round/>
              <a:headEnd/>
              <a:tailEnd/>
            </a:ln>
          </p:spPr>
        </p:cxnSp>
        <p:cxnSp>
          <p:nvCxnSpPr>
            <p:cNvPr id="853" name="直線コネクタ 365"/>
            <p:cNvCxnSpPr>
              <a:cxnSpLocks noChangeShapeType="1"/>
              <a:stCxn id="833" idx="7"/>
              <a:endCxn id="8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4" name="直線コネクタ 366"/>
            <p:cNvCxnSpPr>
              <a:cxnSpLocks noChangeShapeType="1"/>
              <a:stCxn id="830" idx="5"/>
              <a:endCxn id="8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55" name="グループ化 367"/>
          <p:cNvGrpSpPr>
            <a:grpSpLocks/>
          </p:cNvGrpSpPr>
          <p:nvPr/>
        </p:nvGrpSpPr>
        <p:grpSpPr bwMode="auto">
          <a:xfrm>
            <a:off x="6228060" y="4724350"/>
            <a:ext cx="720725" cy="720725"/>
            <a:chOff x="3635896" y="1628800"/>
            <a:chExt cx="720080" cy="720080"/>
          </a:xfrm>
        </p:grpSpPr>
        <p:sp>
          <p:nvSpPr>
            <p:cNvPr id="856" name="円/楕円 3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 name="円/楕円 3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8" name="円/楕円 3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 name="円/楕円 3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0" name="円/楕円 3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1" name="円/楕円 3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 name="円/楕円 3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3" name="円/楕円 3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4" name="円/楕円 3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5" name="直線コネクタ 377"/>
            <p:cNvCxnSpPr>
              <a:cxnSpLocks noChangeShapeType="1"/>
              <a:stCxn id="856" idx="6"/>
              <a:endCxn id="857" idx="2"/>
            </p:cNvCxnSpPr>
            <p:nvPr/>
          </p:nvCxnSpPr>
          <p:spPr bwMode="auto">
            <a:xfrm>
              <a:off x="3779912" y="1700808"/>
              <a:ext cx="144016" cy="0"/>
            </a:xfrm>
            <a:prstGeom prst="line">
              <a:avLst/>
            </a:prstGeom>
            <a:noFill/>
            <a:ln w="9525">
              <a:solidFill>
                <a:schemeClr val="tx1"/>
              </a:solidFill>
              <a:round/>
              <a:headEnd/>
              <a:tailEnd/>
            </a:ln>
          </p:spPr>
        </p:cxnSp>
        <p:cxnSp>
          <p:nvCxnSpPr>
            <p:cNvPr id="866" name="直線コネクタ 3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7" name="直線コネクタ 3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8" name="直線コネクタ 3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9" name="直線コネクタ 3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0" name="直線コネクタ 3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1" name="直線コネクタ 383"/>
            <p:cNvCxnSpPr>
              <a:cxnSpLocks noChangeShapeType="1"/>
              <a:stCxn id="856" idx="4"/>
              <a:endCxn id="859" idx="0"/>
            </p:cNvCxnSpPr>
            <p:nvPr/>
          </p:nvCxnSpPr>
          <p:spPr bwMode="auto">
            <a:xfrm>
              <a:off x="3707904" y="1772816"/>
              <a:ext cx="0" cy="144016"/>
            </a:xfrm>
            <a:prstGeom prst="line">
              <a:avLst/>
            </a:prstGeom>
            <a:noFill/>
            <a:ln w="9525">
              <a:solidFill>
                <a:schemeClr val="tx1"/>
              </a:solidFill>
              <a:round/>
              <a:headEnd/>
              <a:tailEnd/>
            </a:ln>
          </p:spPr>
        </p:cxnSp>
        <p:cxnSp>
          <p:nvCxnSpPr>
            <p:cNvPr id="872" name="直線コネクタ 3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3" name="直線コネクタ 3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4" name="直線コネクタ 3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5" name="直線コネクタ 3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6" name="直線コネクタ 3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7" name="直線コネクタ 389"/>
            <p:cNvCxnSpPr>
              <a:cxnSpLocks noChangeShapeType="1"/>
              <a:stCxn id="859" idx="7"/>
              <a:endCxn id="8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8" name="直線コネクタ 390"/>
            <p:cNvCxnSpPr>
              <a:cxnSpLocks noChangeShapeType="1"/>
              <a:stCxn id="860" idx="7"/>
              <a:endCxn id="8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9" name="直線コネクタ 391"/>
            <p:cNvCxnSpPr>
              <a:cxnSpLocks noChangeShapeType="1"/>
              <a:stCxn id="856" idx="5"/>
              <a:endCxn id="860" idx="1"/>
            </p:cNvCxnSpPr>
            <p:nvPr/>
          </p:nvCxnSpPr>
          <p:spPr bwMode="auto">
            <a:xfrm>
              <a:off x="3758821" y="1751725"/>
              <a:ext cx="186198" cy="186198"/>
            </a:xfrm>
            <a:prstGeom prst="line">
              <a:avLst/>
            </a:prstGeom>
            <a:noFill/>
            <a:ln w="9525">
              <a:solidFill>
                <a:schemeClr val="tx1"/>
              </a:solidFill>
              <a:round/>
              <a:headEnd/>
              <a:tailEnd/>
            </a:ln>
          </p:spPr>
        </p:cxnSp>
        <p:cxnSp>
          <p:nvCxnSpPr>
            <p:cNvPr id="880" name="直線コネクタ 392"/>
            <p:cNvCxnSpPr>
              <a:cxnSpLocks noChangeShapeType="1"/>
              <a:stCxn id="857" idx="5"/>
              <a:endCxn id="861" idx="1"/>
            </p:cNvCxnSpPr>
            <p:nvPr/>
          </p:nvCxnSpPr>
          <p:spPr bwMode="auto">
            <a:xfrm>
              <a:off x="4046853" y="1751725"/>
              <a:ext cx="186198" cy="186198"/>
            </a:xfrm>
            <a:prstGeom prst="line">
              <a:avLst/>
            </a:prstGeom>
            <a:noFill/>
            <a:ln w="9525">
              <a:solidFill>
                <a:schemeClr val="tx1"/>
              </a:solidFill>
              <a:round/>
              <a:headEnd/>
              <a:tailEnd/>
            </a:ln>
          </p:spPr>
        </p:cxnSp>
        <p:cxnSp>
          <p:nvCxnSpPr>
            <p:cNvPr id="881" name="直線コネクタ 393"/>
            <p:cNvCxnSpPr>
              <a:cxnSpLocks noChangeShapeType="1"/>
              <a:stCxn id="862" idx="7"/>
              <a:endCxn id="8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2" name="直線コネクタ 394"/>
            <p:cNvCxnSpPr>
              <a:cxnSpLocks noChangeShapeType="1"/>
              <a:stCxn id="859" idx="5"/>
              <a:endCxn id="863" idx="1"/>
            </p:cNvCxnSpPr>
            <p:nvPr/>
          </p:nvCxnSpPr>
          <p:spPr bwMode="auto">
            <a:xfrm>
              <a:off x="3758821" y="2039757"/>
              <a:ext cx="186198" cy="186198"/>
            </a:xfrm>
            <a:prstGeom prst="line">
              <a:avLst/>
            </a:prstGeom>
            <a:noFill/>
            <a:ln w="9525">
              <a:solidFill>
                <a:schemeClr val="tx1"/>
              </a:solidFill>
              <a:round/>
              <a:headEnd/>
              <a:tailEnd/>
            </a:ln>
          </p:spPr>
        </p:cxnSp>
        <p:cxnSp>
          <p:nvCxnSpPr>
            <p:cNvPr id="883" name="直線コネクタ 395"/>
            <p:cNvCxnSpPr>
              <a:cxnSpLocks noChangeShapeType="1"/>
              <a:stCxn id="863" idx="7"/>
              <a:endCxn id="8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4" name="直線コネクタ 396"/>
            <p:cNvCxnSpPr>
              <a:cxnSpLocks noChangeShapeType="1"/>
              <a:stCxn id="860" idx="5"/>
              <a:endCxn id="8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85" name="グループ化 397"/>
          <p:cNvGrpSpPr>
            <a:grpSpLocks/>
          </p:cNvGrpSpPr>
          <p:nvPr/>
        </p:nvGrpSpPr>
        <p:grpSpPr bwMode="auto">
          <a:xfrm>
            <a:off x="6804323" y="4724350"/>
            <a:ext cx="719137" cy="720725"/>
            <a:chOff x="3635896" y="1628800"/>
            <a:chExt cx="720080" cy="720080"/>
          </a:xfrm>
        </p:grpSpPr>
        <p:sp>
          <p:nvSpPr>
            <p:cNvPr id="886" name="円/楕円 3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7" name="円/楕円 3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 name="円/楕円 4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9" name="円/楕円 4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0" name="円/楕円 4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 name="円/楕円 4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2" name="円/楕円 4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3" name="円/楕円 4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 name="円/楕円 4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5" name="直線コネクタ 407"/>
            <p:cNvCxnSpPr>
              <a:cxnSpLocks noChangeShapeType="1"/>
              <a:stCxn id="886" idx="6"/>
              <a:endCxn id="887" idx="2"/>
            </p:cNvCxnSpPr>
            <p:nvPr/>
          </p:nvCxnSpPr>
          <p:spPr bwMode="auto">
            <a:xfrm>
              <a:off x="3779912" y="1700808"/>
              <a:ext cx="144016" cy="0"/>
            </a:xfrm>
            <a:prstGeom prst="line">
              <a:avLst/>
            </a:prstGeom>
            <a:noFill/>
            <a:ln w="9525">
              <a:solidFill>
                <a:schemeClr val="tx1"/>
              </a:solidFill>
              <a:round/>
              <a:headEnd/>
              <a:tailEnd/>
            </a:ln>
          </p:spPr>
        </p:cxnSp>
        <p:cxnSp>
          <p:nvCxnSpPr>
            <p:cNvPr id="896" name="直線コネクタ 4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7" name="直線コネクタ 4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8" name="直線コネクタ 4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9" name="直線コネクタ 4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0" name="直線コネクタ 4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1" name="直線コネクタ 413"/>
            <p:cNvCxnSpPr>
              <a:cxnSpLocks noChangeShapeType="1"/>
              <a:stCxn id="886" idx="4"/>
              <a:endCxn id="889" idx="0"/>
            </p:cNvCxnSpPr>
            <p:nvPr/>
          </p:nvCxnSpPr>
          <p:spPr bwMode="auto">
            <a:xfrm>
              <a:off x="3707904" y="1772816"/>
              <a:ext cx="0" cy="144016"/>
            </a:xfrm>
            <a:prstGeom prst="line">
              <a:avLst/>
            </a:prstGeom>
            <a:noFill/>
            <a:ln w="9525">
              <a:solidFill>
                <a:schemeClr val="tx1"/>
              </a:solidFill>
              <a:round/>
              <a:headEnd/>
              <a:tailEnd/>
            </a:ln>
          </p:spPr>
        </p:cxnSp>
        <p:cxnSp>
          <p:nvCxnSpPr>
            <p:cNvPr id="902" name="直線コネクタ 4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3" name="直線コネクタ 4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4" name="直線コネクタ 4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5" name="直線コネクタ 4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6" name="直線コネクタ 4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7" name="直線コネクタ 419"/>
            <p:cNvCxnSpPr>
              <a:cxnSpLocks noChangeShapeType="1"/>
              <a:stCxn id="889" idx="7"/>
              <a:endCxn id="8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8" name="直線コネクタ 420"/>
            <p:cNvCxnSpPr>
              <a:cxnSpLocks noChangeShapeType="1"/>
              <a:stCxn id="890" idx="7"/>
              <a:endCxn id="8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9" name="直線コネクタ 421"/>
            <p:cNvCxnSpPr>
              <a:cxnSpLocks noChangeShapeType="1"/>
              <a:stCxn id="886" idx="5"/>
              <a:endCxn id="890" idx="1"/>
            </p:cNvCxnSpPr>
            <p:nvPr/>
          </p:nvCxnSpPr>
          <p:spPr bwMode="auto">
            <a:xfrm>
              <a:off x="3758821" y="1751725"/>
              <a:ext cx="186198" cy="186198"/>
            </a:xfrm>
            <a:prstGeom prst="line">
              <a:avLst/>
            </a:prstGeom>
            <a:noFill/>
            <a:ln w="9525">
              <a:solidFill>
                <a:schemeClr val="tx1"/>
              </a:solidFill>
              <a:round/>
              <a:headEnd/>
              <a:tailEnd/>
            </a:ln>
          </p:spPr>
        </p:cxnSp>
        <p:cxnSp>
          <p:nvCxnSpPr>
            <p:cNvPr id="910" name="直線コネクタ 422"/>
            <p:cNvCxnSpPr>
              <a:cxnSpLocks noChangeShapeType="1"/>
              <a:stCxn id="887" idx="5"/>
              <a:endCxn id="891" idx="1"/>
            </p:cNvCxnSpPr>
            <p:nvPr/>
          </p:nvCxnSpPr>
          <p:spPr bwMode="auto">
            <a:xfrm>
              <a:off x="4046853" y="1751725"/>
              <a:ext cx="186198" cy="186198"/>
            </a:xfrm>
            <a:prstGeom prst="line">
              <a:avLst/>
            </a:prstGeom>
            <a:noFill/>
            <a:ln w="9525">
              <a:solidFill>
                <a:schemeClr val="tx1"/>
              </a:solidFill>
              <a:round/>
              <a:headEnd/>
              <a:tailEnd/>
            </a:ln>
          </p:spPr>
        </p:cxnSp>
        <p:cxnSp>
          <p:nvCxnSpPr>
            <p:cNvPr id="911" name="直線コネクタ 423"/>
            <p:cNvCxnSpPr>
              <a:cxnSpLocks noChangeShapeType="1"/>
              <a:stCxn id="892" idx="7"/>
              <a:endCxn id="8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2" name="直線コネクタ 424"/>
            <p:cNvCxnSpPr>
              <a:cxnSpLocks noChangeShapeType="1"/>
              <a:stCxn id="889" idx="5"/>
              <a:endCxn id="893" idx="1"/>
            </p:cNvCxnSpPr>
            <p:nvPr/>
          </p:nvCxnSpPr>
          <p:spPr bwMode="auto">
            <a:xfrm>
              <a:off x="3758821" y="2039757"/>
              <a:ext cx="186198" cy="186198"/>
            </a:xfrm>
            <a:prstGeom prst="line">
              <a:avLst/>
            </a:prstGeom>
            <a:noFill/>
            <a:ln w="9525">
              <a:solidFill>
                <a:schemeClr val="tx1"/>
              </a:solidFill>
              <a:round/>
              <a:headEnd/>
              <a:tailEnd/>
            </a:ln>
          </p:spPr>
        </p:cxnSp>
        <p:cxnSp>
          <p:nvCxnSpPr>
            <p:cNvPr id="913" name="直線コネクタ 425"/>
            <p:cNvCxnSpPr>
              <a:cxnSpLocks noChangeShapeType="1"/>
              <a:stCxn id="893" idx="7"/>
              <a:endCxn id="8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4" name="直線コネクタ 426"/>
            <p:cNvCxnSpPr>
              <a:cxnSpLocks noChangeShapeType="1"/>
              <a:stCxn id="890" idx="5"/>
              <a:endCxn id="8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15" name="グループ化 427"/>
          <p:cNvGrpSpPr>
            <a:grpSpLocks/>
          </p:cNvGrpSpPr>
          <p:nvPr/>
        </p:nvGrpSpPr>
        <p:grpSpPr bwMode="auto">
          <a:xfrm>
            <a:off x="7380585" y="4724350"/>
            <a:ext cx="719138" cy="720725"/>
            <a:chOff x="3635896" y="1628800"/>
            <a:chExt cx="720080" cy="720080"/>
          </a:xfrm>
        </p:grpSpPr>
        <p:sp>
          <p:nvSpPr>
            <p:cNvPr id="916" name="円/楕円 4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7" name="円/楕円 4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8" name="円/楕円 4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9" name="円/楕円 4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0" name="円/楕円 4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1" name="円/楕円 4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2" name="円/楕円 4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3" name="円/楕円 4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4" name="円/楕円 4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25" name="直線コネクタ 437"/>
            <p:cNvCxnSpPr>
              <a:cxnSpLocks noChangeShapeType="1"/>
              <a:stCxn id="916" idx="6"/>
              <a:endCxn id="917" idx="2"/>
            </p:cNvCxnSpPr>
            <p:nvPr/>
          </p:nvCxnSpPr>
          <p:spPr bwMode="auto">
            <a:xfrm>
              <a:off x="3779912" y="1700808"/>
              <a:ext cx="144016" cy="0"/>
            </a:xfrm>
            <a:prstGeom prst="line">
              <a:avLst/>
            </a:prstGeom>
            <a:noFill/>
            <a:ln w="9525">
              <a:solidFill>
                <a:schemeClr val="tx1"/>
              </a:solidFill>
              <a:round/>
              <a:headEnd/>
              <a:tailEnd/>
            </a:ln>
          </p:spPr>
        </p:cxnSp>
        <p:cxnSp>
          <p:nvCxnSpPr>
            <p:cNvPr id="926" name="直線コネクタ 4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27" name="直線コネクタ 4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28" name="直線コネクタ 4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29" name="直線コネクタ 4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30" name="直線コネクタ 4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31" name="直線コネクタ 443"/>
            <p:cNvCxnSpPr>
              <a:cxnSpLocks noChangeShapeType="1"/>
              <a:stCxn id="916" idx="4"/>
              <a:endCxn id="919" idx="0"/>
            </p:cNvCxnSpPr>
            <p:nvPr/>
          </p:nvCxnSpPr>
          <p:spPr bwMode="auto">
            <a:xfrm>
              <a:off x="3707904" y="1772816"/>
              <a:ext cx="0" cy="144016"/>
            </a:xfrm>
            <a:prstGeom prst="line">
              <a:avLst/>
            </a:prstGeom>
            <a:noFill/>
            <a:ln w="9525">
              <a:solidFill>
                <a:schemeClr val="tx1"/>
              </a:solidFill>
              <a:round/>
              <a:headEnd/>
              <a:tailEnd/>
            </a:ln>
          </p:spPr>
        </p:cxnSp>
        <p:cxnSp>
          <p:nvCxnSpPr>
            <p:cNvPr id="932" name="直線コネクタ 4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33" name="直線コネクタ 4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34" name="直線コネクタ 4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35" name="直線コネクタ 4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36" name="直線コネクタ 4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37" name="直線コネクタ 449"/>
            <p:cNvCxnSpPr>
              <a:cxnSpLocks noChangeShapeType="1"/>
              <a:stCxn id="919" idx="7"/>
              <a:endCxn id="9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38" name="直線コネクタ 450"/>
            <p:cNvCxnSpPr>
              <a:cxnSpLocks noChangeShapeType="1"/>
              <a:stCxn id="920" idx="7"/>
              <a:endCxn id="9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39" name="直線コネクタ 451"/>
            <p:cNvCxnSpPr>
              <a:cxnSpLocks noChangeShapeType="1"/>
              <a:stCxn id="916" idx="5"/>
              <a:endCxn id="920" idx="1"/>
            </p:cNvCxnSpPr>
            <p:nvPr/>
          </p:nvCxnSpPr>
          <p:spPr bwMode="auto">
            <a:xfrm>
              <a:off x="3758821" y="1751725"/>
              <a:ext cx="186198" cy="186198"/>
            </a:xfrm>
            <a:prstGeom prst="line">
              <a:avLst/>
            </a:prstGeom>
            <a:noFill/>
            <a:ln w="9525">
              <a:solidFill>
                <a:schemeClr val="tx1"/>
              </a:solidFill>
              <a:round/>
              <a:headEnd/>
              <a:tailEnd/>
            </a:ln>
          </p:spPr>
        </p:cxnSp>
        <p:cxnSp>
          <p:nvCxnSpPr>
            <p:cNvPr id="940" name="直線コネクタ 452"/>
            <p:cNvCxnSpPr>
              <a:cxnSpLocks noChangeShapeType="1"/>
              <a:stCxn id="917" idx="5"/>
              <a:endCxn id="921" idx="1"/>
            </p:cNvCxnSpPr>
            <p:nvPr/>
          </p:nvCxnSpPr>
          <p:spPr bwMode="auto">
            <a:xfrm>
              <a:off x="4046853" y="1751725"/>
              <a:ext cx="186198" cy="186198"/>
            </a:xfrm>
            <a:prstGeom prst="line">
              <a:avLst/>
            </a:prstGeom>
            <a:noFill/>
            <a:ln w="9525">
              <a:solidFill>
                <a:schemeClr val="tx1"/>
              </a:solidFill>
              <a:round/>
              <a:headEnd/>
              <a:tailEnd/>
            </a:ln>
          </p:spPr>
        </p:cxnSp>
        <p:cxnSp>
          <p:nvCxnSpPr>
            <p:cNvPr id="941" name="直線コネクタ 453"/>
            <p:cNvCxnSpPr>
              <a:cxnSpLocks noChangeShapeType="1"/>
              <a:stCxn id="922" idx="7"/>
              <a:endCxn id="9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42" name="直線コネクタ 454"/>
            <p:cNvCxnSpPr>
              <a:cxnSpLocks noChangeShapeType="1"/>
              <a:stCxn id="919" idx="5"/>
              <a:endCxn id="923" idx="1"/>
            </p:cNvCxnSpPr>
            <p:nvPr/>
          </p:nvCxnSpPr>
          <p:spPr bwMode="auto">
            <a:xfrm>
              <a:off x="3758821" y="2039757"/>
              <a:ext cx="186198" cy="186198"/>
            </a:xfrm>
            <a:prstGeom prst="line">
              <a:avLst/>
            </a:prstGeom>
            <a:noFill/>
            <a:ln w="9525">
              <a:solidFill>
                <a:schemeClr val="tx1"/>
              </a:solidFill>
              <a:round/>
              <a:headEnd/>
              <a:tailEnd/>
            </a:ln>
          </p:spPr>
        </p:cxnSp>
        <p:cxnSp>
          <p:nvCxnSpPr>
            <p:cNvPr id="943" name="直線コネクタ 455"/>
            <p:cNvCxnSpPr>
              <a:cxnSpLocks noChangeShapeType="1"/>
              <a:stCxn id="923" idx="7"/>
              <a:endCxn id="9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44" name="直線コネクタ 456"/>
            <p:cNvCxnSpPr>
              <a:cxnSpLocks noChangeShapeType="1"/>
              <a:stCxn id="920" idx="5"/>
              <a:endCxn id="9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45" name="グループ化 457"/>
          <p:cNvGrpSpPr>
            <a:grpSpLocks/>
          </p:cNvGrpSpPr>
          <p:nvPr/>
        </p:nvGrpSpPr>
        <p:grpSpPr bwMode="auto">
          <a:xfrm>
            <a:off x="7956848" y="4724350"/>
            <a:ext cx="719137" cy="720725"/>
            <a:chOff x="3635896" y="1628800"/>
            <a:chExt cx="720080" cy="720080"/>
          </a:xfrm>
        </p:grpSpPr>
        <p:sp>
          <p:nvSpPr>
            <p:cNvPr id="946" name="円/楕円 4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7" name="円/楕円 4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8" name="円/楕円 4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9" name="円/楕円 4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0" name="円/楕円 4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1" name="円/楕円 4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2" name="円/楕円 4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3" name="円/楕円 4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4" name="円/楕円 4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55" name="直線コネクタ 467"/>
            <p:cNvCxnSpPr>
              <a:cxnSpLocks noChangeShapeType="1"/>
              <a:stCxn id="946" idx="6"/>
              <a:endCxn id="947" idx="2"/>
            </p:cNvCxnSpPr>
            <p:nvPr/>
          </p:nvCxnSpPr>
          <p:spPr bwMode="auto">
            <a:xfrm>
              <a:off x="3779912" y="1700808"/>
              <a:ext cx="144016" cy="0"/>
            </a:xfrm>
            <a:prstGeom prst="line">
              <a:avLst/>
            </a:prstGeom>
            <a:noFill/>
            <a:ln w="9525">
              <a:solidFill>
                <a:schemeClr val="tx1"/>
              </a:solidFill>
              <a:round/>
              <a:headEnd/>
              <a:tailEnd/>
            </a:ln>
          </p:spPr>
        </p:cxnSp>
        <p:cxnSp>
          <p:nvCxnSpPr>
            <p:cNvPr id="956" name="直線コネクタ 4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57" name="直線コネクタ 4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58" name="直線コネクタ 4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59" name="直線コネクタ 4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60" name="直線コネクタ 4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61" name="直線コネクタ 473"/>
            <p:cNvCxnSpPr>
              <a:cxnSpLocks noChangeShapeType="1"/>
              <a:stCxn id="946" idx="4"/>
              <a:endCxn id="949" idx="0"/>
            </p:cNvCxnSpPr>
            <p:nvPr/>
          </p:nvCxnSpPr>
          <p:spPr bwMode="auto">
            <a:xfrm>
              <a:off x="3707904" y="1772816"/>
              <a:ext cx="0" cy="144016"/>
            </a:xfrm>
            <a:prstGeom prst="line">
              <a:avLst/>
            </a:prstGeom>
            <a:noFill/>
            <a:ln w="9525">
              <a:solidFill>
                <a:schemeClr val="tx1"/>
              </a:solidFill>
              <a:round/>
              <a:headEnd/>
              <a:tailEnd/>
            </a:ln>
          </p:spPr>
        </p:cxnSp>
        <p:cxnSp>
          <p:nvCxnSpPr>
            <p:cNvPr id="962" name="直線コネクタ 4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63" name="直線コネクタ 4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64" name="直線コネクタ 4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65" name="直線コネクタ 4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66" name="直線コネクタ 4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67" name="直線コネクタ 479"/>
            <p:cNvCxnSpPr>
              <a:cxnSpLocks noChangeShapeType="1"/>
              <a:stCxn id="949" idx="7"/>
              <a:endCxn id="9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68" name="直線コネクタ 480"/>
            <p:cNvCxnSpPr>
              <a:cxnSpLocks noChangeShapeType="1"/>
              <a:stCxn id="950" idx="7"/>
              <a:endCxn id="9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69" name="直線コネクタ 481"/>
            <p:cNvCxnSpPr>
              <a:cxnSpLocks noChangeShapeType="1"/>
              <a:stCxn id="946" idx="5"/>
              <a:endCxn id="950" idx="1"/>
            </p:cNvCxnSpPr>
            <p:nvPr/>
          </p:nvCxnSpPr>
          <p:spPr bwMode="auto">
            <a:xfrm>
              <a:off x="3758821" y="1751725"/>
              <a:ext cx="186198" cy="186198"/>
            </a:xfrm>
            <a:prstGeom prst="line">
              <a:avLst/>
            </a:prstGeom>
            <a:noFill/>
            <a:ln w="9525">
              <a:solidFill>
                <a:schemeClr val="tx1"/>
              </a:solidFill>
              <a:round/>
              <a:headEnd/>
              <a:tailEnd/>
            </a:ln>
          </p:spPr>
        </p:cxnSp>
        <p:cxnSp>
          <p:nvCxnSpPr>
            <p:cNvPr id="970" name="直線コネクタ 482"/>
            <p:cNvCxnSpPr>
              <a:cxnSpLocks noChangeShapeType="1"/>
              <a:stCxn id="947" idx="5"/>
              <a:endCxn id="951" idx="1"/>
            </p:cNvCxnSpPr>
            <p:nvPr/>
          </p:nvCxnSpPr>
          <p:spPr bwMode="auto">
            <a:xfrm>
              <a:off x="4046853" y="1751725"/>
              <a:ext cx="186198" cy="186198"/>
            </a:xfrm>
            <a:prstGeom prst="line">
              <a:avLst/>
            </a:prstGeom>
            <a:noFill/>
            <a:ln w="9525">
              <a:solidFill>
                <a:schemeClr val="tx1"/>
              </a:solidFill>
              <a:round/>
              <a:headEnd/>
              <a:tailEnd/>
            </a:ln>
          </p:spPr>
        </p:cxnSp>
        <p:cxnSp>
          <p:nvCxnSpPr>
            <p:cNvPr id="971" name="直線コネクタ 483"/>
            <p:cNvCxnSpPr>
              <a:cxnSpLocks noChangeShapeType="1"/>
              <a:stCxn id="952" idx="7"/>
              <a:endCxn id="9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72" name="直線コネクタ 484"/>
            <p:cNvCxnSpPr>
              <a:cxnSpLocks noChangeShapeType="1"/>
              <a:stCxn id="949" idx="5"/>
              <a:endCxn id="953" idx="1"/>
            </p:cNvCxnSpPr>
            <p:nvPr/>
          </p:nvCxnSpPr>
          <p:spPr bwMode="auto">
            <a:xfrm>
              <a:off x="3758821" y="2039757"/>
              <a:ext cx="186198" cy="186198"/>
            </a:xfrm>
            <a:prstGeom prst="line">
              <a:avLst/>
            </a:prstGeom>
            <a:noFill/>
            <a:ln w="9525">
              <a:solidFill>
                <a:schemeClr val="tx1"/>
              </a:solidFill>
              <a:round/>
              <a:headEnd/>
              <a:tailEnd/>
            </a:ln>
          </p:spPr>
        </p:cxnSp>
        <p:cxnSp>
          <p:nvCxnSpPr>
            <p:cNvPr id="973" name="直線コネクタ 485"/>
            <p:cNvCxnSpPr>
              <a:cxnSpLocks noChangeShapeType="1"/>
              <a:stCxn id="953" idx="7"/>
              <a:endCxn id="9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74" name="直線コネクタ 486"/>
            <p:cNvCxnSpPr>
              <a:cxnSpLocks noChangeShapeType="1"/>
              <a:stCxn id="950" idx="5"/>
              <a:endCxn id="954" idx="1"/>
            </p:cNvCxnSpPr>
            <p:nvPr/>
          </p:nvCxnSpPr>
          <p:spPr bwMode="auto">
            <a:xfrm>
              <a:off x="4046853" y="2039757"/>
              <a:ext cx="186198" cy="186198"/>
            </a:xfrm>
            <a:prstGeom prst="line">
              <a:avLst/>
            </a:prstGeom>
            <a:noFill/>
            <a:ln w="9525">
              <a:solidFill>
                <a:schemeClr val="tx1"/>
              </a:solidFill>
              <a:round/>
              <a:headEnd/>
              <a:tailEnd/>
            </a:ln>
          </p:spPr>
        </p:cxnSp>
      </p:grpSp>
      <p:sp>
        <p:nvSpPr>
          <p:cNvPr id="975" name="テキスト ボックス 975"/>
          <p:cNvSpPr txBox="1">
            <a:spLocks noChangeArrowheads="1"/>
          </p:cNvSpPr>
          <p:nvPr/>
        </p:nvSpPr>
        <p:spPr bwMode="auto">
          <a:xfrm>
            <a:off x="6372523" y="2420888"/>
            <a:ext cx="1992853" cy="369332"/>
          </a:xfrm>
          <a:prstGeom prst="rect">
            <a:avLst/>
          </a:prstGeom>
          <a:noFill/>
          <a:ln w="9525">
            <a:noFill/>
            <a:miter lim="800000"/>
            <a:headEnd/>
            <a:tailEnd/>
          </a:ln>
        </p:spPr>
        <p:txBody>
          <a:bodyPr wrap="none">
            <a:spAutoFit/>
          </a:bodyPr>
          <a:lstStyle/>
          <a:p>
            <a:r>
              <a:rPr kumimoji="1" lang="en-US" altLang="ja-JP" sz="1800" dirty="0" smtClean="0"/>
              <a:t>AMI mesh network</a:t>
            </a:r>
            <a:endParaRPr kumimoji="1" lang="ja-JP" altLang="en-US" sz="1800" dirty="0"/>
          </a:p>
        </p:txBody>
      </p:sp>
      <p:sp>
        <p:nvSpPr>
          <p:cNvPr id="976" name="正方形/長方形 975"/>
          <p:cNvSpPr/>
          <p:nvPr/>
        </p:nvSpPr>
        <p:spPr>
          <a:xfrm>
            <a:off x="6156176"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7" name="正方形/長方形 976"/>
          <p:cNvSpPr/>
          <p:nvPr/>
        </p:nvSpPr>
        <p:spPr>
          <a:xfrm>
            <a:off x="7020272"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8" name="正方形/長方形 977"/>
          <p:cNvSpPr/>
          <p:nvPr/>
        </p:nvSpPr>
        <p:spPr>
          <a:xfrm>
            <a:off x="7884368"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2" name="正方形/長方形 1101"/>
          <p:cNvSpPr/>
          <p:nvPr/>
        </p:nvSpPr>
        <p:spPr>
          <a:xfrm>
            <a:off x="6156176" y="2924944"/>
            <a:ext cx="1440160"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3" name="正方形/長方形 1102"/>
          <p:cNvSpPr/>
          <p:nvPr/>
        </p:nvSpPr>
        <p:spPr>
          <a:xfrm>
            <a:off x="7668344" y="2924944"/>
            <a:ext cx="1008112"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5" name="直線コネクタ 1104"/>
          <p:cNvCxnSpPr>
            <a:stCxn id="976" idx="2"/>
          </p:cNvCxnSpPr>
          <p:nvPr/>
        </p:nvCxnSpPr>
        <p:spPr>
          <a:xfrm>
            <a:off x="6552220" y="5517232"/>
            <a:ext cx="39604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6" name="テキスト ボックス 1105"/>
          <p:cNvSpPr txBox="1"/>
          <p:nvPr/>
        </p:nvSpPr>
        <p:spPr>
          <a:xfrm>
            <a:off x="6732240" y="5805264"/>
            <a:ext cx="1329210" cy="461665"/>
          </a:xfrm>
          <a:prstGeom prst="rect">
            <a:avLst/>
          </a:prstGeom>
          <a:noFill/>
        </p:spPr>
        <p:txBody>
          <a:bodyPr wrap="none" rtlCol="0">
            <a:spAutoFit/>
          </a:bodyPr>
          <a:lstStyle/>
          <a:p>
            <a:r>
              <a:rPr kumimoji="1" lang="en-US" altLang="ja-JP" dirty="0" smtClean="0"/>
              <a:t>segments</a:t>
            </a:r>
            <a:endParaRPr kumimoji="1" lang="ja-JP" altLang="en-US" dirty="0"/>
          </a:p>
        </p:txBody>
      </p:sp>
      <p:cxnSp>
        <p:nvCxnSpPr>
          <p:cNvPr id="1108" name="直線コネクタ 1107"/>
          <p:cNvCxnSpPr>
            <a:endCxn id="977" idx="2"/>
          </p:cNvCxnSpPr>
          <p:nvPr/>
        </p:nvCxnSpPr>
        <p:spPr>
          <a:xfrm flipV="1">
            <a:off x="7380312" y="5517232"/>
            <a:ext cx="3600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p:cNvCxnSpPr>
            <a:endCxn id="978" idx="2"/>
          </p:cNvCxnSpPr>
          <p:nvPr/>
        </p:nvCxnSpPr>
        <p:spPr>
          <a:xfrm flipV="1">
            <a:off x="7812360" y="5517232"/>
            <a:ext cx="468052"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5" name="正方形/長方形 1234"/>
          <p:cNvSpPr/>
          <p:nvPr/>
        </p:nvSpPr>
        <p:spPr>
          <a:xfrm>
            <a:off x="5652120" y="6237312"/>
            <a:ext cx="3456384" cy="461665"/>
          </a:xfrm>
          <a:prstGeom prst="rect">
            <a:avLst/>
          </a:prstGeom>
        </p:spPr>
        <p:txBody>
          <a:bodyPr wrap="square">
            <a:spAutoFit/>
          </a:bodyPr>
          <a:lstStyle/>
          <a:p>
            <a:r>
              <a:rPr kumimoji="1" lang="en-US" altLang="ja-JP" sz="1200" dirty="0" smtClean="0"/>
              <a:t>A segment (i.e., a group of devices) may be formed independently of physical locations of the devices</a:t>
            </a:r>
          </a:p>
        </p:txBody>
      </p:sp>
      <p:sp>
        <p:nvSpPr>
          <p:cNvPr id="979" name="スライド番号プレースホルダ 978"/>
          <p:cNvSpPr>
            <a:spLocks noGrp="1"/>
          </p:cNvSpPr>
          <p:nvPr>
            <p:ph type="sldNum" sz="quarter" idx="11"/>
          </p:nvPr>
        </p:nvSpPr>
        <p:spPr/>
        <p:txBody>
          <a:bodyPr/>
          <a:lstStyle/>
          <a:p>
            <a:fld id="{F29C0F80-CD8F-472D-AFB6-6F74E86F726D}" type="slidenum">
              <a:rPr lang="en-US" altLang="ja-JP" smtClean="0"/>
              <a:pPr/>
              <a:t>4</a:t>
            </a:fld>
            <a:endParaRPr lang="en-US" altLang="ja-JP"/>
          </a:p>
        </p:txBody>
      </p:sp>
      <p:sp>
        <p:nvSpPr>
          <p:cNvPr id="980" name="フッター プレースホルダ 979"/>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Existing Solution: </a:t>
            </a:r>
            <a:br>
              <a:rPr kumimoji="1" lang="en-US" altLang="ja-JP" dirty="0" smtClean="0"/>
            </a:br>
            <a:r>
              <a:rPr kumimoji="1" lang="en-US" altLang="ja-JP" dirty="0" smtClean="0"/>
              <a:t>Individual Handover </a:t>
            </a:r>
            <a:br>
              <a:rPr kumimoji="1" lang="en-US" altLang="ja-JP" dirty="0" smtClean="0"/>
            </a:br>
            <a:r>
              <a:rPr kumimoji="1" lang="en-US" altLang="ja-JP" dirty="0" smtClean="0"/>
              <a:t>Based on IEEE 802.21-2008</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5</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雲 31"/>
          <p:cNvSpPr/>
          <p:nvPr/>
        </p:nvSpPr>
        <p:spPr>
          <a:xfrm>
            <a:off x="3347864" y="2060848"/>
            <a:ext cx="1512168" cy="3600400"/>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 name="Straight Connector 6"/>
          <p:cNvCxnSpPr>
            <a:cxnSpLocks noChangeShapeType="1"/>
          </p:cNvCxnSpPr>
          <p:nvPr/>
        </p:nvCxnSpPr>
        <p:spPr bwMode="auto">
          <a:xfrm>
            <a:off x="2555776" y="2420888"/>
            <a:ext cx="1" cy="3024334"/>
          </a:xfrm>
          <a:prstGeom prst="line">
            <a:avLst/>
          </a:prstGeom>
          <a:noFill/>
          <a:ln w="9525" algn="ctr">
            <a:solidFill>
              <a:schemeClr val="tx1"/>
            </a:solidFill>
            <a:round/>
            <a:headEnd/>
            <a:tailEnd/>
          </a:ln>
        </p:spPr>
      </p:cxnSp>
      <p:sp>
        <p:nvSpPr>
          <p:cNvPr id="10242" name="Title 1"/>
          <p:cNvSpPr>
            <a:spLocks noGrp="1"/>
          </p:cNvSpPr>
          <p:nvPr>
            <p:ph type="title"/>
          </p:nvPr>
        </p:nvSpPr>
        <p:spPr/>
        <p:txBody>
          <a:bodyPr/>
          <a:lstStyle/>
          <a:p>
            <a:pPr eaLnBrk="1" hangingPunct="1"/>
            <a:r>
              <a:rPr lang="en-US" altLang="ja-JP" sz="3200" dirty="0" smtClean="0">
                <a:ea typeface="ＭＳ Ｐゴシック" pitchFamily="50" charset="-128"/>
              </a:rPr>
              <a:t>1</a:t>
            </a:r>
            <a:r>
              <a:rPr lang="en-US" altLang="ja-JP" sz="3200" baseline="30000" dirty="0" smtClean="0">
                <a:ea typeface="ＭＳ Ｐゴシック" pitchFamily="50" charset="-128"/>
              </a:rPr>
              <a:t>st</a:t>
            </a:r>
            <a:r>
              <a:rPr lang="en-US" altLang="ja-JP" sz="3200" dirty="0" smtClean="0">
                <a:ea typeface="ＭＳ Ｐゴシック" pitchFamily="50" charset="-128"/>
              </a:rPr>
              <a:t> Step: Registration</a:t>
            </a:r>
            <a:endParaRPr lang="en-US" sz="3200" dirty="0" smtClean="0">
              <a:ea typeface="ＭＳ Ｐゴシック" pitchFamily="50" charset="-128"/>
            </a:endParaRPr>
          </a:p>
        </p:txBody>
      </p:sp>
      <p:sp>
        <p:nvSpPr>
          <p:cNvPr id="29" name="コンテンツ プレースホルダ 28"/>
          <p:cNvSpPr>
            <a:spLocks noGrp="1"/>
          </p:cNvSpPr>
          <p:nvPr>
            <p:ph idx="1"/>
          </p:nvPr>
        </p:nvSpPr>
        <p:spPr>
          <a:xfrm>
            <a:off x="422275" y="1143000"/>
            <a:ext cx="8299450" cy="701824"/>
          </a:xfrm>
        </p:spPr>
        <p:txBody>
          <a:bodyPr/>
          <a:lstStyle/>
          <a:p>
            <a:r>
              <a:rPr kumimoji="1" lang="en-US" altLang="ja-JP" dirty="0" smtClean="0"/>
              <a:t>MIH Registration is needed for MIH Command Service so that </a:t>
            </a:r>
            <a:r>
              <a:rPr kumimoji="1" lang="en-US" altLang="ja-JP" dirty="0" err="1" smtClean="0"/>
              <a:t>PoS</a:t>
            </a:r>
            <a:r>
              <a:rPr kumimoji="1" lang="en-US" altLang="ja-JP" dirty="0" smtClean="0"/>
              <a:t> can send commands to STA/UE</a:t>
            </a:r>
            <a:endParaRPr kumimoji="1" lang="ja-JP" altLang="en-US" dirty="0"/>
          </a:p>
        </p:txBody>
      </p:sp>
      <p:sp>
        <p:nvSpPr>
          <p:cNvPr id="25" name="Slide Number Placeholder 24"/>
          <p:cNvSpPr>
            <a:spLocks noGrp="1"/>
          </p:cNvSpPr>
          <p:nvPr>
            <p:ph type="sldNum" sz="quarter" idx="11"/>
          </p:nvPr>
        </p:nvSpPr>
        <p:spPr/>
        <p:txBody>
          <a:bodyPr/>
          <a:lstStyle/>
          <a:p>
            <a:fld id="{C3331D4D-F3B1-4660-8B3D-126A38C6A0EE}" type="slidenum">
              <a:rPr lang="en-US" altLang="ja-JP" smtClean="0"/>
              <a:pPr/>
              <a:t>6</a:t>
            </a:fld>
            <a:endParaRPr lang="en-US" altLang="ja-JP"/>
          </a:p>
        </p:txBody>
      </p:sp>
      <p:sp>
        <p:nvSpPr>
          <p:cNvPr id="4" name="TextBox 3"/>
          <p:cNvSpPr txBox="1"/>
          <p:nvPr/>
        </p:nvSpPr>
        <p:spPr>
          <a:xfrm>
            <a:off x="1691680" y="2143889"/>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5" name="TextBox 4"/>
          <p:cNvSpPr txBox="1"/>
          <p:nvPr/>
        </p:nvSpPr>
        <p:spPr>
          <a:xfrm>
            <a:off x="4788024" y="2132856"/>
            <a:ext cx="2133600" cy="276999"/>
          </a:xfrm>
          <a:prstGeom prst="rect">
            <a:avLst/>
          </a:prstGeom>
          <a:solidFill>
            <a:schemeClr val="bg1"/>
          </a:solidFill>
          <a:ln>
            <a:solidFill>
              <a:schemeClr val="tx1"/>
            </a:solidFill>
          </a:ln>
        </p:spPr>
        <p:txBody>
          <a:bodyPr>
            <a:spAutoFit/>
          </a:bodyPr>
          <a:lstStyle/>
          <a:p>
            <a:pPr algn="ctr">
              <a:defRPr/>
            </a:pPr>
            <a:r>
              <a:rPr lang="en-US" sz="1200" b="1" dirty="0" smtClean="0">
                <a:latin typeface="+mn-lt"/>
              </a:rPr>
              <a:t>MIH  </a:t>
            </a:r>
            <a:r>
              <a:rPr lang="en-US" sz="1200" b="1" dirty="0" err="1" smtClean="0">
                <a:latin typeface="+mn-lt"/>
              </a:rPr>
              <a:t>PoS</a:t>
            </a:r>
            <a:r>
              <a:rPr lang="en-US" sz="1200" b="1" dirty="0" smtClean="0">
                <a:latin typeface="+mn-lt"/>
              </a:rPr>
              <a:t> </a:t>
            </a:r>
            <a:endParaRPr lang="en-US" sz="1200" b="1" dirty="0">
              <a:latin typeface="+mn-lt"/>
              <a:cs typeface="+mn-cs"/>
            </a:endParaRPr>
          </a:p>
        </p:txBody>
      </p:sp>
      <p:cxnSp>
        <p:nvCxnSpPr>
          <p:cNvPr id="14" name="Straight Connector 6"/>
          <p:cNvCxnSpPr>
            <a:cxnSpLocks noChangeShapeType="1"/>
          </p:cNvCxnSpPr>
          <p:nvPr/>
        </p:nvCxnSpPr>
        <p:spPr bwMode="auto">
          <a:xfrm flipH="1">
            <a:off x="5796136" y="2420888"/>
            <a:ext cx="1" cy="3024334"/>
          </a:xfrm>
          <a:prstGeom prst="line">
            <a:avLst/>
          </a:prstGeom>
          <a:noFill/>
          <a:ln w="9525" algn="ctr">
            <a:solidFill>
              <a:schemeClr val="tx1"/>
            </a:solidFill>
            <a:round/>
            <a:headEnd/>
            <a:tailEnd/>
          </a:ln>
        </p:spPr>
      </p:cxnSp>
      <p:sp>
        <p:nvSpPr>
          <p:cNvPr id="16" name="TextBox 15"/>
          <p:cNvSpPr txBox="1"/>
          <p:nvPr/>
        </p:nvSpPr>
        <p:spPr>
          <a:xfrm>
            <a:off x="755576" y="5589240"/>
            <a:ext cx="5472973" cy="1077218"/>
          </a:xfrm>
          <a:prstGeom prst="rect">
            <a:avLst/>
          </a:prstGeom>
          <a:noFill/>
        </p:spPr>
        <p:txBody>
          <a:bodyPr wrap="none" rtlCol="0">
            <a:spAutoFit/>
          </a:bodyPr>
          <a:lstStyle/>
          <a:p>
            <a:r>
              <a:rPr lang="it-IT" sz="1600" dirty="0" smtClean="0"/>
              <a:t>STA- Station; UE – User Entity</a:t>
            </a:r>
          </a:p>
          <a:p>
            <a:r>
              <a:rPr lang="it-IT" sz="1600" dirty="0" smtClean="0"/>
              <a:t>PoS- Point of Service </a:t>
            </a:r>
          </a:p>
          <a:p>
            <a:r>
              <a:rPr lang="it-IT" sz="1600" dirty="0" smtClean="0"/>
              <a:t>MIH – Media Independent Handover </a:t>
            </a:r>
          </a:p>
          <a:p>
            <a:r>
              <a:rPr lang="it-IT" sz="1600" dirty="0" smtClean="0"/>
              <a:t>MIHF-ID: MIH Function Identifier (e.g. station1@utilityA.com)</a:t>
            </a:r>
            <a:endParaRPr lang="it-IT" sz="1600" dirty="0"/>
          </a:p>
        </p:txBody>
      </p:sp>
      <p:sp>
        <p:nvSpPr>
          <p:cNvPr id="18" name="正方形/長方形 17"/>
          <p:cNvSpPr/>
          <p:nvPr/>
        </p:nvSpPr>
        <p:spPr>
          <a:xfrm>
            <a:off x="1763688" y="2996952"/>
            <a:ext cx="5400600"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763688" y="2996952"/>
            <a:ext cx="2088232" cy="307777"/>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en-US" altLang="ja-JP" sz="1400" dirty="0" smtClean="0">
                <a:solidFill>
                  <a:schemeClr val="tx1"/>
                </a:solidFill>
              </a:rPr>
              <a:t>MIH Registration</a:t>
            </a:r>
            <a:endParaRPr kumimoji="1" lang="ja-JP" altLang="en-US" sz="1400" dirty="0">
              <a:solidFill>
                <a:schemeClr val="tx1"/>
              </a:solidFill>
            </a:endParaRPr>
          </a:p>
        </p:txBody>
      </p:sp>
      <p:cxnSp>
        <p:nvCxnSpPr>
          <p:cNvPr id="22" name="直線矢印コネクタ 21"/>
          <p:cNvCxnSpPr/>
          <p:nvPr/>
        </p:nvCxnSpPr>
        <p:spPr>
          <a:xfrm>
            <a:off x="2555776" y="3861048"/>
            <a:ext cx="324036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7"/>
          <p:cNvSpPr txBox="1"/>
          <p:nvPr/>
        </p:nvSpPr>
        <p:spPr>
          <a:xfrm>
            <a:off x="2699792" y="3573016"/>
            <a:ext cx="2952328" cy="276999"/>
          </a:xfrm>
          <a:prstGeom prst="rect">
            <a:avLst/>
          </a:prstGeom>
          <a:noFill/>
        </p:spPr>
        <p:txBody>
          <a:bodyPr wrap="square">
            <a:spAutoFit/>
          </a:bodyPr>
          <a:lstStyle/>
          <a:p>
            <a:pPr algn="ctr">
              <a:defRPr/>
            </a:pPr>
            <a:r>
              <a:rPr lang="en-US" sz="1200" dirty="0" err="1" smtClean="0">
                <a:latin typeface="+mn-lt"/>
                <a:cs typeface="+mn-cs"/>
              </a:rPr>
              <a:t>MIH_Registration</a:t>
            </a:r>
            <a:r>
              <a:rPr lang="en-US" sz="1200" dirty="0" smtClean="0">
                <a:latin typeface="+mn-lt"/>
                <a:cs typeface="+mn-cs"/>
              </a:rPr>
              <a:t> request (</a:t>
            </a:r>
            <a:r>
              <a:rPr lang="en-US" sz="1200" b="1" dirty="0" smtClean="0">
                <a:latin typeface="+mn-lt"/>
                <a:cs typeface="+mn-cs"/>
              </a:rPr>
              <a:t>reg. </a:t>
            </a:r>
            <a:r>
              <a:rPr lang="en-US" sz="1200" b="1" dirty="0" err="1" smtClean="0">
                <a:latin typeface="+mn-lt"/>
                <a:cs typeface="+mn-cs"/>
              </a:rPr>
              <a:t>params</a:t>
            </a:r>
            <a:r>
              <a:rPr lang="en-US" sz="1200" b="1" dirty="0" smtClean="0">
                <a:latin typeface="+mn-lt"/>
                <a:cs typeface="+mn-cs"/>
              </a:rPr>
              <a:t>.)</a:t>
            </a:r>
          </a:p>
        </p:txBody>
      </p:sp>
      <p:cxnSp>
        <p:nvCxnSpPr>
          <p:cNvPr id="26" name="直線矢印コネクタ 25"/>
          <p:cNvCxnSpPr/>
          <p:nvPr/>
        </p:nvCxnSpPr>
        <p:spPr>
          <a:xfrm flipH="1">
            <a:off x="2555776" y="4653136"/>
            <a:ext cx="324036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7"/>
          <p:cNvSpPr txBox="1"/>
          <p:nvPr/>
        </p:nvSpPr>
        <p:spPr>
          <a:xfrm>
            <a:off x="2699792" y="4437112"/>
            <a:ext cx="2952328" cy="276999"/>
          </a:xfrm>
          <a:prstGeom prst="rect">
            <a:avLst/>
          </a:prstGeom>
          <a:noFill/>
        </p:spPr>
        <p:txBody>
          <a:bodyPr wrap="square">
            <a:spAutoFit/>
          </a:bodyPr>
          <a:lstStyle/>
          <a:p>
            <a:pPr algn="ctr">
              <a:defRPr/>
            </a:pPr>
            <a:r>
              <a:rPr lang="en-US" sz="1200" dirty="0" err="1" smtClean="0">
                <a:latin typeface="+mn-lt"/>
                <a:cs typeface="+mn-cs"/>
              </a:rPr>
              <a:t>MIH_Registration</a:t>
            </a:r>
            <a:r>
              <a:rPr lang="en-US" sz="1200" dirty="0" smtClean="0">
                <a:latin typeface="+mn-lt"/>
                <a:cs typeface="+mn-cs"/>
              </a:rPr>
              <a:t> response (reg. lifetime)</a:t>
            </a:r>
          </a:p>
        </p:txBody>
      </p:sp>
      <p:sp>
        <p:nvSpPr>
          <p:cNvPr id="28" name="正方形/長方形 27"/>
          <p:cNvSpPr/>
          <p:nvPr/>
        </p:nvSpPr>
        <p:spPr>
          <a:xfrm>
            <a:off x="5508104" y="4005064"/>
            <a:ext cx="1368152" cy="4320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Register STA/UE</a:t>
            </a:r>
          </a:p>
        </p:txBody>
      </p:sp>
      <p:sp>
        <p:nvSpPr>
          <p:cNvPr id="33" name="正方形/長方形 32"/>
          <p:cNvSpPr/>
          <p:nvPr/>
        </p:nvSpPr>
        <p:spPr>
          <a:xfrm>
            <a:off x="5940152" y="4941168"/>
            <a:ext cx="3168352" cy="792088"/>
          </a:xfrm>
          <a:prstGeom prst="rect">
            <a:avLst/>
          </a:prstGeom>
          <a:solidFill>
            <a:schemeClr val="bg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Registration parameters</a:t>
            </a:r>
          </a:p>
          <a:p>
            <a:pPr>
              <a:buFont typeface="Arial" pitchFamily="34" charset="0"/>
              <a:buChar char="•"/>
            </a:pPr>
            <a:r>
              <a:rPr kumimoji="1" lang="en-US" altLang="ja-JP" sz="1200" dirty="0" smtClean="0">
                <a:solidFill>
                  <a:schemeClr val="tx1"/>
                </a:solidFill>
              </a:rPr>
              <a:t>MIHF-ID</a:t>
            </a:r>
          </a:p>
          <a:p>
            <a:pPr>
              <a:buFont typeface="Arial" pitchFamily="34" charset="0"/>
              <a:buChar char="•"/>
            </a:pPr>
            <a:r>
              <a:rPr kumimoji="1" lang="en-US" altLang="ja-JP" sz="1200" dirty="0" smtClean="0">
                <a:solidFill>
                  <a:schemeClr val="tx1"/>
                </a:solidFill>
              </a:rPr>
              <a:t>List of link layer addresses</a:t>
            </a:r>
          </a:p>
          <a:p>
            <a:pPr>
              <a:buFont typeface="Arial" pitchFamily="34" charset="0"/>
              <a:buChar char="•"/>
            </a:pPr>
            <a:r>
              <a:rPr kumimoji="1" lang="en-US" altLang="ja-JP" sz="1200" dirty="0" smtClean="0">
                <a:solidFill>
                  <a:schemeClr val="tx1"/>
                </a:solidFill>
              </a:rPr>
              <a:t>IP address (when IP is used for MIH transport)</a:t>
            </a:r>
          </a:p>
        </p:txBody>
      </p:sp>
      <p:cxnSp>
        <p:nvCxnSpPr>
          <p:cNvPr id="35" name="図形 34"/>
          <p:cNvCxnSpPr>
            <a:stCxn id="36" idx="6"/>
            <a:endCxn id="33" idx="0"/>
          </p:cNvCxnSpPr>
          <p:nvPr/>
        </p:nvCxnSpPr>
        <p:spPr>
          <a:xfrm>
            <a:off x="5508104" y="3717032"/>
            <a:ext cx="2016224" cy="122413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円/楕円 35"/>
          <p:cNvSpPr/>
          <p:nvPr/>
        </p:nvSpPr>
        <p:spPr>
          <a:xfrm>
            <a:off x="4499992" y="3573016"/>
            <a:ext cx="1008112" cy="288032"/>
          </a:xfrm>
          <a:prstGeom prst="ellipse">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ッター プレースホルダ 20"/>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雲 31"/>
          <p:cNvSpPr/>
          <p:nvPr/>
        </p:nvSpPr>
        <p:spPr>
          <a:xfrm>
            <a:off x="3347864" y="2060848"/>
            <a:ext cx="1512168" cy="3312368"/>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 name="Straight Connector 6"/>
          <p:cNvCxnSpPr>
            <a:cxnSpLocks noChangeShapeType="1"/>
          </p:cNvCxnSpPr>
          <p:nvPr/>
        </p:nvCxnSpPr>
        <p:spPr bwMode="auto">
          <a:xfrm>
            <a:off x="2555776" y="2420888"/>
            <a:ext cx="1" cy="3024334"/>
          </a:xfrm>
          <a:prstGeom prst="line">
            <a:avLst/>
          </a:prstGeom>
          <a:noFill/>
          <a:ln w="9525" algn="ctr">
            <a:solidFill>
              <a:schemeClr val="tx1"/>
            </a:solidFill>
            <a:round/>
            <a:headEnd/>
            <a:tailEnd/>
          </a:ln>
        </p:spPr>
      </p:cxnSp>
      <p:sp>
        <p:nvSpPr>
          <p:cNvPr id="10242" name="Title 1"/>
          <p:cNvSpPr>
            <a:spLocks noGrp="1"/>
          </p:cNvSpPr>
          <p:nvPr>
            <p:ph type="title"/>
          </p:nvPr>
        </p:nvSpPr>
        <p:spPr/>
        <p:txBody>
          <a:bodyPr/>
          <a:lstStyle/>
          <a:p>
            <a:pPr eaLnBrk="1" hangingPunct="1"/>
            <a:r>
              <a:rPr lang="en-US" altLang="ja-JP" sz="3200" dirty="0" smtClean="0">
                <a:ea typeface="ＭＳ Ｐゴシック" pitchFamily="50" charset="-128"/>
              </a:rPr>
              <a:t>2</a:t>
            </a:r>
            <a:r>
              <a:rPr lang="en-US" altLang="ja-JP" sz="3200" baseline="30000" dirty="0" smtClean="0">
                <a:ea typeface="ＭＳ Ｐゴシック" pitchFamily="50" charset="-128"/>
              </a:rPr>
              <a:t>nd</a:t>
            </a:r>
            <a:r>
              <a:rPr lang="en-US" altLang="ja-JP" sz="3200" dirty="0" smtClean="0">
                <a:ea typeface="ＭＳ Ｐゴシック" pitchFamily="50" charset="-128"/>
              </a:rPr>
              <a:t> Step: Command Execution</a:t>
            </a:r>
            <a:endParaRPr lang="en-US" sz="3200" dirty="0" smtClean="0">
              <a:ea typeface="ＭＳ Ｐゴシック" pitchFamily="50" charset="-128"/>
            </a:endParaRPr>
          </a:p>
        </p:txBody>
      </p:sp>
      <p:sp>
        <p:nvSpPr>
          <p:cNvPr id="29" name="コンテンツ プレースホルダ 28"/>
          <p:cNvSpPr>
            <a:spLocks noGrp="1"/>
          </p:cNvSpPr>
          <p:nvPr>
            <p:ph idx="1"/>
          </p:nvPr>
        </p:nvSpPr>
        <p:spPr>
          <a:xfrm>
            <a:off x="422275" y="1143000"/>
            <a:ext cx="8299450" cy="701824"/>
          </a:xfrm>
        </p:spPr>
        <p:txBody>
          <a:bodyPr/>
          <a:lstStyle/>
          <a:p>
            <a:r>
              <a:rPr kumimoji="1" lang="en-US" altLang="ja-JP" dirty="0" smtClean="0"/>
              <a:t>MIH command is </a:t>
            </a:r>
            <a:r>
              <a:rPr kumimoji="1" lang="en-US" altLang="ja-JP" dirty="0" err="1" smtClean="0"/>
              <a:t>unicast</a:t>
            </a:r>
            <a:endParaRPr kumimoji="1" lang="ja-JP" altLang="en-US" dirty="0"/>
          </a:p>
        </p:txBody>
      </p:sp>
      <p:sp>
        <p:nvSpPr>
          <p:cNvPr id="25" name="Slide Number Placeholder 24"/>
          <p:cNvSpPr>
            <a:spLocks noGrp="1"/>
          </p:cNvSpPr>
          <p:nvPr>
            <p:ph type="sldNum" sz="quarter" idx="11"/>
          </p:nvPr>
        </p:nvSpPr>
        <p:spPr>
          <a:xfrm>
            <a:off x="7772400" y="5896744"/>
            <a:ext cx="685800" cy="381000"/>
          </a:xfrm>
        </p:spPr>
        <p:txBody>
          <a:bodyPr/>
          <a:lstStyle/>
          <a:p>
            <a:fld id="{C3331D4D-F3B1-4660-8B3D-126A38C6A0EE}" type="slidenum">
              <a:rPr lang="en-US" altLang="ja-JP" smtClean="0"/>
              <a:pPr/>
              <a:t>7</a:t>
            </a:fld>
            <a:endParaRPr lang="en-US" altLang="ja-JP"/>
          </a:p>
        </p:txBody>
      </p:sp>
      <p:sp>
        <p:nvSpPr>
          <p:cNvPr id="4" name="TextBox 3"/>
          <p:cNvSpPr txBox="1"/>
          <p:nvPr/>
        </p:nvSpPr>
        <p:spPr>
          <a:xfrm>
            <a:off x="1691680" y="2143889"/>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5" name="TextBox 4"/>
          <p:cNvSpPr txBox="1"/>
          <p:nvPr/>
        </p:nvSpPr>
        <p:spPr>
          <a:xfrm>
            <a:off x="4788024" y="2132856"/>
            <a:ext cx="2133600" cy="276999"/>
          </a:xfrm>
          <a:prstGeom prst="rect">
            <a:avLst/>
          </a:prstGeom>
          <a:solidFill>
            <a:schemeClr val="bg1"/>
          </a:solidFill>
          <a:ln>
            <a:solidFill>
              <a:schemeClr val="tx1"/>
            </a:solidFill>
          </a:ln>
        </p:spPr>
        <p:txBody>
          <a:bodyPr>
            <a:spAutoFit/>
          </a:bodyPr>
          <a:lstStyle/>
          <a:p>
            <a:pPr algn="ctr">
              <a:defRPr/>
            </a:pPr>
            <a:r>
              <a:rPr lang="en-US" sz="1200" b="1" dirty="0" smtClean="0">
                <a:latin typeface="+mn-lt"/>
              </a:rPr>
              <a:t>MIH  </a:t>
            </a:r>
            <a:r>
              <a:rPr lang="en-US" sz="1200" b="1" dirty="0" err="1" smtClean="0">
                <a:latin typeface="+mn-lt"/>
              </a:rPr>
              <a:t>PoS</a:t>
            </a:r>
            <a:r>
              <a:rPr lang="en-US" sz="1200" b="1" dirty="0" smtClean="0">
                <a:latin typeface="+mn-lt"/>
              </a:rPr>
              <a:t> </a:t>
            </a:r>
            <a:endParaRPr lang="en-US" sz="1200" b="1" dirty="0">
              <a:latin typeface="+mn-lt"/>
              <a:cs typeface="+mn-cs"/>
            </a:endParaRPr>
          </a:p>
        </p:txBody>
      </p:sp>
      <p:cxnSp>
        <p:nvCxnSpPr>
          <p:cNvPr id="14" name="Straight Connector 6"/>
          <p:cNvCxnSpPr>
            <a:cxnSpLocks noChangeShapeType="1"/>
          </p:cNvCxnSpPr>
          <p:nvPr/>
        </p:nvCxnSpPr>
        <p:spPr bwMode="auto">
          <a:xfrm flipH="1">
            <a:off x="5796136" y="2420888"/>
            <a:ext cx="1" cy="3024334"/>
          </a:xfrm>
          <a:prstGeom prst="line">
            <a:avLst/>
          </a:prstGeom>
          <a:noFill/>
          <a:ln w="9525" algn="ctr">
            <a:solidFill>
              <a:schemeClr val="tx1"/>
            </a:solidFill>
            <a:round/>
            <a:headEnd/>
            <a:tailEnd/>
          </a:ln>
        </p:spPr>
      </p:cxnSp>
      <p:sp>
        <p:nvSpPr>
          <p:cNvPr id="16" name="TextBox 15"/>
          <p:cNvSpPr txBox="1"/>
          <p:nvPr/>
        </p:nvSpPr>
        <p:spPr>
          <a:xfrm>
            <a:off x="755576" y="5589240"/>
            <a:ext cx="3294492" cy="1077218"/>
          </a:xfrm>
          <a:prstGeom prst="rect">
            <a:avLst/>
          </a:prstGeom>
          <a:noFill/>
        </p:spPr>
        <p:txBody>
          <a:bodyPr wrap="none" rtlCol="0">
            <a:spAutoFit/>
          </a:bodyPr>
          <a:lstStyle/>
          <a:p>
            <a:r>
              <a:rPr lang="it-IT" sz="1600" dirty="0" smtClean="0"/>
              <a:t>STA- Station; UE – User Entity</a:t>
            </a:r>
          </a:p>
          <a:p>
            <a:r>
              <a:rPr lang="it-IT" sz="1600" dirty="0" smtClean="0"/>
              <a:t>PoS- Point of Service </a:t>
            </a:r>
          </a:p>
          <a:p>
            <a:r>
              <a:rPr lang="it-IT" sz="1600" dirty="0" smtClean="0"/>
              <a:t>PoA- Point of Attachment</a:t>
            </a:r>
          </a:p>
          <a:p>
            <a:r>
              <a:rPr lang="it-IT" sz="1600" dirty="0" smtClean="0"/>
              <a:t>MIH – Media Independent Handover </a:t>
            </a:r>
          </a:p>
        </p:txBody>
      </p:sp>
      <p:sp>
        <p:nvSpPr>
          <p:cNvPr id="18" name="正方形/長方形 17"/>
          <p:cNvSpPr/>
          <p:nvPr/>
        </p:nvSpPr>
        <p:spPr>
          <a:xfrm>
            <a:off x="1547664" y="2924944"/>
            <a:ext cx="5328592"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547664" y="2924944"/>
            <a:ext cx="2880320"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en-US" altLang="ja-JP" sz="1400" dirty="0" smtClean="0">
                <a:solidFill>
                  <a:schemeClr val="tx1"/>
                </a:solidFill>
              </a:rPr>
              <a:t>MIH Command (network initiated)</a:t>
            </a:r>
            <a:endParaRPr kumimoji="1" lang="ja-JP" altLang="en-US" sz="1400" dirty="0">
              <a:solidFill>
                <a:schemeClr val="tx1"/>
              </a:solidFill>
            </a:endParaRPr>
          </a:p>
        </p:txBody>
      </p:sp>
      <p:cxnSp>
        <p:nvCxnSpPr>
          <p:cNvPr id="22" name="直線矢印コネクタ 21"/>
          <p:cNvCxnSpPr/>
          <p:nvPr/>
        </p:nvCxnSpPr>
        <p:spPr>
          <a:xfrm>
            <a:off x="2555776" y="3717032"/>
            <a:ext cx="3240360"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TextBox 7"/>
          <p:cNvSpPr txBox="1"/>
          <p:nvPr/>
        </p:nvSpPr>
        <p:spPr>
          <a:xfrm>
            <a:off x="2627784" y="3429000"/>
            <a:ext cx="3312368" cy="276999"/>
          </a:xfrm>
          <a:prstGeom prst="rect">
            <a:avLst/>
          </a:prstGeom>
          <a:noFill/>
        </p:spPr>
        <p:txBody>
          <a:bodyPr wrap="square">
            <a:spAutoFit/>
          </a:bodyPr>
          <a:lstStyle/>
          <a:p>
            <a:pPr algn="ctr">
              <a:defRPr/>
            </a:pPr>
            <a:r>
              <a:rPr lang="en-US" sz="1200" dirty="0" err="1" smtClean="0">
                <a:latin typeface="+mn-lt"/>
                <a:cs typeface="+mn-cs"/>
              </a:rPr>
              <a:t>MIH_Net</a:t>
            </a:r>
            <a:r>
              <a:rPr lang="en-US" sz="1200" dirty="0" err="1" smtClean="0">
                <a:latin typeface="+mn-lt"/>
              </a:rPr>
              <a:t>_HO_Commit</a:t>
            </a:r>
            <a:r>
              <a:rPr lang="en-US" sz="1200" dirty="0" smtClean="0">
                <a:latin typeface="+mn-lt"/>
              </a:rPr>
              <a:t> request (</a:t>
            </a:r>
            <a:r>
              <a:rPr lang="en-US" sz="1200" b="1" dirty="0" smtClean="0">
                <a:latin typeface="+mn-lt"/>
              </a:rPr>
              <a:t>HO </a:t>
            </a:r>
            <a:r>
              <a:rPr lang="en-US" sz="1200" b="1" dirty="0" err="1" smtClean="0">
                <a:latin typeface="+mn-lt"/>
              </a:rPr>
              <a:t>params</a:t>
            </a:r>
            <a:r>
              <a:rPr lang="en-US" sz="1200" dirty="0" smtClean="0">
                <a:latin typeface="+mn-lt"/>
              </a:rPr>
              <a:t>)</a:t>
            </a:r>
            <a:endParaRPr lang="en-US" sz="1200" dirty="0" smtClean="0">
              <a:latin typeface="+mn-lt"/>
              <a:cs typeface="+mn-cs"/>
            </a:endParaRPr>
          </a:p>
        </p:txBody>
      </p:sp>
      <p:cxnSp>
        <p:nvCxnSpPr>
          <p:cNvPr id="26" name="直線矢印コネクタ 25"/>
          <p:cNvCxnSpPr/>
          <p:nvPr/>
        </p:nvCxnSpPr>
        <p:spPr>
          <a:xfrm flipH="1">
            <a:off x="2555776" y="4581128"/>
            <a:ext cx="3240360"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7"/>
          <p:cNvSpPr txBox="1"/>
          <p:nvPr/>
        </p:nvSpPr>
        <p:spPr>
          <a:xfrm>
            <a:off x="2483768" y="4365104"/>
            <a:ext cx="3168352" cy="276999"/>
          </a:xfrm>
          <a:prstGeom prst="rect">
            <a:avLst/>
          </a:prstGeom>
          <a:noFill/>
        </p:spPr>
        <p:txBody>
          <a:bodyPr wrap="square">
            <a:spAutoFit/>
          </a:bodyPr>
          <a:lstStyle/>
          <a:p>
            <a:pPr algn="ctr">
              <a:defRPr/>
            </a:pPr>
            <a:r>
              <a:rPr lang="en-US" sz="1200" dirty="0" err="1" smtClean="0">
                <a:latin typeface="+mn-lt"/>
                <a:cs typeface="+mn-cs"/>
              </a:rPr>
              <a:t>MIH_Net_HO_Commit</a:t>
            </a:r>
            <a:r>
              <a:rPr lang="en-US" sz="1200" dirty="0" smtClean="0">
                <a:latin typeface="+mn-lt"/>
                <a:cs typeface="+mn-cs"/>
              </a:rPr>
              <a:t> response (</a:t>
            </a:r>
            <a:r>
              <a:rPr lang="en-US" sz="1200" b="1" dirty="0" smtClean="0">
                <a:latin typeface="+mn-lt"/>
                <a:cs typeface="+mn-cs"/>
              </a:rPr>
              <a:t>HO result</a:t>
            </a:r>
            <a:r>
              <a:rPr lang="en-US" sz="1200" dirty="0" smtClean="0">
                <a:latin typeface="+mn-lt"/>
                <a:cs typeface="+mn-cs"/>
              </a:rPr>
              <a:t>)</a:t>
            </a:r>
          </a:p>
        </p:txBody>
      </p:sp>
      <p:sp>
        <p:nvSpPr>
          <p:cNvPr id="28" name="正方形/長方形 27"/>
          <p:cNvSpPr/>
          <p:nvPr/>
        </p:nvSpPr>
        <p:spPr>
          <a:xfrm>
            <a:off x="6228184" y="3789040"/>
            <a:ext cx="2736304" cy="2520280"/>
          </a:xfrm>
          <a:prstGeom prst="rect">
            <a:avLst/>
          </a:prstGeom>
          <a:solidFill>
            <a:schemeClr val="bg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200" dirty="0" smtClean="0">
                <a:solidFill>
                  <a:schemeClr val="tx1"/>
                </a:solidFill>
              </a:rPr>
              <a:t>HO (Handover) parameters:</a:t>
            </a:r>
          </a:p>
          <a:p>
            <a:pPr>
              <a:buFont typeface="Arial" pitchFamily="34" charset="0"/>
              <a:buChar char="•"/>
            </a:pPr>
            <a:r>
              <a:rPr kumimoji="1" lang="en-US" altLang="ja-JP" sz="1200" dirty="0" smtClean="0">
                <a:solidFill>
                  <a:schemeClr val="tx1"/>
                </a:solidFill>
              </a:rPr>
              <a:t> Target link type</a:t>
            </a:r>
          </a:p>
          <a:p>
            <a:pPr>
              <a:buFont typeface="Arial" pitchFamily="34" charset="0"/>
              <a:buChar char="•"/>
            </a:pPr>
            <a:r>
              <a:rPr kumimoji="1" lang="en-US" altLang="ja-JP" sz="1200" dirty="0" smtClean="0">
                <a:solidFill>
                  <a:schemeClr val="tx1"/>
                </a:solidFill>
              </a:rPr>
              <a:t> Target network information list</a:t>
            </a:r>
          </a:p>
          <a:p>
            <a:r>
              <a:rPr kumimoji="1" lang="en-US" altLang="ja-JP" sz="1200" dirty="0" smtClean="0">
                <a:solidFill>
                  <a:schemeClr val="tx1"/>
                </a:solidFill>
              </a:rPr>
              <a:t>       Network ID, </a:t>
            </a:r>
            <a:r>
              <a:rPr kumimoji="1" lang="en-US" altLang="ja-JP" sz="1200" dirty="0" err="1" smtClean="0">
                <a:solidFill>
                  <a:schemeClr val="tx1"/>
                </a:solidFill>
              </a:rPr>
              <a:t>PoA</a:t>
            </a:r>
            <a:r>
              <a:rPr kumimoji="1" lang="en-US" altLang="ja-JP" sz="1200" dirty="0" smtClean="0">
                <a:solidFill>
                  <a:schemeClr val="tx1"/>
                </a:solidFill>
              </a:rPr>
              <a:t> address, etc.</a:t>
            </a:r>
          </a:p>
          <a:p>
            <a:pPr>
              <a:buFont typeface="Arial" pitchFamily="34" charset="0"/>
              <a:buChar char="•"/>
            </a:pPr>
            <a:r>
              <a:rPr kumimoji="1" lang="en-US" altLang="ja-JP" sz="1200" dirty="0" smtClean="0">
                <a:solidFill>
                  <a:schemeClr val="tx1"/>
                </a:solidFill>
              </a:rPr>
              <a:t> Assigned Resource set</a:t>
            </a:r>
          </a:p>
          <a:p>
            <a:pPr>
              <a:buFont typeface="Arial" pitchFamily="34" charset="0"/>
              <a:buChar char="•"/>
            </a:pPr>
            <a:r>
              <a:rPr kumimoji="1" lang="en-US" altLang="ja-JP" sz="1200" dirty="0" smtClean="0">
                <a:solidFill>
                  <a:schemeClr val="tx1"/>
                </a:solidFill>
              </a:rPr>
              <a:t> List of link actions for each link</a:t>
            </a:r>
          </a:p>
        </p:txBody>
      </p:sp>
      <p:sp>
        <p:nvSpPr>
          <p:cNvPr id="20" name="正方形/長方形 19"/>
          <p:cNvSpPr/>
          <p:nvPr/>
        </p:nvSpPr>
        <p:spPr>
          <a:xfrm>
            <a:off x="6588224" y="4992851"/>
            <a:ext cx="2304256" cy="1200329"/>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kumimoji="1" lang="en-US" altLang="ja-JP" sz="1200" dirty="0" smtClean="0">
                <a:solidFill>
                  <a:schemeClr val="tx1"/>
                </a:solidFill>
              </a:rPr>
              <a:t>Link Actions:</a:t>
            </a:r>
          </a:p>
          <a:p>
            <a:r>
              <a:rPr kumimoji="1" lang="en-US" altLang="ja-JP" sz="1200" dirty="0" smtClean="0">
                <a:solidFill>
                  <a:schemeClr val="tx1"/>
                </a:solidFill>
              </a:rPr>
              <a:t>0: NONE</a:t>
            </a:r>
          </a:p>
          <a:p>
            <a:r>
              <a:rPr lang="en-US" altLang="ja-JP" sz="1200" dirty="0" smtClean="0">
                <a:solidFill>
                  <a:schemeClr val="tx1"/>
                </a:solidFill>
              </a:rPr>
              <a:t>1: LINK_DISCONNECT</a:t>
            </a:r>
          </a:p>
          <a:p>
            <a:r>
              <a:rPr lang="en-US" altLang="ja-JP" sz="1200" dirty="0" smtClean="0">
                <a:solidFill>
                  <a:schemeClr val="tx1"/>
                </a:solidFill>
              </a:rPr>
              <a:t>2: LINK_LOW_POWER</a:t>
            </a:r>
          </a:p>
          <a:p>
            <a:r>
              <a:rPr lang="en-US" altLang="ja-JP" sz="1200" dirty="0" smtClean="0">
                <a:solidFill>
                  <a:schemeClr val="tx1"/>
                </a:solidFill>
              </a:rPr>
              <a:t>3: LINK_POWER_DOWN</a:t>
            </a:r>
          </a:p>
          <a:p>
            <a:r>
              <a:rPr lang="en-US" altLang="ja-JP" sz="1200" dirty="0" smtClean="0">
                <a:solidFill>
                  <a:schemeClr val="tx1"/>
                </a:solidFill>
              </a:rPr>
              <a:t>4: LINK_POWER_UP</a:t>
            </a:r>
            <a:endParaRPr kumimoji="1" lang="en-US" altLang="ja-JP" sz="1200" dirty="0" smtClean="0">
              <a:solidFill>
                <a:schemeClr val="tx1"/>
              </a:solidFill>
            </a:endParaRPr>
          </a:p>
        </p:txBody>
      </p:sp>
      <p:sp>
        <p:nvSpPr>
          <p:cNvPr id="30" name="円/楕円 29"/>
          <p:cNvSpPr/>
          <p:nvPr/>
        </p:nvSpPr>
        <p:spPr>
          <a:xfrm>
            <a:off x="4860032" y="3429000"/>
            <a:ext cx="936104" cy="288032"/>
          </a:xfrm>
          <a:prstGeom prst="ellipse">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763688" y="3933056"/>
            <a:ext cx="100811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Perform HO</a:t>
            </a:r>
          </a:p>
        </p:txBody>
      </p:sp>
      <p:sp>
        <p:nvSpPr>
          <p:cNvPr id="35" name="正方形/長方形 34"/>
          <p:cNvSpPr/>
          <p:nvPr/>
        </p:nvSpPr>
        <p:spPr>
          <a:xfrm>
            <a:off x="5580112" y="2996952"/>
            <a:ext cx="100811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Initiate HO</a:t>
            </a:r>
          </a:p>
        </p:txBody>
      </p:sp>
      <p:cxnSp>
        <p:nvCxnSpPr>
          <p:cNvPr id="37" name="図形 36"/>
          <p:cNvCxnSpPr>
            <a:stCxn id="30" idx="6"/>
            <a:endCxn id="28" idx="0"/>
          </p:cNvCxnSpPr>
          <p:nvPr/>
        </p:nvCxnSpPr>
        <p:spPr>
          <a:xfrm>
            <a:off x="5796136" y="3573016"/>
            <a:ext cx="1800200" cy="21602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フッター プレースホルダ 23"/>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Group Handover </a:t>
            </a:r>
            <a:br>
              <a:rPr kumimoji="1" lang="en-US" altLang="ja-JP" dirty="0" smtClean="0"/>
            </a:br>
            <a:r>
              <a:rPr kumimoji="1" lang="en-US" altLang="ja-JP" dirty="0" smtClean="0"/>
              <a:t>To Be Defined by P802.21d</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8</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ja-JP" sz="3200" dirty="0" smtClean="0">
                <a:ea typeface="ＭＳ Ｐゴシック" pitchFamily="50" charset="-128"/>
              </a:rPr>
              <a:t>1</a:t>
            </a:r>
            <a:r>
              <a:rPr lang="en-US" altLang="ja-JP" sz="3200" baseline="30000" dirty="0" smtClean="0">
                <a:ea typeface="ＭＳ Ｐゴシック" pitchFamily="50" charset="-128"/>
              </a:rPr>
              <a:t>st</a:t>
            </a:r>
            <a:r>
              <a:rPr lang="en-US" altLang="ja-JP" sz="3200" dirty="0" smtClean="0">
                <a:ea typeface="ＭＳ Ｐゴシック" pitchFamily="50" charset="-128"/>
              </a:rPr>
              <a:t> Step: Registration </a:t>
            </a:r>
            <a:br>
              <a:rPr lang="en-US" altLang="ja-JP" sz="3200" dirty="0" smtClean="0">
                <a:ea typeface="ＭＳ Ｐゴシック" pitchFamily="50" charset="-128"/>
              </a:rPr>
            </a:br>
            <a:r>
              <a:rPr lang="en-US" altLang="ja-JP" sz="3200" dirty="0" smtClean="0">
                <a:ea typeface="ＭＳ Ｐゴシック" pitchFamily="50" charset="-128"/>
              </a:rPr>
              <a:t>(Example Extension)</a:t>
            </a:r>
            <a:endParaRPr lang="en-US" sz="3200" dirty="0" smtClean="0">
              <a:ea typeface="ＭＳ Ｐゴシック" pitchFamily="50" charset="-128"/>
            </a:endParaRPr>
          </a:p>
        </p:txBody>
      </p:sp>
      <p:sp>
        <p:nvSpPr>
          <p:cNvPr id="29" name="コンテンツ プレースホルダ 28"/>
          <p:cNvSpPr>
            <a:spLocks noGrp="1"/>
          </p:cNvSpPr>
          <p:nvPr>
            <p:ph idx="1"/>
          </p:nvPr>
        </p:nvSpPr>
        <p:spPr>
          <a:xfrm>
            <a:off x="422275" y="1268760"/>
            <a:ext cx="8299450" cy="1368152"/>
          </a:xfrm>
        </p:spPr>
        <p:txBody>
          <a:bodyPr/>
          <a:lstStyle/>
          <a:p>
            <a:r>
              <a:rPr kumimoji="1" lang="en-US" altLang="ja-JP" dirty="0" smtClean="0"/>
              <a:t>Registration response may contain a list of available group information provided by the MIH </a:t>
            </a:r>
            <a:r>
              <a:rPr kumimoji="1" lang="en-US" altLang="ja-JP" dirty="0" err="1" smtClean="0"/>
              <a:t>PoS</a:t>
            </a:r>
            <a:endParaRPr kumimoji="1" lang="ja-JP" altLang="en-US" dirty="0"/>
          </a:p>
        </p:txBody>
      </p:sp>
      <p:sp>
        <p:nvSpPr>
          <p:cNvPr id="4" name="雲 3"/>
          <p:cNvSpPr/>
          <p:nvPr/>
        </p:nvSpPr>
        <p:spPr>
          <a:xfrm>
            <a:off x="3347864" y="2060848"/>
            <a:ext cx="1512168" cy="3384376"/>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 name="Straight Connector 6"/>
          <p:cNvCxnSpPr>
            <a:cxnSpLocks noChangeShapeType="1"/>
          </p:cNvCxnSpPr>
          <p:nvPr/>
        </p:nvCxnSpPr>
        <p:spPr bwMode="auto">
          <a:xfrm>
            <a:off x="2555776" y="2420888"/>
            <a:ext cx="1" cy="3024334"/>
          </a:xfrm>
          <a:prstGeom prst="line">
            <a:avLst/>
          </a:prstGeom>
          <a:noFill/>
          <a:ln w="9525" algn="ctr">
            <a:solidFill>
              <a:schemeClr val="tx1"/>
            </a:solidFill>
            <a:round/>
            <a:headEnd/>
            <a:tailEnd/>
          </a:ln>
        </p:spPr>
      </p:cxnSp>
      <p:sp>
        <p:nvSpPr>
          <p:cNvPr id="6" name="TextBox 3"/>
          <p:cNvSpPr txBox="1"/>
          <p:nvPr/>
        </p:nvSpPr>
        <p:spPr>
          <a:xfrm>
            <a:off x="1691680" y="2143889"/>
            <a:ext cx="1728192" cy="276999"/>
          </a:xfrm>
          <a:prstGeom prst="rect">
            <a:avLst/>
          </a:prstGeom>
          <a:solidFill>
            <a:schemeClr val="bg1"/>
          </a:solidFill>
          <a:ln>
            <a:solidFill>
              <a:schemeClr val="tx1"/>
            </a:solidFill>
          </a:ln>
        </p:spPr>
        <p:txBody>
          <a:bodyPr wrap="square">
            <a:spAutoFit/>
          </a:bodyPr>
          <a:lstStyle/>
          <a:p>
            <a:pPr algn="ctr">
              <a:defRPr/>
            </a:pPr>
            <a:r>
              <a:rPr lang="en-US" sz="1200" b="1" dirty="0" smtClean="0">
                <a:latin typeface="+mn-lt"/>
                <a:cs typeface="+mn-cs"/>
              </a:rPr>
              <a:t>STA/UE </a:t>
            </a:r>
            <a:r>
              <a:rPr lang="en-US" sz="1200" b="1" dirty="0" smtClean="0">
                <a:latin typeface="+mn-lt"/>
              </a:rPr>
              <a:t>(MIH Client)</a:t>
            </a:r>
            <a:endParaRPr lang="en-US" sz="1200" b="1" dirty="0">
              <a:latin typeface="+mn-lt"/>
              <a:cs typeface="+mn-cs"/>
            </a:endParaRPr>
          </a:p>
        </p:txBody>
      </p:sp>
      <p:sp>
        <p:nvSpPr>
          <p:cNvPr id="7" name="TextBox 4"/>
          <p:cNvSpPr txBox="1"/>
          <p:nvPr/>
        </p:nvSpPr>
        <p:spPr>
          <a:xfrm>
            <a:off x="4788024" y="2132856"/>
            <a:ext cx="2133600" cy="276999"/>
          </a:xfrm>
          <a:prstGeom prst="rect">
            <a:avLst/>
          </a:prstGeom>
          <a:solidFill>
            <a:schemeClr val="bg1"/>
          </a:solidFill>
          <a:ln>
            <a:solidFill>
              <a:schemeClr val="tx1"/>
            </a:solidFill>
          </a:ln>
        </p:spPr>
        <p:txBody>
          <a:bodyPr>
            <a:spAutoFit/>
          </a:bodyPr>
          <a:lstStyle/>
          <a:p>
            <a:pPr algn="ctr">
              <a:defRPr/>
            </a:pPr>
            <a:r>
              <a:rPr lang="en-US" sz="1200" b="1" dirty="0" smtClean="0">
                <a:latin typeface="+mn-lt"/>
              </a:rPr>
              <a:t>MIH  </a:t>
            </a:r>
            <a:r>
              <a:rPr lang="en-US" sz="1200" b="1" dirty="0" err="1" smtClean="0">
                <a:latin typeface="+mn-lt"/>
              </a:rPr>
              <a:t>PoS</a:t>
            </a:r>
            <a:r>
              <a:rPr lang="en-US" sz="1200" b="1" dirty="0" smtClean="0">
                <a:latin typeface="+mn-lt"/>
              </a:rPr>
              <a:t> </a:t>
            </a:r>
            <a:endParaRPr lang="en-US" sz="1200" b="1" dirty="0">
              <a:latin typeface="+mn-lt"/>
              <a:cs typeface="+mn-cs"/>
            </a:endParaRPr>
          </a:p>
        </p:txBody>
      </p:sp>
      <p:cxnSp>
        <p:nvCxnSpPr>
          <p:cNvPr id="8" name="Straight Connector 6"/>
          <p:cNvCxnSpPr>
            <a:cxnSpLocks noChangeShapeType="1"/>
          </p:cNvCxnSpPr>
          <p:nvPr/>
        </p:nvCxnSpPr>
        <p:spPr bwMode="auto">
          <a:xfrm flipH="1">
            <a:off x="5796136" y="2420888"/>
            <a:ext cx="1" cy="3024334"/>
          </a:xfrm>
          <a:prstGeom prst="line">
            <a:avLst/>
          </a:prstGeom>
          <a:noFill/>
          <a:ln w="9525" algn="ctr">
            <a:solidFill>
              <a:schemeClr val="tx1"/>
            </a:solidFill>
            <a:round/>
            <a:headEnd/>
            <a:tailEnd/>
          </a:ln>
        </p:spPr>
      </p:cxnSp>
      <p:sp>
        <p:nvSpPr>
          <p:cNvPr id="10" name="正方形/長方形 9"/>
          <p:cNvSpPr/>
          <p:nvPr/>
        </p:nvSpPr>
        <p:spPr>
          <a:xfrm>
            <a:off x="1763688" y="2996952"/>
            <a:ext cx="5400600"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763688" y="2996952"/>
            <a:ext cx="2088232" cy="307777"/>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en-US" altLang="ja-JP" sz="1400" dirty="0" smtClean="0">
                <a:solidFill>
                  <a:schemeClr val="tx1"/>
                </a:solidFill>
              </a:rPr>
              <a:t>MIH Registration</a:t>
            </a:r>
            <a:endParaRPr kumimoji="1" lang="ja-JP" altLang="en-US" sz="1400" dirty="0">
              <a:solidFill>
                <a:schemeClr val="tx1"/>
              </a:solidFill>
            </a:endParaRPr>
          </a:p>
        </p:txBody>
      </p:sp>
      <p:cxnSp>
        <p:nvCxnSpPr>
          <p:cNvPr id="12" name="直線矢印コネクタ 11"/>
          <p:cNvCxnSpPr/>
          <p:nvPr/>
        </p:nvCxnSpPr>
        <p:spPr>
          <a:xfrm>
            <a:off x="2555776" y="3861048"/>
            <a:ext cx="324036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7"/>
          <p:cNvSpPr txBox="1"/>
          <p:nvPr/>
        </p:nvSpPr>
        <p:spPr>
          <a:xfrm>
            <a:off x="2699792" y="3573016"/>
            <a:ext cx="2952328" cy="276999"/>
          </a:xfrm>
          <a:prstGeom prst="rect">
            <a:avLst/>
          </a:prstGeom>
          <a:noFill/>
        </p:spPr>
        <p:txBody>
          <a:bodyPr wrap="square">
            <a:spAutoFit/>
          </a:bodyPr>
          <a:lstStyle/>
          <a:p>
            <a:pPr algn="ctr">
              <a:defRPr/>
            </a:pPr>
            <a:r>
              <a:rPr lang="en-US" sz="1200" dirty="0" err="1" smtClean="0">
                <a:latin typeface="+mn-lt"/>
                <a:cs typeface="+mn-cs"/>
              </a:rPr>
              <a:t>MIH_Registration</a:t>
            </a:r>
            <a:r>
              <a:rPr lang="en-US" sz="1200" dirty="0" smtClean="0">
                <a:latin typeface="+mn-lt"/>
                <a:cs typeface="+mn-cs"/>
              </a:rPr>
              <a:t> request (reg. </a:t>
            </a:r>
            <a:r>
              <a:rPr lang="en-US" sz="1200" dirty="0" err="1" smtClean="0">
                <a:latin typeface="+mn-lt"/>
                <a:cs typeface="+mn-cs"/>
              </a:rPr>
              <a:t>params</a:t>
            </a:r>
            <a:r>
              <a:rPr lang="en-US" sz="1200" dirty="0" smtClean="0">
                <a:latin typeface="+mn-lt"/>
                <a:cs typeface="+mn-cs"/>
              </a:rPr>
              <a:t>.)</a:t>
            </a:r>
          </a:p>
        </p:txBody>
      </p:sp>
      <p:cxnSp>
        <p:nvCxnSpPr>
          <p:cNvPr id="14" name="直線矢印コネクタ 13"/>
          <p:cNvCxnSpPr/>
          <p:nvPr/>
        </p:nvCxnSpPr>
        <p:spPr>
          <a:xfrm flipH="1">
            <a:off x="2555776" y="4653136"/>
            <a:ext cx="324036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7"/>
          <p:cNvSpPr txBox="1"/>
          <p:nvPr/>
        </p:nvSpPr>
        <p:spPr>
          <a:xfrm>
            <a:off x="2699792" y="4221088"/>
            <a:ext cx="2952328" cy="461665"/>
          </a:xfrm>
          <a:prstGeom prst="rect">
            <a:avLst/>
          </a:prstGeom>
          <a:noFill/>
        </p:spPr>
        <p:txBody>
          <a:bodyPr wrap="square">
            <a:spAutoFit/>
          </a:bodyPr>
          <a:lstStyle/>
          <a:p>
            <a:pPr algn="ctr">
              <a:defRPr/>
            </a:pPr>
            <a:r>
              <a:rPr lang="en-US" sz="1200" dirty="0" err="1" smtClean="0">
                <a:latin typeface="+mn-lt"/>
                <a:cs typeface="+mn-cs"/>
              </a:rPr>
              <a:t>MIH_Registration</a:t>
            </a:r>
            <a:r>
              <a:rPr lang="en-US" sz="1200" dirty="0" smtClean="0">
                <a:latin typeface="+mn-lt"/>
                <a:cs typeface="+mn-cs"/>
              </a:rPr>
              <a:t> response </a:t>
            </a:r>
          </a:p>
          <a:p>
            <a:pPr algn="ctr">
              <a:defRPr/>
            </a:pPr>
            <a:r>
              <a:rPr lang="en-US" sz="1200" dirty="0" smtClean="0">
                <a:latin typeface="+mn-lt"/>
                <a:cs typeface="+mn-cs"/>
              </a:rPr>
              <a:t>(reg. lifetime, group info.)</a:t>
            </a:r>
          </a:p>
        </p:txBody>
      </p:sp>
      <p:sp>
        <p:nvSpPr>
          <p:cNvPr id="16" name="正方形/長方形 15"/>
          <p:cNvSpPr/>
          <p:nvPr/>
        </p:nvSpPr>
        <p:spPr>
          <a:xfrm>
            <a:off x="5508104" y="4005064"/>
            <a:ext cx="1368152" cy="4320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Register STA/UE</a:t>
            </a:r>
          </a:p>
        </p:txBody>
      </p:sp>
      <p:sp>
        <p:nvSpPr>
          <p:cNvPr id="21" name="スライド番号プレースホルダ 20"/>
          <p:cNvSpPr>
            <a:spLocks noGrp="1"/>
          </p:cNvSpPr>
          <p:nvPr>
            <p:ph type="sldNum" sz="quarter" idx="11"/>
          </p:nvPr>
        </p:nvSpPr>
        <p:spPr/>
        <p:txBody>
          <a:bodyPr/>
          <a:lstStyle/>
          <a:p>
            <a:fld id="{F29C0F80-CD8F-472D-AFB6-6F74E86F726D}" type="slidenum">
              <a:rPr lang="en-US" altLang="ja-JP" smtClean="0"/>
              <a:pPr/>
              <a:t>9</a:t>
            </a:fld>
            <a:endParaRPr lang="en-US" altLang="ja-JP"/>
          </a:p>
        </p:txBody>
      </p:sp>
      <p:sp>
        <p:nvSpPr>
          <p:cNvPr id="23" name="円/楕円 22"/>
          <p:cNvSpPr/>
          <p:nvPr/>
        </p:nvSpPr>
        <p:spPr>
          <a:xfrm>
            <a:off x="3995936" y="4437112"/>
            <a:ext cx="1224136" cy="216024"/>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ッター プレースホルダ 17"/>
          <p:cNvSpPr>
            <a:spLocks noGrp="1"/>
          </p:cNvSpPr>
          <p:nvPr>
            <p:ph type="ftr" sz="quarter" idx="10"/>
          </p:nvPr>
        </p:nvSpPr>
        <p:spPr/>
        <p:txBody>
          <a:bodyPr/>
          <a:lstStyle/>
          <a:p>
            <a:pPr>
              <a:defRPr/>
            </a:pPr>
            <a:r>
              <a:rPr lang="en-US" smtClean="0"/>
              <a:t>21-12-0028-00-0000</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22320</TotalTime>
  <Words>1045</Words>
  <Application>Microsoft Office PowerPoint</Application>
  <PresentationFormat>画面に合わせる (4:3)</PresentationFormat>
  <Paragraphs>190</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blank presentation</vt:lpstr>
      <vt:lpstr>スライド 1</vt:lpstr>
      <vt:lpstr>スライド 2</vt:lpstr>
      <vt:lpstr>Background</vt:lpstr>
      <vt:lpstr>Group Management in Mesh Networks (Presented Jan-2012, DCN 21-12-0009-01-0000)</vt:lpstr>
      <vt:lpstr>Existing Solution:  Individual Handover  Based on IEEE 802.21-2008</vt:lpstr>
      <vt:lpstr>1st Step: Registration</vt:lpstr>
      <vt:lpstr>2nd Step: Command Execution</vt:lpstr>
      <vt:lpstr>Group Handover  To Be Defined by P802.21d</vt:lpstr>
      <vt:lpstr>1st Step: Registration  (Example Extension)</vt:lpstr>
      <vt:lpstr>2nd Step: Group JOIN/LEAVE (New)</vt:lpstr>
      <vt:lpstr>3rd Step: Handover Command  (Example Extension)</vt:lpstr>
      <vt:lpstr>Relationship with Existing  Group Management Mechanisms</vt:lpstr>
      <vt:lpstr>Group Mgmt in 802.15.5-2009 </vt:lpstr>
      <vt:lpstr>Relationship with existing  group management mechanisms</vt:lpstr>
      <vt:lpstr>Summary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ohba</cp:lastModifiedBy>
  <cp:revision>1331</cp:revision>
  <dcterms:created xsi:type="dcterms:W3CDTF">1601-01-01T00:00:00Z</dcterms:created>
  <dcterms:modified xsi:type="dcterms:W3CDTF">2012-03-13T18:29:18Z</dcterms:modified>
</cp:coreProperties>
</file>