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6" r:id="rId2"/>
    <p:sldId id="357" r:id="rId3"/>
    <p:sldId id="311" r:id="rId4"/>
    <p:sldId id="389" r:id="rId5"/>
    <p:sldId id="397" r:id="rId6"/>
    <p:sldId id="400" r:id="rId7"/>
    <p:sldId id="403" r:id="rId8"/>
    <p:sldId id="407" r:id="rId9"/>
    <p:sldId id="40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110" d="100"/>
          <a:sy n="110" d="100"/>
        </p:scale>
        <p:origin x="-8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778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F259D2C-0F10-46CB-B5FA-327FE7D5EB65}" type="datetime1">
              <a:rPr lang="en-US" smtClean="0"/>
              <a:t>3/8/2012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16578" y="394156"/>
            <a:ext cx="4759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21-12-0021-00-0000-Joint_Plenary_Opening_Report.ppt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49, March 2012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Big island, Hawaii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at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7185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Juan Carlos Zuniga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Feder/Dan Gal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27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14400" y="5943600"/>
            <a:ext cx="7315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</a:t>
            </a:r>
            <a:r>
              <a:rPr lang="en-US" sz="1400" dirty="0" smtClean="0"/>
              <a:t>Palm Terrace </a:t>
            </a:r>
            <a:r>
              <a:rPr lang="en-US" sz="1400" dirty="0" smtClean="0"/>
              <a:t>B;   802.15 WNG – </a:t>
            </a:r>
            <a:r>
              <a:rPr lang="en-US" sz="1400" dirty="0" err="1" smtClean="0"/>
              <a:t>Kohala</a:t>
            </a:r>
            <a:r>
              <a:rPr lang="en-US" sz="1400" dirty="0" smtClean="0"/>
              <a:t> 1;   </a:t>
            </a:r>
            <a:r>
              <a:rPr lang="en-US" sz="1400" dirty="0" smtClean="0"/>
              <a:t>SRHO</a:t>
            </a:r>
            <a:r>
              <a:rPr lang="en-US" sz="1400" dirty="0"/>
              <a:t>: Single Radio Handovers</a:t>
            </a:r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066797" y="1676400"/>
          <a:ext cx="6934202" cy="3886199"/>
        </p:xfrm>
        <a:graphic>
          <a:graphicData uri="http://schemas.openxmlformats.org/drawingml/2006/table">
            <a:tbl>
              <a:tblPr/>
              <a:tblGrid>
                <a:gridCol w="1155700"/>
                <a:gridCol w="1155700"/>
                <a:gridCol w="1516857"/>
                <a:gridCol w="1444625"/>
                <a:gridCol w="1661320"/>
              </a:tblGrid>
              <a:tr h="6565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Monday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(Mar 12)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Tuesday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(Mar 13)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Wednesday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(Mar 14)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Thursday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(Mar15)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PAR Comment Discussion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802.15 WNG (TBD)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PAR Comment discussion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3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WG Election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PAR Comment discussion/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802.15 WNG presentation (TBD)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 – 10:00p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Social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Charter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Group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Completed  IEEE 802.21a  and IEEE 802.21b </a:t>
            </a:r>
            <a:r>
              <a:rPr lang="en-US" sz="1600" dirty="0" smtClean="0">
                <a:latin typeface="Arial" charset="0"/>
              </a:rPr>
              <a:t>draft specifications </a:t>
            </a: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Submitted to </a:t>
            </a:r>
            <a:r>
              <a:rPr lang="en-US" sz="1600" dirty="0" err="1" smtClean="0">
                <a:latin typeface="Arial" charset="0"/>
              </a:rPr>
              <a:t>Revcom</a:t>
            </a:r>
            <a:r>
              <a:rPr lang="en-US" sz="1600" dirty="0" smtClean="0">
                <a:latin typeface="Arial" charset="0"/>
              </a:rPr>
              <a:t> for consideration </a:t>
            </a:r>
            <a:endParaRPr lang="en-US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Task Group Status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802.21a Security TG: work  completed </a:t>
            </a:r>
            <a:endParaRPr lang="en-US" sz="12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802.21b Handover with Broadcast Services TG; Work completed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802.21c Single Radio Handovers: Proposals updated; Draft specification is </a:t>
            </a:r>
            <a:r>
              <a:rPr lang="en-US" sz="1600" dirty="0" smtClean="0">
                <a:latin typeface="Arial" charset="0"/>
              </a:rPr>
              <a:t>underway</a:t>
            </a:r>
          </a:p>
          <a:p>
            <a:pPr lvl="1">
              <a:lnSpc>
                <a:spcPct val="80000"/>
              </a:lnSpc>
            </a:pPr>
            <a:endParaRPr lang="en-US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New PAR proposed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802.21d  Multicast Group Management </a:t>
            </a:r>
            <a:endParaRPr lang="en-US" sz="18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March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Draft document discussion </a:t>
            </a:r>
          </a:p>
          <a:p>
            <a:pPr lvl="2">
              <a:lnSpc>
                <a:spcPct val="9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  <a:cs typeface="Arial" charset="0"/>
              </a:rPr>
              <a:t>Proposed PAR discussion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  <a:cs typeface="Arial" charset="0"/>
              </a:rPr>
              <a:t>Future </a:t>
            </a:r>
            <a:r>
              <a:rPr lang="en-US" sz="2600" dirty="0" smtClean="0">
                <a:latin typeface="Arial" charset="0"/>
                <a:cs typeface="Arial" charset="0"/>
              </a:rPr>
              <a:t>Project Planning Discussion</a:t>
            </a: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May 2012, Hyatt Regency, Atlanta, GA, USA 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CA, USA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16-21 September, 2012, </a:t>
            </a:r>
            <a:r>
              <a:rPr lang="en-US" sz="2400" b="1" dirty="0" smtClean="0">
                <a:solidFill>
                  <a:schemeClr val="accent2"/>
                </a:solidFill>
              </a:rPr>
              <a:t>Hyatt Grand Champions, Palm Springs, CA, </a:t>
            </a:r>
            <a:r>
              <a:rPr lang="en-US" sz="2400" b="1" i="1" dirty="0" smtClean="0">
                <a:solidFill>
                  <a:schemeClr val="accent2"/>
                </a:solidFill>
              </a:rPr>
              <a:t>USA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January, 2013, Hyatt Regency, Vancouver, BC, Canada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</a:t>
            </a:r>
            <a:r>
              <a:rPr lang="en-US" sz="2400" b="1" i="1" dirty="0" smtClean="0">
                <a:solidFill>
                  <a:schemeClr val="accent2"/>
                </a:solidFill>
              </a:rPr>
              <a:t> </a:t>
            </a:r>
            <a:r>
              <a:rPr lang="en-US" sz="2400" b="1" i="1" dirty="0" smtClean="0">
                <a:solidFill>
                  <a:schemeClr val="accent2"/>
                </a:solidFill>
              </a:rPr>
              <a:t>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(tentative),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802.16 or with other wireless groups (possibility)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28402</TotalTime>
  <Words>631</Words>
  <Application>Microsoft Office PowerPoint</Application>
  <PresentationFormat>On-screen Show (4:3)</PresentationFormat>
  <Paragraphs>165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802.11PowerPointTemplate-Landscape</vt:lpstr>
      <vt:lpstr>Joint Opening Plenary  IEEE 802.21  Media Independent Handover Services Session #49, March 2012 Big island, Hawaii</vt:lpstr>
      <vt:lpstr>WG Officers</vt:lpstr>
      <vt:lpstr>IEEE 802.21 Meeting Server Details</vt:lpstr>
      <vt:lpstr>Session Time and Location   </vt:lpstr>
      <vt:lpstr>802.21 WG Charter</vt:lpstr>
      <vt:lpstr>Work Status </vt:lpstr>
      <vt:lpstr>Objectives for the March  Meeting</vt:lpstr>
      <vt:lpstr>Future Sessions – 2012 </vt:lpstr>
      <vt:lpstr>Future Sessions – 2013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subject/>
  <dc:creator>Subir Das</dc:creator>
  <cp:keywords/>
  <cp:lastModifiedBy>Subir Das</cp:lastModifiedBy>
  <cp:revision>445</cp:revision>
  <cp:lastPrinted>1998-02-10T13:28:06Z</cp:lastPrinted>
  <dcterms:created xsi:type="dcterms:W3CDTF">2002-07-08T22:03:28Z</dcterms:created>
  <dcterms:modified xsi:type="dcterms:W3CDTF">2012-03-08T14:30:06Z</dcterms:modified>
</cp:coreProperties>
</file>