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1"/>
  </p:notesMasterIdLst>
  <p:handoutMasterIdLst>
    <p:handoutMasterId r:id="rId12"/>
  </p:handoutMasterIdLst>
  <p:sldIdLst>
    <p:sldId id="396" r:id="rId6"/>
    <p:sldId id="402" r:id="rId7"/>
    <p:sldId id="407" r:id="rId8"/>
    <p:sldId id="400" r:id="rId9"/>
    <p:sldId id="401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114" d="100"/>
          <a:sy n="114" d="100"/>
        </p:scale>
        <p:origin x="-1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358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778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412366" y="394156"/>
            <a:ext cx="58632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21-12-0014-00-0000-IEEE802-EC_Interim_Teleconference_Report.ppt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1/21-11-0193-00-0000-sb-details-and-motions-802-21a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entor.ieee.org/802.21/dcn/11/21-11-0194-00-0000-sb-results-and-motions-802-21b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1/21-11-0196-00-0000-sb-recirc-2-802-21a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mentor.ieee.org/802.21/dcn/11/21-11-0149-03-bcst-802-21b-sb-comments.xls" TargetMode="External"/><Relationship Id="rId5" Type="http://schemas.openxmlformats.org/officeDocument/2006/relationships/hyperlink" Target="https://mentor.ieee.org/802.21/dcn/11/21-11-0148-07-0sec-802-21a-sb-comments.xls" TargetMode="External"/><Relationship Id="rId4" Type="http://schemas.openxmlformats.org/officeDocument/2006/relationships/hyperlink" Target="https://mentor.ieee.org/802.21/dcn/11/21-11-0197-00-0000-sb-recirc-2-802-21b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9144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IEEE 802 EC Interim Teleconference </a:t>
            </a:r>
            <a:br>
              <a:rPr lang="en-US" sz="40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>Report from 802.21 on two Sponsor Ballot Completions  </a:t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at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Background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4038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During the November 2011 closing plenary the IEEE 802 EC granted conditional approval for the IEEE802.21a and  IEEE802.21b drafts  to proceed to </a:t>
            </a:r>
            <a:r>
              <a:rPr lang="en-US" sz="2400" dirty="0" err="1" smtClean="0"/>
              <a:t>RevCom</a:t>
            </a: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Full details of EC presentation are available at: </a:t>
            </a:r>
            <a:r>
              <a:rPr lang="en-US" sz="2400" dirty="0" smtClean="0">
                <a:hlinkClick r:id="rId3"/>
              </a:rPr>
              <a:t>https://mentor.ieee.org/802.21/dcn/11/21-11-0193-00-0000-sb-details-and-motions-802-21a.pptx</a:t>
            </a:r>
            <a:r>
              <a:rPr lang="en-US" sz="2400" dirty="0" smtClean="0"/>
              <a:t>,  and </a:t>
            </a:r>
            <a:br>
              <a:rPr lang="en-US" sz="2400" dirty="0" smtClean="0"/>
            </a:br>
            <a:r>
              <a:rPr lang="en-US" sz="2400" dirty="0" smtClean="0">
                <a:hlinkClick r:id="rId4"/>
              </a:rPr>
              <a:t>https://mentor.ieee.org/802.21/dcn/11/21-11-0194-00-0000-sb-results-and-motions-802-21b.pptx</a:t>
            </a: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Feb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Sponsor Ballot Update 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  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The Ballot closed on December 08, 2011</a:t>
            </a:r>
            <a:br>
              <a:rPr lang="en-US" sz="2400" dirty="0" smtClean="0"/>
            </a:br>
            <a:r>
              <a:rPr lang="en-US" sz="2400" dirty="0" smtClean="0"/>
              <a:t> 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The recirculation  comments (editorial)  are available at: </a:t>
            </a:r>
            <a:r>
              <a:rPr lang="en-US" sz="2000" dirty="0" smtClean="0">
                <a:hlinkClick r:id="rId3"/>
              </a:rPr>
              <a:t>https://mentor.ieee.org/802.21/dcn/11/21-11-0196-00-0000-sb-recirc-2-802-21a-comments.xls</a:t>
            </a:r>
            <a:r>
              <a:rPr lang="en-US" sz="2000" dirty="0" smtClean="0"/>
              <a:t>, and </a:t>
            </a:r>
            <a:br>
              <a:rPr lang="en-US" sz="2000" dirty="0" smtClean="0"/>
            </a:br>
            <a:r>
              <a:rPr lang="en-US" sz="2000" dirty="0" smtClean="0"/>
              <a:t>       </a:t>
            </a:r>
            <a:r>
              <a:rPr lang="en-US" sz="2000" dirty="0" smtClean="0">
                <a:hlinkClick r:id="rId4"/>
              </a:rPr>
              <a:t>https://mentor.ieee.org/802.21/dcn/11/21-11-0197-00-0000-sb-recirc-2-802-21b-comments.xls</a:t>
            </a:r>
            <a:endParaRPr lang="en-US" sz="1600" dirty="0" smtClean="0"/>
          </a:p>
          <a:p>
            <a:pPr>
              <a:lnSpc>
                <a:spcPct val="80000"/>
              </a:lnSpc>
              <a:buNone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The comments associated with remaining disapproves and the WG responses are available at:</a:t>
            </a:r>
            <a:r>
              <a:rPr lang="en-US" sz="1600" dirty="0" smtClean="0"/>
              <a:t> 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 </a:t>
            </a:r>
            <a:r>
              <a:rPr lang="en-US" sz="2000" dirty="0" smtClean="0">
                <a:hlinkClick r:id="rId5"/>
              </a:rPr>
              <a:t>https://mentor.ieee.org/802.21/dcn/11/21-11-0148-07-0sec-802-21a-sb-comments.xls</a:t>
            </a:r>
            <a:r>
              <a:rPr lang="en-US" sz="2000" dirty="0" smtClean="0"/>
              <a:t> and </a:t>
            </a:r>
            <a:br>
              <a:rPr lang="en-US" sz="2000" dirty="0" smtClean="0"/>
            </a:br>
            <a:r>
              <a:rPr lang="en-US" sz="2000" dirty="0" smtClean="0"/>
              <a:t>      </a:t>
            </a:r>
            <a:r>
              <a:rPr lang="en-US" sz="2000" dirty="0" smtClean="0">
                <a:hlinkClick r:id="rId6"/>
              </a:rPr>
              <a:t>https://mentor.ieee.org/802.21/dcn/11/21-11-0149-03-bcst-802-21b-sb-comments.xls</a:t>
            </a:r>
            <a:endParaRPr lang="en-US" sz="20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129540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Feb 2012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Conditional Terms and Results 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As per LMSC OM Clause 14:</a:t>
            </a:r>
            <a:br>
              <a:rPr lang="en-US" sz="2400" dirty="0" smtClean="0">
                <a:latin typeface="Arial" charset="0"/>
              </a:rPr>
            </a:br>
            <a:r>
              <a:rPr lang="en-US" sz="1600" dirty="0" smtClean="0">
                <a:latin typeface="Arial" charset="0"/>
              </a:rPr>
              <a:t/>
            </a:r>
            <a:br>
              <a:rPr lang="en-US" sz="16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 The Ballot occurred, in accordance with the tentative schedule presented to the </a:t>
            </a:r>
            <a:r>
              <a:rPr lang="en-US" sz="1800" dirty="0" err="1" smtClean="0">
                <a:latin typeface="Arial" charset="0"/>
              </a:rPr>
              <a:t>EC.The</a:t>
            </a:r>
            <a:r>
              <a:rPr lang="en-US" sz="1800" dirty="0" smtClean="0">
                <a:latin typeface="Arial" charset="0"/>
              </a:rPr>
              <a:t> recirculation running at the time conditional approval was granted completed on schedule.  The additional recirculation shown on the plan is not required</a:t>
            </a: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The approval percentage is 98% for IEEE 802.21a   (63 Approve, 1 Disapprove</a:t>
            </a:r>
            <a:r>
              <a:rPr lang="en-US" sz="1800" dirty="0" smtClean="0">
                <a:latin typeface="Arial" charset="0"/>
              </a:rPr>
              <a:t>).</a:t>
            </a:r>
            <a:endParaRPr lang="en-US" sz="18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The </a:t>
            </a:r>
            <a:r>
              <a:rPr lang="en-US" sz="1800" dirty="0" smtClean="0">
                <a:latin typeface="Arial" charset="0"/>
              </a:rPr>
              <a:t>approval percentage is 96% for IEEE 802.21b   (60 Approve, 2 Disapprove).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    - There are no new DISAPPROVE votes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No new valid DISAPPROVE comments on new issues that are not resolved to the satisfaction of the submitter from existing DISAPPROVE voters</a:t>
            </a:r>
            <a:r>
              <a:rPr lang="en-US" sz="1600" dirty="0" smtClean="0">
                <a:latin typeface="Arial" charset="0"/>
              </a:rPr>
              <a:t/>
            </a:r>
            <a:br>
              <a:rPr lang="en-US" sz="1600" dirty="0" smtClean="0">
                <a:latin typeface="Arial" charset="0"/>
              </a:rPr>
            </a:br>
            <a:r>
              <a:rPr lang="en-US" sz="1600" dirty="0" smtClean="0">
                <a:latin typeface="Arial" charset="0"/>
              </a:rPr>
              <a:t>     - </a:t>
            </a:r>
            <a:r>
              <a:rPr lang="en-US" sz="1800" dirty="0" smtClean="0">
                <a:latin typeface="Arial" charset="0"/>
              </a:rPr>
              <a:t>During the last recirculation of IEEE 802.21a, we received  an APPROVE vote from one DISAPPROVE voter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     - No new DISAPPROVE comments were received for IEEE802.21a and IEEE802.21b</a:t>
            </a:r>
          </a:p>
          <a:p>
            <a:pPr lvl="2">
              <a:lnSpc>
                <a:spcPct val="8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Feb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Conclusion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Based upon the results of the WG 802.21 recirculation ballots on P802.21a/D6.0  and P802.21b/D6.0, the terms of the conditional approval have been met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An email was sent to EC reflector </a:t>
            </a:r>
            <a:r>
              <a:rPr lang="en-US" sz="2400" dirty="0" smtClean="0">
                <a:latin typeface="Arial" charset="0"/>
                <a:cs typeface="Arial" charset="0"/>
              </a:rPr>
              <a:t>on December </a:t>
            </a:r>
            <a:r>
              <a:rPr lang="en-US" sz="2400" dirty="0" smtClean="0">
                <a:latin typeface="Arial" charset="0"/>
                <a:cs typeface="Arial" charset="0"/>
              </a:rPr>
              <a:t>09, 2011</a:t>
            </a: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IEEE802.21a and IEEE802.21b drafts are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RevCom’s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March meeting agenda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770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334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Feb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28406</TotalTime>
  <Words>160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802.11PowerPointTemplate-Landscape</vt:lpstr>
      <vt:lpstr>1_Custom Design</vt:lpstr>
      <vt:lpstr>2_Custom Design</vt:lpstr>
      <vt:lpstr>3_Custom Design</vt:lpstr>
      <vt:lpstr>Custom Design</vt:lpstr>
      <vt:lpstr>IEEE 802 EC Interim Teleconference   Report from 802.21 on two Sponsor Ballot Completions   </vt:lpstr>
      <vt:lpstr>Background </vt:lpstr>
      <vt:lpstr>Sponsor Ballot Update  </vt:lpstr>
      <vt:lpstr>Conditional Terms and Results  </vt:lpstr>
      <vt:lpstr>Conclusion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447</cp:revision>
  <cp:lastPrinted>1998-02-10T13:28:06Z</cp:lastPrinted>
  <dcterms:created xsi:type="dcterms:W3CDTF">2002-07-08T22:03:28Z</dcterms:created>
  <dcterms:modified xsi:type="dcterms:W3CDTF">2012-02-02T16:27:56Z</dcterms:modified>
</cp:coreProperties>
</file>