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49" r:id="rId2"/>
    <p:sldId id="361" r:id="rId3"/>
    <p:sldId id="362" r:id="rId4"/>
    <p:sldId id="369" r:id="rId5"/>
    <p:sldId id="360" r:id="rId6"/>
    <p:sldId id="364" r:id="rId7"/>
    <p:sldId id="368" r:id="rId8"/>
    <p:sldId id="367" r:id="rId9"/>
    <p:sldId id="312" r:id="rId10"/>
    <p:sldId id="308" r:id="rId11"/>
  </p:sldIdLst>
  <p:sldSz cx="9144000" cy="6858000" type="screen4x3"/>
  <p:notesSz cx="7010400" cy="9296400"/>
  <p:defaultTextStyle>
    <a:defPPr>
      <a:defRPr lang="en-US"/>
    </a:defPPr>
    <a:lvl1pPr algn="ctr" rtl="0" eaLnBrk="0" fontAlgn="base" hangingPunct="0">
      <a:spcBef>
        <a:spcPct val="0"/>
      </a:spcBef>
      <a:spcAft>
        <a:spcPct val="0"/>
      </a:spcAft>
      <a:defRPr sz="32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32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32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32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3200" b="1" kern="1200">
        <a:solidFill>
          <a:schemeClr val="tx2"/>
        </a:solidFill>
        <a:latin typeface="Times New Roman" pitchFamily="18" charset="0"/>
        <a:ea typeface="+mn-ea"/>
        <a:cs typeface="+mn-cs"/>
      </a:defRPr>
    </a:lvl5pPr>
    <a:lvl6pPr marL="2286000" algn="l" defTabSz="914400" rtl="0" eaLnBrk="1" latinLnBrk="0" hangingPunct="1">
      <a:defRPr sz="3200" b="1" kern="1200">
        <a:solidFill>
          <a:schemeClr val="tx2"/>
        </a:solidFill>
        <a:latin typeface="Times New Roman" pitchFamily="18" charset="0"/>
        <a:ea typeface="+mn-ea"/>
        <a:cs typeface="+mn-cs"/>
      </a:defRPr>
    </a:lvl6pPr>
    <a:lvl7pPr marL="2743200" algn="l" defTabSz="914400" rtl="0" eaLnBrk="1" latinLnBrk="0" hangingPunct="1">
      <a:defRPr sz="3200" b="1" kern="1200">
        <a:solidFill>
          <a:schemeClr val="tx2"/>
        </a:solidFill>
        <a:latin typeface="Times New Roman" pitchFamily="18" charset="0"/>
        <a:ea typeface="+mn-ea"/>
        <a:cs typeface="+mn-cs"/>
      </a:defRPr>
    </a:lvl7pPr>
    <a:lvl8pPr marL="3200400" algn="l" defTabSz="914400" rtl="0" eaLnBrk="1" latinLnBrk="0" hangingPunct="1">
      <a:defRPr sz="3200" b="1" kern="1200">
        <a:solidFill>
          <a:schemeClr val="tx2"/>
        </a:solidFill>
        <a:latin typeface="Times New Roman" pitchFamily="18" charset="0"/>
        <a:ea typeface="+mn-ea"/>
        <a:cs typeface="+mn-cs"/>
      </a:defRPr>
    </a:lvl8pPr>
    <a:lvl9pPr marL="3657600" algn="l" defTabSz="914400" rtl="0" eaLnBrk="1" latinLnBrk="0" hangingPunct="1">
      <a:defRPr sz="3200" b="1" kern="1200">
        <a:solidFill>
          <a:schemeClr val="tx2"/>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99FFCC"/>
    <a:srgbClr val="339933"/>
    <a:srgbClr val="006600"/>
    <a:srgbClr val="00CC00"/>
    <a:srgbClr val="33CC33"/>
    <a:srgbClr val="CC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3" d="100"/>
          <a:sy n="103" d="100"/>
        </p:scale>
        <p:origin x="-426" y="-102"/>
      </p:cViewPr>
      <p:guideLst>
        <p:guide orient="horz" pos="2160"/>
        <p:guide pos="2880"/>
      </p:guideLst>
    </p:cSldViewPr>
  </p:slideViewPr>
  <p:outlineViewPr>
    <p:cViewPr>
      <p:scale>
        <a:sx n="33" d="100"/>
        <a:sy n="33" d="100"/>
      </p:scale>
      <p:origin x="270" y="36594"/>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322" y="-10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404629" y="175081"/>
            <a:ext cx="190250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779">
              <a:defRPr sz="1400">
                <a:solidFill>
                  <a:schemeClr val="tx1"/>
                </a:solidFill>
              </a:defRPr>
            </a:lvl1pPr>
          </a:lstStyle>
          <a:p>
            <a:pPr>
              <a:defRPr/>
            </a:pPr>
            <a:r>
              <a:rPr lang="en-US" dirty="0"/>
              <a:t>doc.: </a:t>
            </a:r>
            <a:r>
              <a:rPr lang="en-US" dirty="0" smtClean="0"/>
              <a:t>21-11-00xx-00-0000</a:t>
            </a:r>
            <a:endParaRPr lang="en-US" dirty="0"/>
          </a:p>
        </p:txBody>
      </p:sp>
      <p:sp>
        <p:nvSpPr>
          <p:cNvPr id="3075" name="Rectangle 3"/>
          <p:cNvSpPr>
            <a:spLocks noGrp="1" noChangeArrowheads="1"/>
          </p:cNvSpPr>
          <p:nvPr>
            <p:ph type="dt" sz="quarter" idx="1"/>
          </p:nvPr>
        </p:nvSpPr>
        <p:spPr bwMode="auto">
          <a:xfrm>
            <a:off x="703263" y="175081"/>
            <a:ext cx="72269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38779">
              <a:defRPr sz="1400">
                <a:solidFill>
                  <a:schemeClr val="tx1"/>
                </a:solidFill>
              </a:defRPr>
            </a:lvl1pPr>
          </a:lstStyle>
          <a:p>
            <a:pPr>
              <a:defRPr/>
            </a:pPr>
            <a:r>
              <a:rPr lang="en-US" dirty="0" smtClean="0"/>
              <a:t>July 2011</a:t>
            </a:r>
          </a:p>
        </p:txBody>
      </p:sp>
      <p:sp>
        <p:nvSpPr>
          <p:cNvPr id="3077" name="Rectangle 5"/>
          <p:cNvSpPr>
            <a:spLocks noGrp="1" noChangeArrowheads="1"/>
          </p:cNvSpPr>
          <p:nvPr>
            <p:ph type="sldNum" sz="quarter" idx="3"/>
          </p:nvPr>
        </p:nvSpPr>
        <p:spPr bwMode="auto">
          <a:xfrm>
            <a:off x="3171825" y="8996363"/>
            <a:ext cx="5127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defTabSz="938779">
              <a:defRPr sz="1200" b="0">
                <a:solidFill>
                  <a:schemeClr val="tx1"/>
                </a:solidFill>
              </a:defRPr>
            </a:lvl1pPr>
          </a:lstStyle>
          <a:p>
            <a:pPr>
              <a:defRPr/>
            </a:pPr>
            <a:r>
              <a:rPr lang="en-US"/>
              <a:t>Page </a:t>
            </a:r>
            <a:fld id="{E6A8AC6D-F2AA-4E56-8EA1-7B3885048563}" type="slidenum">
              <a:rPr lang="en-US"/>
              <a:pPr>
                <a:defRPr/>
              </a:pPr>
              <a:t>‹#›</a:t>
            </a:fld>
            <a:endParaRPr lang="en-US"/>
          </a:p>
        </p:txBody>
      </p:sp>
      <p:sp>
        <p:nvSpPr>
          <p:cNvPr id="3078" name="Line 6"/>
          <p:cNvSpPr>
            <a:spLocks noChangeShapeType="1"/>
          </p:cNvSpPr>
          <p:nvPr/>
        </p:nvSpPr>
        <p:spPr bwMode="auto">
          <a:xfrm>
            <a:off x="701675" y="388938"/>
            <a:ext cx="5607050" cy="0"/>
          </a:xfrm>
          <a:prstGeom prst="line">
            <a:avLst/>
          </a:prstGeom>
          <a:noFill/>
          <a:ln w="12700">
            <a:solidFill>
              <a:schemeClr val="tx1"/>
            </a:solidFill>
            <a:round/>
            <a:headEnd type="none" w="sm" len="sm"/>
            <a:tailEnd type="none" w="sm" len="sm"/>
          </a:ln>
          <a:effectLst/>
        </p:spPr>
        <p:txBody>
          <a:bodyPr wrap="none" lIns="91650" tIns="45825" rIns="91650" bIns="45825" anchor="ctr"/>
          <a:lstStyle/>
          <a:p>
            <a:pPr>
              <a:defRPr/>
            </a:pPr>
            <a:endParaRPr lang="en-US"/>
          </a:p>
        </p:txBody>
      </p:sp>
      <p:sp>
        <p:nvSpPr>
          <p:cNvPr id="3079" name="Rectangle 7"/>
          <p:cNvSpPr>
            <a:spLocks noChangeArrowheads="1"/>
          </p:cNvSpPr>
          <p:nvPr/>
        </p:nvSpPr>
        <p:spPr bwMode="auto">
          <a:xfrm>
            <a:off x="701675" y="8996363"/>
            <a:ext cx="719138" cy="184150"/>
          </a:xfrm>
          <a:prstGeom prst="rect">
            <a:avLst/>
          </a:prstGeom>
          <a:noFill/>
          <a:ln w="9525">
            <a:noFill/>
            <a:miter lim="800000"/>
            <a:headEnd/>
            <a:tailEnd/>
          </a:ln>
          <a:effectLst/>
        </p:spPr>
        <p:txBody>
          <a:bodyPr wrap="none" lIns="0" tIns="0" rIns="0" bIns="0">
            <a:spAutoFit/>
          </a:bodyPr>
          <a:lstStyle/>
          <a:p>
            <a:pPr algn="l" defTabSz="938779">
              <a:defRPr/>
            </a:pPr>
            <a:r>
              <a:rPr lang="en-US" sz="1200" b="0" dirty="0">
                <a:solidFill>
                  <a:schemeClr val="tx1"/>
                </a:solidFill>
              </a:rPr>
              <a:t>Submission</a:t>
            </a:r>
          </a:p>
        </p:txBody>
      </p:sp>
      <p:sp>
        <p:nvSpPr>
          <p:cNvPr id="3080" name="Line 8"/>
          <p:cNvSpPr>
            <a:spLocks noChangeShapeType="1"/>
          </p:cNvSpPr>
          <p:nvPr/>
        </p:nvSpPr>
        <p:spPr bwMode="auto">
          <a:xfrm>
            <a:off x="701675" y="8985250"/>
            <a:ext cx="5762625" cy="0"/>
          </a:xfrm>
          <a:prstGeom prst="line">
            <a:avLst/>
          </a:prstGeom>
          <a:noFill/>
          <a:ln w="12700">
            <a:solidFill>
              <a:schemeClr val="tx1"/>
            </a:solidFill>
            <a:round/>
            <a:headEnd type="none" w="sm" len="sm"/>
            <a:tailEnd type="none" w="sm" len="sm"/>
          </a:ln>
          <a:effectLst/>
        </p:spPr>
        <p:txBody>
          <a:bodyPr wrap="none" lIns="91650" tIns="45825" rIns="91650" bIns="45825"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28360" y="97294"/>
            <a:ext cx="172322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779">
              <a:defRPr sz="1400">
                <a:solidFill>
                  <a:schemeClr val="tx1"/>
                </a:solidFill>
              </a:defRPr>
            </a:lvl1pPr>
          </a:lstStyle>
          <a:p>
            <a:pPr>
              <a:defRPr/>
            </a:pPr>
            <a:r>
              <a:rPr lang="en-US" dirty="0" smtClean="0"/>
              <a:t>doc.: 21-00xx-00-0000</a:t>
            </a:r>
            <a:endParaRPr lang="en-US" dirty="0"/>
          </a:p>
        </p:txBody>
      </p:sp>
      <p:sp>
        <p:nvSpPr>
          <p:cNvPr id="2051" name="Rectangle 3"/>
          <p:cNvSpPr>
            <a:spLocks noGrp="1" noChangeArrowheads="1"/>
          </p:cNvSpPr>
          <p:nvPr>
            <p:ph type="dt" idx="1"/>
          </p:nvPr>
        </p:nvSpPr>
        <p:spPr bwMode="auto">
          <a:xfrm>
            <a:off x="660400" y="97294"/>
            <a:ext cx="76758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38779">
              <a:defRPr sz="1400">
                <a:solidFill>
                  <a:schemeClr val="tx1"/>
                </a:solidFill>
              </a:defRPr>
            </a:lvl1pPr>
          </a:lstStyle>
          <a:p>
            <a:pPr>
              <a:defRPr/>
            </a:pPr>
            <a:r>
              <a:rPr lang="en-US" dirty="0" smtClean="0"/>
              <a:t>July  2011</a:t>
            </a:r>
            <a:endParaRPr lang="en-US" dirty="0"/>
          </a:p>
        </p:txBody>
      </p:sp>
      <p:sp>
        <p:nvSpPr>
          <p:cNvPr id="26628" name="Rectangle 4"/>
          <p:cNvSpPr>
            <a:spLocks noGrp="1" noRot="1" noChangeAspect="1" noChangeArrowheads="1" noTextEdit="1"/>
          </p:cNvSpPr>
          <p:nvPr>
            <p:ph type="sldImg" idx="2"/>
          </p:nvPr>
        </p:nvSpPr>
        <p:spPr bwMode="auto">
          <a:xfrm>
            <a:off x="1189038" y="701675"/>
            <a:ext cx="4632325" cy="34750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5038" y="4416425"/>
            <a:ext cx="5140325" cy="4184650"/>
          </a:xfrm>
          <a:prstGeom prst="rect">
            <a:avLst/>
          </a:prstGeom>
          <a:noFill/>
          <a:ln w="9525">
            <a:noFill/>
            <a:miter lim="800000"/>
            <a:headEnd/>
            <a:tailEnd/>
          </a:ln>
          <a:effectLst/>
        </p:spPr>
        <p:txBody>
          <a:bodyPr vert="horz" wrap="square" lIns="94180" tIns="46293" rIns="94180" bIns="4629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37038" y="8999538"/>
            <a:ext cx="2114550" cy="18573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9843" lvl="4" algn="r" defTabSz="938779">
              <a:defRPr sz="1200" b="0">
                <a:solidFill>
                  <a:schemeClr val="tx1"/>
                </a:solidFill>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62313" y="8999538"/>
            <a:ext cx="5127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779">
              <a:defRPr sz="1200" b="0">
                <a:solidFill>
                  <a:schemeClr val="tx1"/>
                </a:solidFill>
              </a:defRPr>
            </a:lvl1pPr>
          </a:lstStyle>
          <a:p>
            <a:pPr>
              <a:defRPr/>
            </a:pPr>
            <a:r>
              <a:rPr lang="en-US"/>
              <a:t>Page </a:t>
            </a:r>
            <a:fld id="{4ADB91C3-4A57-42C7-A1AB-7F76E0CBD4AB}" type="slidenum">
              <a:rPr lang="en-US"/>
              <a:pPr>
                <a:defRPr/>
              </a:pPr>
              <a:t>‹#›</a:t>
            </a:fld>
            <a:endParaRPr lang="en-US"/>
          </a:p>
        </p:txBody>
      </p:sp>
      <p:sp>
        <p:nvSpPr>
          <p:cNvPr id="2056" name="Rectangle 8"/>
          <p:cNvSpPr>
            <a:spLocks noChangeArrowheads="1"/>
          </p:cNvSpPr>
          <p:nvPr/>
        </p:nvSpPr>
        <p:spPr bwMode="auto">
          <a:xfrm>
            <a:off x="731838" y="8999538"/>
            <a:ext cx="719137" cy="184150"/>
          </a:xfrm>
          <a:prstGeom prst="rect">
            <a:avLst/>
          </a:prstGeom>
          <a:noFill/>
          <a:ln w="9525">
            <a:noFill/>
            <a:miter lim="800000"/>
            <a:headEnd/>
            <a:tailEnd/>
          </a:ln>
          <a:effectLst/>
        </p:spPr>
        <p:txBody>
          <a:bodyPr wrap="none" lIns="0" tIns="0" rIns="0" bIns="0">
            <a:spAutoFit/>
          </a:bodyPr>
          <a:lstStyle/>
          <a:p>
            <a:pPr algn="l" defTabSz="919685">
              <a:defRPr/>
            </a:pPr>
            <a:r>
              <a:rPr lang="en-US" sz="1200" b="0" dirty="0">
                <a:solidFill>
                  <a:schemeClr val="tx1"/>
                </a:solidFill>
              </a:rPr>
              <a:t>Submission</a:t>
            </a:r>
          </a:p>
        </p:txBody>
      </p:sp>
      <p:sp>
        <p:nvSpPr>
          <p:cNvPr id="2057" name="Line 9"/>
          <p:cNvSpPr>
            <a:spLocks noChangeShapeType="1"/>
          </p:cNvSpPr>
          <p:nvPr/>
        </p:nvSpPr>
        <p:spPr bwMode="auto">
          <a:xfrm>
            <a:off x="731838" y="8997950"/>
            <a:ext cx="5546725" cy="0"/>
          </a:xfrm>
          <a:prstGeom prst="line">
            <a:avLst/>
          </a:prstGeom>
          <a:noFill/>
          <a:ln w="12700">
            <a:solidFill>
              <a:schemeClr val="tx1"/>
            </a:solidFill>
            <a:round/>
            <a:headEnd type="none" w="sm" len="sm"/>
            <a:tailEnd type="none" w="sm" len="sm"/>
          </a:ln>
          <a:effectLst/>
        </p:spPr>
        <p:txBody>
          <a:bodyPr wrap="none" lIns="91650" tIns="45825" rIns="91650" bIns="45825" anchor="ctr"/>
          <a:lstStyle/>
          <a:p>
            <a:pPr>
              <a:defRPr/>
            </a:pPr>
            <a:endParaRPr lang="en-US"/>
          </a:p>
        </p:txBody>
      </p:sp>
      <p:sp>
        <p:nvSpPr>
          <p:cNvPr id="2058" name="Line 10"/>
          <p:cNvSpPr>
            <a:spLocks noChangeShapeType="1"/>
          </p:cNvSpPr>
          <p:nvPr/>
        </p:nvSpPr>
        <p:spPr bwMode="auto">
          <a:xfrm>
            <a:off x="655638" y="298450"/>
            <a:ext cx="5699125" cy="0"/>
          </a:xfrm>
          <a:prstGeom prst="line">
            <a:avLst/>
          </a:prstGeom>
          <a:noFill/>
          <a:ln w="12700">
            <a:solidFill>
              <a:schemeClr val="tx1"/>
            </a:solidFill>
            <a:round/>
            <a:headEnd type="none" w="sm" len="sm"/>
            <a:tailEnd type="none" w="sm" len="sm"/>
          </a:ln>
          <a:effectLst/>
        </p:spPr>
        <p:txBody>
          <a:bodyPr wrap="none" lIns="91650" tIns="45825" rIns="91650" bIns="45825"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727265" y="97294"/>
            <a:ext cx="1673535" cy="215444"/>
          </a:xfrm>
        </p:spPr>
        <p:txBody>
          <a:bodyPr/>
          <a:lstStyle/>
          <a:p>
            <a:pPr>
              <a:defRPr/>
            </a:pPr>
            <a:r>
              <a:rPr lang="en-US" dirty="0" smtClean="0"/>
              <a:t>doc.: 21-0000-00-0000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ADB91C3-4A57-42C7-A1AB-7F76E0CBD4AB}"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xfrm>
            <a:off x="3698875" y="8999538"/>
            <a:ext cx="76200" cy="185737"/>
          </a:xfrm>
          <a:noFill/>
        </p:spPr>
        <p:txBody>
          <a:bodyPr/>
          <a:lstStyle/>
          <a:p>
            <a:pPr defTabSz="938213"/>
            <a:fld id="{BBF48AF3-1D1F-4BFA-A572-3FA3504FDCD2}" type="slidenum">
              <a:rPr lang="en-US" smtClean="0"/>
              <a:pPr defTabSz="938213"/>
              <a:t>10</a:t>
            </a:fld>
            <a:endParaRPr lang="en-US" smtClean="0"/>
          </a:p>
        </p:txBody>
      </p:sp>
      <p:sp>
        <p:nvSpPr>
          <p:cNvPr id="3584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xfrm>
            <a:off x="3698875" y="8999538"/>
            <a:ext cx="76200" cy="185737"/>
          </a:xfrm>
          <a:noFill/>
        </p:spPr>
        <p:txBody>
          <a:bodyPr/>
          <a:lstStyle/>
          <a:p>
            <a:pPr defTabSz="938213"/>
            <a:fld id="{34C696D7-ADB5-411E-AA12-D85CE48DEB5E}" type="slidenum">
              <a:rPr lang="en-US" smtClean="0"/>
              <a:pPr defTabSz="938213"/>
              <a:t>2</a:t>
            </a:fld>
            <a:endParaRPr lang="en-US" smtClean="0"/>
          </a:p>
        </p:txBody>
      </p:sp>
      <p:sp>
        <p:nvSpPr>
          <p:cNvPr id="6144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xfrm>
            <a:off x="3698875" y="8999538"/>
            <a:ext cx="76200" cy="185737"/>
          </a:xfrm>
          <a:noFill/>
        </p:spPr>
        <p:txBody>
          <a:bodyPr/>
          <a:lstStyle/>
          <a:p>
            <a:pPr defTabSz="938213"/>
            <a:fld id="{BA0CF6CD-9461-4F60-B743-5EE01F02B8EE}" type="slidenum">
              <a:rPr lang="en-US" smtClean="0"/>
              <a:pPr defTabSz="938213"/>
              <a:t>3</a:t>
            </a:fld>
            <a:endParaRPr lang="en-US" smtClean="0"/>
          </a:p>
        </p:txBody>
      </p:sp>
      <p:sp>
        <p:nvSpPr>
          <p:cNvPr id="62467"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xfrm>
            <a:off x="3698875" y="8999538"/>
            <a:ext cx="76200" cy="185737"/>
          </a:xfrm>
          <a:noFill/>
        </p:spPr>
        <p:txBody>
          <a:bodyPr/>
          <a:lstStyle/>
          <a:p>
            <a:pPr defTabSz="938213"/>
            <a:fld id="{B37B75A9-9BAB-4770-BA8D-2D7D68CFAF53}" type="slidenum">
              <a:rPr lang="en-US" smtClean="0"/>
              <a:pPr defTabSz="938213"/>
              <a:t>4</a:t>
            </a:fld>
            <a:endParaRPr lang="en-US" smtClean="0"/>
          </a:p>
        </p:txBody>
      </p:sp>
      <p:sp>
        <p:nvSpPr>
          <p:cNvPr id="63491"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98875" y="8999538"/>
            <a:ext cx="76200" cy="185737"/>
          </a:xfrm>
          <a:noFill/>
        </p:spPr>
        <p:txBody>
          <a:bodyPr/>
          <a:lstStyle/>
          <a:p>
            <a:pPr defTabSz="938213"/>
            <a:fld id="{8064A6C6-F20A-421A-8204-F6567E84DC5C}" type="slidenum">
              <a:rPr lang="en-US" smtClean="0"/>
              <a:pPr defTabSz="938213"/>
              <a:t>5</a:t>
            </a:fld>
            <a:endParaRPr lang="en-US" smtClean="0"/>
          </a:p>
        </p:txBody>
      </p:sp>
      <p:sp>
        <p:nvSpPr>
          <p:cNvPr id="33795"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xfrm>
            <a:off x="3698875" y="8999538"/>
            <a:ext cx="76200" cy="185737"/>
          </a:xfrm>
          <a:noFill/>
        </p:spPr>
        <p:txBody>
          <a:bodyPr/>
          <a:lstStyle/>
          <a:p>
            <a:pPr defTabSz="938213"/>
            <a:fld id="{A5A8984E-5F86-433A-A6EA-89DC048EE7E6}" type="slidenum">
              <a:rPr lang="en-US" smtClean="0"/>
              <a:pPr defTabSz="938213"/>
              <a:t>6</a:t>
            </a:fld>
            <a:endParaRPr lang="en-US" smtClean="0"/>
          </a:p>
        </p:txBody>
      </p:sp>
      <p:sp>
        <p:nvSpPr>
          <p:cNvPr id="65539"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xfrm>
            <a:off x="3698875" y="8999538"/>
            <a:ext cx="76200" cy="185737"/>
          </a:xfrm>
          <a:noFill/>
        </p:spPr>
        <p:txBody>
          <a:bodyPr/>
          <a:lstStyle/>
          <a:p>
            <a:pPr defTabSz="938213"/>
            <a:fld id="{A5A8984E-5F86-433A-A6EA-89DC048EE7E6}" type="slidenum">
              <a:rPr lang="en-US" smtClean="0"/>
              <a:pPr defTabSz="938213"/>
              <a:t>7</a:t>
            </a:fld>
            <a:endParaRPr lang="en-US" smtClean="0"/>
          </a:p>
        </p:txBody>
      </p:sp>
      <p:sp>
        <p:nvSpPr>
          <p:cNvPr id="65539"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xfrm>
            <a:off x="3698875" y="8999538"/>
            <a:ext cx="76200" cy="185737"/>
          </a:xfrm>
          <a:noFill/>
        </p:spPr>
        <p:txBody>
          <a:bodyPr/>
          <a:lstStyle/>
          <a:p>
            <a:pPr defTabSz="938213"/>
            <a:fld id="{84D76160-1929-4BE2-BE20-4D7BC5226F54}" type="slidenum">
              <a:rPr lang="en-US" smtClean="0"/>
              <a:pPr defTabSz="938213"/>
              <a:t>8</a:t>
            </a:fld>
            <a:endParaRPr lang="en-US" smtClean="0"/>
          </a:p>
        </p:txBody>
      </p:sp>
      <p:sp>
        <p:nvSpPr>
          <p:cNvPr id="69635"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698875" y="8999538"/>
            <a:ext cx="76200" cy="185737"/>
          </a:xfrm>
          <a:noFill/>
        </p:spPr>
        <p:txBody>
          <a:bodyPr/>
          <a:lstStyle/>
          <a:p>
            <a:pPr defTabSz="938213"/>
            <a:fld id="{FAAE0E8B-988F-47CE-9949-D3DED8909968}" type="slidenum">
              <a:rPr lang="en-US" smtClean="0"/>
              <a:pPr defTabSz="938213"/>
              <a:t>9</a:t>
            </a:fld>
            <a:endParaRPr lang="en-US" smtClean="0"/>
          </a:p>
        </p:txBody>
      </p:sp>
      <p:sp>
        <p:nvSpPr>
          <p:cNvPr id="34819" name="Notes Placeholder 2"/>
          <p:cNvSpPr>
            <a:spLocks noGrp="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29806" cy="276999"/>
          </a:xfrm>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a:xfrm>
            <a:off x="6645713" y="6475413"/>
            <a:ext cx="1898212" cy="184666"/>
          </a:xfrm>
        </p:spPr>
        <p:txBody>
          <a:bodyPr/>
          <a:lstStyle>
            <a:lvl1pPr>
              <a:defRPr/>
            </a:lvl1pPr>
          </a:lstStyle>
          <a:p>
            <a:pPr>
              <a:defRPr/>
            </a:pPr>
            <a:r>
              <a:rPr lang="pt-BR" smtClean="0"/>
              <a:t>Subir Das, Chair IEEE 802.21</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2CDB344-F031-4742-BF42-F3228132594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29806" cy="276999"/>
          </a:xfrm>
        </p:spPr>
        <p:txBody>
          <a:bodyPr/>
          <a:lstStyle>
            <a:lvl1pPr>
              <a:defRPr/>
            </a:lvl1pPr>
          </a:lstStyle>
          <a:p>
            <a:pPr>
              <a:defRPr/>
            </a:pPr>
            <a:r>
              <a:rPr lang="en-US" smtClean="0"/>
              <a:t>Nov 2011</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B493439-E6BE-4DB2-977E-D6213FF94E2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2098" cy="276999"/>
          </a:xfrm>
        </p:spPr>
        <p:txBody>
          <a:bodyPr/>
          <a:lstStyle>
            <a:lvl1pPr>
              <a:defRPr/>
            </a:lvl1pPr>
          </a:lstStyle>
          <a:p>
            <a:pPr>
              <a:defRPr/>
            </a:pPr>
            <a:r>
              <a:rPr lang="en-US" smtClean="0"/>
              <a:t>Nov 2011</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DBA62F1-8A5B-46AA-8FF5-0C43FE314C6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29806" cy="276999"/>
          </a:xfrm>
        </p:spPr>
        <p:txBody>
          <a:bodyPr/>
          <a:lstStyle>
            <a:lvl1pPr>
              <a:defRPr/>
            </a:lvl1pPr>
          </a:lstStyle>
          <a:p>
            <a:pPr>
              <a:defRPr/>
            </a:pPr>
            <a:r>
              <a:rPr lang="en-US" smtClean="0"/>
              <a:t>Nov 2011</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21C9CBE-769A-4D8F-A873-9722C6714A8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xfrm>
            <a:off x="696913" y="332601"/>
            <a:ext cx="929806" cy="276999"/>
          </a:xfrm>
        </p:spPr>
        <p:txBody>
          <a:bodyPr/>
          <a:lstStyle>
            <a:lvl1pPr>
              <a:defRPr/>
            </a:lvl1pPr>
          </a:lstStyle>
          <a:p>
            <a:pPr>
              <a:defRPr/>
            </a:pPr>
            <a:r>
              <a:rPr lang="en-US" smtClean="0"/>
              <a:t>Nov 2011</a:t>
            </a:r>
            <a:endParaRPr lang="en-US" dirty="0"/>
          </a:p>
        </p:txBody>
      </p:sp>
      <p:sp>
        <p:nvSpPr>
          <p:cNvPr id="8" name="Rectangle 6"/>
          <p:cNvSpPr>
            <a:spLocks noGrp="1" noChangeArrowheads="1"/>
          </p:cNvSpPr>
          <p:nvPr>
            <p:ph type="sldNum" sz="quarter" idx="12"/>
          </p:nvPr>
        </p:nvSpPr>
        <p:spPr/>
        <p:txBody>
          <a:bodyPr/>
          <a:lstStyle>
            <a:lvl1pPr>
              <a:defRPr/>
            </a:lvl1pPr>
          </a:lstStyle>
          <a:p>
            <a:pPr>
              <a:defRPr/>
            </a:pPr>
            <a:r>
              <a:rPr lang="en-US"/>
              <a:t>Slide </a:t>
            </a:r>
            <a:fld id="{270F071A-0425-48DE-9186-2919767AC6C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xfrm>
            <a:off x="696913" y="332601"/>
            <a:ext cx="929806" cy="276999"/>
          </a:xfrm>
        </p:spPr>
        <p:txBody>
          <a:bodyPr/>
          <a:lstStyle>
            <a:lvl1pPr>
              <a:defRPr/>
            </a:lvl1pPr>
          </a:lstStyle>
          <a:p>
            <a:pPr>
              <a:defRPr/>
            </a:pPr>
            <a:r>
              <a:rPr lang="en-US" smtClean="0"/>
              <a:t>Nov 2011</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D1AB965-6ABB-45E8-91DE-0AB872EE75D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a:xfrm>
            <a:off x="609600" y="609600"/>
            <a:ext cx="7772400" cy="1066800"/>
          </a:xfrm>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929806" cy="276999"/>
          </a:xfrm>
        </p:spPr>
        <p:txBody>
          <a:bodyPr/>
          <a:lstStyle>
            <a:lvl1pPr>
              <a:defRPr dirty="0" smtClean="0"/>
            </a:lvl1pPr>
          </a:lstStyle>
          <a:p>
            <a:pPr>
              <a:defRPr/>
            </a:pPr>
            <a:r>
              <a:rPr lang="en-US" smtClean="0"/>
              <a:t>Nov 2011</a:t>
            </a:r>
            <a:endParaRPr lang="en-US" dirty="0"/>
          </a:p>
        </p:txBody>
      </p:sp>
      <p:sp>
        <p:nvSpPr>
          <p:cNvPr id="5" name="Rectangle 5"/>
          <p:cNvSpPr>
            <a:spLocks noGrp="1" noChangeArrowheads="1"/>
          </p:cNvSpPr>
          <p:nvPr>
            <p:ph type="ftr" sz="quarter" idx="11"/>
          </p:nvPr>
        </p:nvSpPr>
        <p:spPr>
          <a:xfrm>
            <a:off x="6678030" y="6475413"/>
            <a:ext cx="1865895" cy="184666"/>
          </a:xfrm>
        </p:spPr>
        <p:txBody>
          <a:bodyPr/>
          <a:lstStyle>
            <a:lvl1pPr>
              <a:defRPr/>
            </a:lvl1pPr>
          </a:lstStyle>
          <a:p>
            <a:pPr>
              <a:defRPr/>
            </a:pPr>
            <a:r>
              <a:rPr lang="en-US" dirty="0" smtClean="0"/>
              <a:t>Subir Das, Chair IEEE 802.21</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CC33EA7-631C-421E-9DA9-BCA0BC00C0D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29806" cy="276999"/>
          </a:xfrm>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a:xfrm>
            <a:off x="6645713" y="6475413"/>
            <a:ext cx="1898212" cy="184666"/>
          </a:xfrm>
        </p:spPr>
        <p:txBody>
          <a:bodyPr/>
          <a:lstStyle>
            <a:lvl1pPr>
              <a:defRPr/>
            </a:lvl1pPr>
          </a:lstStyle>
          <a:p>
            <a:pPr>
              <a:defRPr/>
            </a:pPr>
            <a:r>
              <a:rPr lang="pt-BR" smtClean="0"/>
              <a:t>Subir Das, Chair IEEE 802.21</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2443850D-805A-4E9A-9EA0-5011D2D5F3B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29806" cy="276999"/>
          </a:xfrm>
        </p:spPr>
        <p:txBody>
          <a:bodyPr/>
          <a:lstStyle>
            <a:lvl1pPr>
              <a:defRPr/>
            </a:lvl1pPr>
          </a:lstStyle>
          <a:p>
            <a:pPr>
              <a:defRPr/>
            </a:pPr>
            <a:r>
              <a:rPr lang="en-US" smtClean="0"/>
              <a:t>Nov 2011</a:t>
            </a:r>
            <a:endParaRPr lang="en-US" dirty="0"/>
          </a:p>
        </p:txBody>
      </p:sp>
      <p:sp>
        <p:nvSpPr>
          <p:cNvPr id="6" name="Rectangle 5"/>
          <p:cNvSpPr>
            <a:spLocks noGrp="1" noChangeArrowheads="1"/>
          </p:cNvSpPr>
          <p:nvPr>
            <p:ph type="ftr" sz="quarter" idx="11"/>
          </p:nvPr>
        </p:nvSpPr>
        <p:spPr>
          <a:xfrm>
            <a:off x="6645713" y="6475413"/>
            <a:ext cx="1898212" cy="184666"/>
          </a:xfrm>
        </p:spPr>
        <p:txBody>
          <a:bodyPr/>
          <a:lstStyle>
            <a:lvl1pPr>
              <a:defRPr/>
            </a:lvl1pPr>
          </a:lstStyle>
          <a:p>
            <a:pPr>
              <a:defRPr/>
            </a:pPr>
            <a:r>
              <a:rPr lang="pt-BR" smtClean="0"/>
              <a:t>Subir Das, Chair IEEE 802.21</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DE7E15F-1B1F-46AD-B1A9-FFC92B7AD4E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29806" cy="276999"/>
          </a:xfrm>
        </p:spPr>
        <p:txBody>
          <a:bodyPr/>
          <a:lstStyle>
            <a:lvl1pPr>
              <a:defRPr/>
            </a:lvl1pPr>
          </a:lstStyle>
          <a:p>
            <a:pPr>
              <a:defRPr/>
            </a:pPr>
            <a:r>
              <a:rPr lang="en-US" smtClean="0"/>
              <a:t>Nov 2011</a:t>
            </a:r>
            <a:endParaRPr lang="en-US" dirty="0"/>
          </a:p>
        </p:txBody>
      </p:sp>
      <p:sp>
        <p:nvSpPr>
          <p:cNvPr id="8" name="Rectangle 5"/>
          <p:cNvSpPr>
            <a:spLocks noGrp="1" noChangeArrowheads="1"/>
          </p:cNvSpPr>
          <p:nvPr>
            <p:ph type="ftr" sz="quarter" idx="11"/>
          </p:nvPr>
        </p:nvSpPr>
        <p:spPr>
          <a:xfrm>
            <a:off x="6645713" y="6475413"/>
            <a:ext cx="1898212" cy="184666"/>
          </a:xfrm>
        </p:spPr>
        <p:txBody>
          <a:bodyPr/>
          <a:lstStyle>
            <a:lvl1pPr>
              <a:defRPr/>
            </a:lvl1pPr>
          </a:lstStyle>
          <a:p>
            <a:pPr>
              <a:defRPr/>
            </a:pPr>
            <a:r>
              <a:rPr lang="pt-BR" smtClean="0"/>
              <a:t>Subir Das, Chair IEEE 802.21</a:t>
            </a:r>
            <a:endParaRPr lang="en-US" dirty="0"/>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9D4BD279-F874-4EE7-A9CF-506BDAE8CB2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29806" cy="276999"/>
          </a:xfrm>
        </p:spPr>
        <p:txBody>
          <a:bodyPr/>
          <a:lstStyle>
            <a:lvl1pPr>
              <a:defRPr/>
            </a:lvl1pPr>
          </a:lstStyle>
          <a:p>
            <a:pPr>
              <a:defRPr/>
            </a:pPr>
            <a:r>
              <a:rPr lang="en-US" smtClean="0"/>
              <a:t>Nov 2011</a:t>
            </a:r>
            <a:endParaRPr lang="en-US" dirty="0"/>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D3920877-6106-4A7C-B6CB-D2E401B3A48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87514" cy="276999"/>
          </a:xfrm>
        </p:spPr>
        <p:txBody>
          <a:bodyPr/>
          <a:lstStyle>
            <a:lvl1pPr>
              <a:defRPr/>
            </a:lvl1pPr>
          </a:lstStyle>
          <a:p>
            <a:pPr>
              <a:defRPr/>
            </a:pPr>
            <a:r>
              <a:rPr lang="en-US" smtClean="0"/>
              <a:t>Nov 2011</a:t>
            </a:r>
            <a:endParaRPr lang="en-US" dirty="0"/>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B0CC5FA1-7749-4E19-AF75-D1DE637AC1C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29806" cy="276999"/>
          </a:xfrm>
        </p:spPr>
        <p:txBody>
          <a:bodyPr/>
          <a:lstStyle>
            <a:lvl1pPr>
              <a:defRPr/>
            </a:lvl1pPr>
          </a:lstStyle>
          <a:p>
            <a:pPr>
              <a:defRPr/>
            </a:pPr>
            <a:r>
              <a:rPr lang="en-US" smtClean="0"/>
              <a:t>Nov 2011</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5569D99A-019A-48FC-99B0-69FA4D244FF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29806" cy="276999"/>
          </a:xfrm>
        </p:spPr>
        <p:txBody>
          <a:bodyPr/>
          <a:lstStyle>
            <a:lvl1pPr>
              <a:defRPr/>
            </a:lvl1pPr>
          </a:lstStyle>
          <a:p>
            <a:pPr>
              <a:defRPr/>
            </a:pPr>
            <a:r>
              <a:rPr lang="en-US" smtClean="0"/>
              <a:t>Nov 2011</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1952DDF-3558-4EA5-A623-A0316EF5B71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298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solidFill>
                  <a:schemeClr val="tx1"/>
                </a:solidFill>
              </a:defRPr>
            </a:lvl1pPr>
          </a:lstStyle>
          <a:p>
            <a:pPr>
              <a:defRPr/>
            </a:pPr>
            <a:r>
              <a:rPr lang="en-US" smtClean="0"/>
              <a:t>Nov 2011</a:t>
            </a:r>
            <a:endParaRPr lang="en-US" dirty="0"/>
          </a:p>
        </p:txBody>
      </p:sp>
      <p:sp>
        <p:nvSpPr>
          <p:cNvPr id="1029" name="Rectangle 5"/>
          <p:cNvSpPr>
            <a:spLocks noGrp="1" noChangeArrowheads="1"/>
          </p:cNvSpPr>
          <p:nvPr>
            <p:ph type="ftr" sz="quarter" idx="3"/>
          </p:nvPr>
        </p:nvSpPr>
        <p:spPr bwMode="auto">
          <a:xfrm>
            <a:off x="6586401" y="6475413"/>
            <a:ext cx="19575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pPr>
              <a:defRPr/>
            </a:pPr>
            <a:r>
              <a:rPr lang="en-US"/>
              <a:t>Slide </a:t>
            </a:r>
            <a:fld id="{F1D28DA7-A304-4929-A082-CB9128B37B88}" type="slidenum">
              <a:rPr lang="en-US"/>
              <a:pPr>
                <a:defRPr/>
              </a:pPr>
              <a:t>‹#›</a:t>
            </a:fld>
            <a:endParaRPr lang="en-US"/>
          </a:p>
        </p:txBody>
      </p:sp>
      <p:sp>
        <p:nvSpPr>
          <p:cNvPr id="1031" name="Rectangle 7"/>
          <p:cNvSpPr>
            <a:spLocks noChangeArrowheads="1"/>
          </p:cNvSpPr>
          <p:nvPr/>
        </p:nvSpPr>
        <p:spPr bwMode="auto">
          <a:xfrm>
            <a:off x="5534382" y="332601"/>
            <a:ext cx="2911118"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dirty="0">
                <a:solidFill>
                  <a:schemeClr val="tx1"/>
                </a:solidFill>
              </a:rPr>
              <a:t>doc.: </a:t>
            </a:r>
            <a:r>
              <a:rPr lang="en-US" sz="1800" dirty="0" smtClean="0">
                <a:solidFill>
                  <a:schemeClr val="tx1"/>
                </a:solidFill>
              </a:rPr>
              <a:t>21-11-0193-00-0000</a:t>
            </a:r>
            <a:endParaRPr lang="en-US" sz="1800"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lgn="l">
              <a:defRPr/>
            </a:pPr>
            <a:r>
              <a:rPr lang="en-US" sz="1200" b="0">
                <a:solidFill>
                  <a:schemeClr val="tx1"/>
                </a:solidFill>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 id="2147484109" r:id="rId12"/>
    <p:sldLayoutId id="2147484110" r:id="rId13"/>
    <p:sldLayoutId id="2147484111" r:id="rId14"/>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21/dcn/11/21-11-0148-07-0sec-802-21a-sb-comments.xl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21/dcn/11/21-11-0175-02-0sec-802-21a-sbr1-comments.xl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1E35351-A7C0-4744-8C26-01AC0A4F9A4C}" type="slidenum">
              <a:rPr lang="zh-CN" altLang="en-US"/>
              <a:pPr/>
              <a:t>1</a:t>
            </a:fld>
            <a:endParaRPr lang="en-US" altLang="zh-CN"/>
          </a:p>
        </p:txBody>
      </p:sp>
      <p:sp>
        <p:nvSpPr>
          <p:cNvPr id="20516" name="Rectangle 36"/>
          <p:cNvSpPr>
            <a:spLocks noGrp="1" noChangeArrowheads="1"/>
          </p:cNvSpPr>
          <p:nvPr>
            <p:ph type="body" idx="1"/>
          </p:nvPr>
        </p:nvSpPr>
        <p:spPr>
          <a:xfrm>
            <a:off x="439738" y="990600"/>
            <a:ext cx="8399462" cy="5334000"/>
          </a:xfrm>
          <a:solidFill>
            <a:srgbClr val="66CCFF"/>
          </a:solidFill>
          <a:ln/>
        </p:spPr>
        <p:txBody>
          <a:bodyPr/>
          <a:lstStyle/>
          <a:p>
            <a:pPr>
              <a:buClr>
                <a:srgbClr val="FAFD00"/>
              </a:buClr>
              <a:buFontTx/>
              <a:buNone/>
            </a:pPr>
            <a:r>
              <a:rPr lang="en-US" altLang="zh-CN" b="1" dirty="0">
                <a:ea typeface="SimSun" pitchFamily="2" charset="-122"/>
                <a:cs typeface="Times New Roman" pitchFamily="18" charset="0"/>
              </a:rPr>
              <a:t>IEEE </a:t>
            </a:r>
            <a:r>
              <a:rPr lang="en-US" altLang="zh-CN" b="1" dirty="0" smtClean="0">
                <a:ea typeface="SimSun" pitchFamily="2" charset="-122"/>
                <a:cs typeface="Times New Roman" pitchFamily="18" charset="0"/>
              </a:rPr>
              <a:t>802.21 Motions in </a:t>
            </a:r>
            <a:r>
              <a:rPr lang="en-US" altLang="zh-CN" dirty="0" smtClean="0">
                <a:ea typeface="SimSun" pitchFamily="2" charset="-122"/>
                <a:cs typeface="Times New Roman" pitchFamily="18" charset="0"/>
              </a:rPr>
              <a:t>November</a:t>
            </a:r>
            <a:r>
              <a:rPr lang="en-US" altLang="zh-CN" b="1" dirty="0" smtClean="0">
                <a:ea typeface="SimSun" pitchFamily="2" charset="-122"/>
                <a:cs typeface="Times New Roman" pitchFamily="18" charset="0"/>
              </a:rPr>
              <a:t> Plenary </a:t>
            </a:r>
            <a:endParaRPr lang="en-US" altLang="zh-CN" b="1" dirty="0">
              <a:ea typeface="SimSun" pitchFamily="2" charset="-122"/>
              <a:cs typeface="Times New Roman" pitchFamily="18" charset="0"/>
            </a:endParaRPr>
          </a:p>
          <a:p>
            <a:pPr>
              <a:buClr>
                <a:srgbClr val="FAFD00"/>
              </a:buClr>
              <a:buFontTx/>
              <a:buNone/>
            </a:pPr>
            <a:r>
              <a:rPr lang="en-US" altLang="zh-CN" dirty="0">
                <a:ea typeface="SimSun" pitchFamily="2" charset="-122"/>
                <a:cs typeface="Times New Roman" pitchFamily="18" charset="0"/>
              </a:rPr>
              <a:t>DCN: </a:t>
            </a:r>
            <a:r>
              <a:rPr lang="en-US" altLang="zh-CN" dirty="0" smtClean="0">
                <a:ea typeface="SimSun" pitchFamily="2" charset="-122"/>
                <a:cs typeface="Times New Roman" pitchFamily="18" charset="0"/>
              </a:rPr>
              <a:t>21-11-0193-00-0000</a:t>
            </a:r>
            <a:endParaRPr lang="en-US" altLang="zh-CN" dirty="0">
              <a:ea typeface="SimSun" pitchFamily="2" charset="-122"/>
              <a:cs typeface="Times New Roman" pitchFamily="18" charset="0"/>
            </a:endParaRPr>
          </a:p>
          <a:p>
            <a:pPr>
              <a:buClr>
                <a:srgbClr val="FAFD00"/>
              </a:buClr>
              <a:buFontTx/>
              <a:buNone/>
            </a:pPr>
            <a:r>
              <a:rPr lang="en-US" altLang="zh-CN" dirty="0">
                <a:ea typeface="SimSun" pitchFamily="2" charset="-122"/>
                <a:cs typeface="Times New Roman" pitchFamily="18" charset="0"/>
              </a:rPr>
              <a:t>Title</a:t>
            </a:r>
            <a:r>
              <a:rPr lang="en-US" altLang="zh-CN" dirty="0" smtClean="0">
                <a:ea typeface="SimSun" pitchFamily="2" charset="-122"/>
                <a:cs typeface="Times New Roman" pitchFamily="18" charset="0"/>
              </a:rPr>
              <a:t>: Request for  EC </a:t>
            </a:r>
            <a:r>
              <a:rPr lang="en-US" altLang="zh-CN" dirty="0" smtClean="0">
                <a:ea typeface="SimSun" pitchFamily="2" charset="-122"/>
                <a:cs typeface="Times New Roman" pitchFamily="18" charset="0"/>
              </a:rPr>
              <a:t>Conditional Approval</a:t>
            </a:r>
            <a:endParaRPr lang="en-US" altLang="zh-CN" b="1" dirty="0">
              <a:ea typeface="SimSun" pitchFamily="2" charset="-122"/>
              <a:cs typeface="Times New Roman" pitchFamily="18" charset="0"/>
            </a:endParaRPr>
          </a:p>
          <a:p>
            <a:pPr>
              <a:buClr>
                <a:srgbClr val="FAFD00"/>
              </a:buClr>
              <a:buFontTx/>
              <a:buNone/>
            </a:pPr>
            <a:r>
              <a:rPr lang="en-US" altLang="zh-CN" dirty="0">
                <a:ea typeface="SimSun" pitchFamily="2" charset="-122"/>
                <a:cs typeface="Times New Roman" pitchFamily="18" charset="0"/>
              </a:rPr>
              <a:t>Date Submitted: </a:t>
            </a:r>
            <a:r>
              <a:rPr lang="en-US" altLang="zh-CN" dirty="0" smtClean="0">
                <a:ea typeface="SimSun" pitchFamily="2" charset="-122"/>
                <a:cs typeface="Times New Roman" pitchFamily="18" charset="0"/>
              </a:rPr>
              <a:t>Nov 10, 2011</a:t>
            </a:r>
            <a:endParaRPr lang="en-US" altLang="zh-CN" dirty="0">
              <a:ea typeface="SimSun" pitchFamily="2" charset="-122"/>
              <a:cs typeface="Times New Roman" pitchFamily="18" charset="0"/>
            </a:endParaRPr>
          </a:p>
          <a:p>
            <a:pPr>
              <a:buClr>
                <a:srgbClr val="FAFD00"/>
              </a:buClr>
              <a:buFontTx/>
              <a:buNone/>
            </a:pPr>
            <a:r>
              <a:rPr lang="en-US" altLang="zh-CN" dirty="0">
                <a:ea typeface="SimSun" pitchFamily="2" charset="-122"/>
                <a:cs typeface="Times New Roman" pitchFamily="18" charset="0"/>
              </a:rPr>
              <a:t>Presented </a:t>
            </a:r>
            <a:r>
              <a:rPr lang="en-US" altLang="zh-CN" dirty="0" smtClean="0">
                <a:ea typeface="SimSun" pitchFamily="2" charset="-122"/>
                <a:cs typeface="Times New Roman" pitchFamily="18" charset="0"/>
              </a:rPr>
              <a:t>at EC Closing Plenary, November 2011</a:t>
            </a:r>
            <a:endParaRPr lang="en-US" altLang="zh-CN" dirty="0">
              <a:ea typeface="SimSun" pitchFamily="2" charset="-122"/>
              <a:cs typeface="Times New Roman" pitchFamily="18" charset="0"/>
            </a:endParaRPr>
          </a:p>
          <a:p>
            <a:pPr>
              <a:buClr>
                <a:srgbClr val="FAFD00"/>
              </a:buClr>
              <a:buFontTx/>
              <a:buNone/>
            </a:pPr>
            <a:r>
              <a:rPr lang="en-US" altLang="zh-CN" dirty="0">
                <a:ea typeface="SimSun" pitchFamily="2" charset="-122"/>
                <a:cs typeface="Times New Roman" pitchFamily="18" charset="0"/>
              </a:rPr>
              <a:t>Authors or Source(s):</a:t>
            </a:r>
          </a:p>
          <a:p>
            <a:pPr>
              <a:buClr>
                <a:srgbClr val="FAFD00"/>
              </a:buClr>
              <a:buFontTx/>
              <a:buNone/>
            </a:pPr>
            <a:r>
              <a:rPr lang="en-US" altLang="zh-CN" dirty="0">
                <a:latin typeface="Arial"/>
                <a:ea typeface="SimSun" pitchFamily="2" charset="-122"/>
                <a:cs typeface="Times New Roman" pitchFamily="18" charset="0"/>
              </a:rPr>
              <a:t> </a:t>
            </a:r>
            <a:r>
              <a:rPr lang="en-US" altLang="zh-CN" b="0" dirty="0" smtClean="0">
                <a:latin typeface="Arial"/>
                <a:ea typeface="SimSun" pitchFamily="2" charset="-122"/>
                <a:cs typeface="Times New Roman" pitchFamily="18" charset="0"/>
              </a:rPr>
              <a:t>Subir Das</a:t>
            </a:r>
            <a:r>
              <a:rPr lang="en-US" altLang="zh-CN" dirty="0" smtClean="0">
                <a:ea typeface="SimSun" pitchFamily="2" charset="-122"/>
                <a:cs typeface="Times New Roman" pitchFamily="18" charset="0"/>
              </a:rPr>
              <a:t>, Telcordia Technologies </a:t>
            </a:r>
            <a:r>
              <a:rPr lang="en-US" altLang="zh-CN" dirty="0" smtClean="0">
                <a:ea typeface="SimSun" pitchFamily="2" charset="-122"/>
                <a:cs typeface="Times New Roman" pitchFamily="18" charset="0"/>
              </a:rPr>
              <a:t>Inc</a:t>
            </a:r>
          </a:p>
          <a:p>
            <a:pPr>
              <a:buClr>
                <a:srgbClr val="FAFD00"/>
              </a:buClr>
              <a:buFontTx/>
              <a:buNone/>
            </a:pPr>
            <a:endParaRPr lang="en-US" altLang="ja-JP" b="1" dirty="0">
              <a:ea typeface="ＭＳ Ｐゴシック" charset="-128"/>
              <a:cs typeface="Times New Roman" pitchFamily="18" charset="0"/>
            </a:endParaRPr>
          </a:p>
          <a:p>
            <a:pPr algn="just">
              <a:buClr>
                <a:srgbClr val="FAFD00"/>
              </a:buClr>
              <a:buFontTx/>
              <a:buNone/>
            </a:pPr>
            <a:r>
              <a:rPr lang="en-US" altLang="ja-JP" dirty="0">
                <a:ea typeface="ＭＳ Ｐゴシック" charset="-128"/>
                <a:cs typeface="Times New Roman" pitchFamily="18" charset="0"/>
              </a:rPr>
              <a:t>Abstract</a:t>
            </a:r>
            <a:r>
              <a:rPr lang="en-US" altLang="ja-JP" dirty="0" smtClean="0">
                <a:ea typeface="ＭＳ Ｐゴシック" charset="-128"/>
                <a:cs typeface="Times New Roman" pitchFamily="18" charset="0"/>
              </a:rPr>
              <a:t>: This document contains Sponsor Ballots summary and motions for  EC </a:t>
            </a:r>
            <a:r>
              <a:rPr lang="en-US" altLang="ja-JP" dirty="0" smtClean="0">
                <a:ea typeface="ＭＳ Ｐゴシック" charset="-128"/>
                <a:cs typeface="Times New Roman" pitchFamily="18" charset="0"/>
              </a:rPr>
              <a:t>conditional </a:t>
            </a:r>
            <a:r>
              <a:rPr lang="en-US" altLang="ja-JP" dirty="0" smtClean="0">
                <a:ea typeface="ＭＳ Ｐゴシック" charset="-128"/>
                <a:cs typeface="Times New Roman" pitchFamily="18" charset="0"/>
              </a:rPr>
              <a:t>approval </a:t>
            </a:r>
            <a:r>
              <a:rPr lang="en-US" dirty="0" smtClean="0"/>
              <a:t>to forward the IEEE P802.21a  </a:t>
            </a:r>
            <a:r>
              <a:rPr lang="en-US" dirty="0" smtClean="0"/>
              <a:t>Draft to </a:t>
            </a:r>
            <a:r>
              <a:rPr lang="en-US" dirty="0" smtClean="0"/>
              <a:t>the IEEE SA </a:t>
            </a:r>
            <a:r>
              <a:rPr lang="en-US" dirty="0" err="1" smtClean="0"/>
              <a:t>RevCom</a:t>
            </a:r>
            <a:endParaRPr lang="en-US" altLang="zh-CN" dirty="0">
              <a:ea typeface="SimSun" pitchFamily="2" charset="-122"/>
            </a:endParaRPr>
          </a:p>
        </p:txBody>
      </p:sp>
      <p:sp>
        <p:nvSpPr>
          <p:cNvPr id="7" name="Date Placeholder 6"/>
          <p:cNvSpPr>
            <a:spLocks noGrp="1"/>
          </p:cNvSpPr>
          <p:nvPr>
            <p:ph type="dt" sz="half" idx="10"/>
          </p:nvPr>
        </p:nvSpPr>
        <p:spPr/>
        <p:txBody>
          <a:bodyPr/>
          <a:lstStyle/>
          <a:p>
            <a:pPr>
              <a:defRPr/>
            </a:pPr>
            <a:r>
              <a:rPr lang="en-US" smtClean="0"/>
              <a:t>Nov 2011</a:t>
            </a:r>
            <a:endParaRPr lang="en-US" dirty="0"/>
          </a:p>
        </p:txBody>
      </p:sp>
      <p:sp>
        <p:nvSpPr>
          <p:cNvPr id="5" name="Footer Placeholder 4"/>
          <p:cNvSpPr>
            <a:spLocks noGrp="1"/>
          </p:cNvSpPr>
          <p:nvPr>
            <p:ph type="ftr" sz="quarter" idx="11"/>
          </p:nvPr>
        </p:nvSpPr>
        <p:spPr>
          <a:xfrm>
            <a:off x="6934200" y="6477000"/>
            <a:ext cx="1865895" cy="184666"/>
          </a:xfrm>
        </p:spPr>
        <p:txBody>
          <a:bodyPr/>
          <a:lstStyle/>
          <a:p>
            <a:pPr>
              <a:defRPr/>
            </a:pPr>
            <a:r>
              <a:rPr lang="en-US" dirty="0" smtClean="0"/>
              <a:t>Subir Das, Chair IEEE 802.21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381000" y="1371600"/>
            <a:ext cx="8534400" cy="4876800"/>
          </a:xfrm>
        </p:spPr>
        <p:txBody>
          <a:bodyPr/>
          <a:lstStyle/>
          <a:p>
            <a:pPr marL="0" indent="0" eaLnBrk="1" hangingPunct="1">
              <a:buNone/>
              <a:defRPr/>
            </a:pPr>
            <a:r>
              <a:rPr lang="en-US" dirty="0" smtClean="0"/>
              <a:t>Motion: EC Conditional Approval to forward the IEEE P802.21a  </a:t>
            </a:r>
            <a:r>
              <a:rPr lang="en-US" dirty="0" smtClean="0"/>
              <a:t>D</a:t>
            </a:r>
            <a:r>
              <a:rPr lang="en-US" dirty="0" smtClean="0"/>
              <a:t>raft to </a:t>
            </a:r>
            <a:r>
              <a:rPr lang="en-US" dirty="0" smtClean="0"/>
              <a:t>the IEEE SA </a:t>
            </a:r>
            <a:r>
              <a:rPr lang="en-US" dirty="0" err="1" smtClean="0"/>
              <a:t>RevCom</a:t>
            </a:r>
            <a:endParaRPr lang="en-US" dirty="0" smtClean="0"/>
          </a:p>
          <a:p>
            <a:pPr marL="0" indent="0" eaLnBrk="1" hangingPunct="1">
              <a:buFontTx/>
              <a:buNone/>
              <a:defRPr/>
            </a:pPr>
            <a:endParaRPr lang="en-US" dirty="0" smtClean="0"/>
          </a:p>
          <a:p>
            <a:pPr marL="0" indent="0" eaLnBrk="1" hangingPunct="1">
              <a:buFontTx/>
              <a:buNone/>
              <a:defRPr/>
            </a:pPr>
            <a:r>
              <a:rPr lang="en-US" dirty="0" smtClean="0"/>
              <a:t>Move: Subir Das                 </a:t>
            </a:r>
          </a:p>
          <a:p>
            <a:pPr marL="0" indent="0" eaLnBrk="1" hangingPunct="1">
              <a:buFontTx/>
              <a:buNone/>
              <a:defRPr/>
            </a:pPr>
            <a:r>
              <a:rPr lang="en-US" dirty="0" smtClean="0"/>
              <a:t>Second</a:t>
            </a:r>
            <a:r>
              <a:rPr lang="en-US" dirty="0" smtClean="0"/>
              <a:t>: Apurva </a:t>
            </a:r>
            <a:r>
              <a:rPr lang="en-US" dirty="0" err="1" smtClean="0"/>
              <a:t>Mody</a:t>
            </a:r>
            <a:r>
              <a:rPr lang="en-US" dirty="0" smtClean="0"/>
              <a:t> </a:t>
            </a:r>
            <a:endParaRPr lang="en-US" dirty="0" smtClean="0"/>
          </a:p>
          <a:p>
            <a:pPr marL="0" indent="0" eaLnBrk="1" hangingPunct="1">
              <a:buFontTx/>
              <a:buNone/>
              <a:defRPr/>
            </a:pPr>
            <a:endParaRPr lang="en-US" dirty="0" smtClean="0"/>
          </a:p>
          <a:p>
            <a:pPr marL="0" indent="0" eaLnBrk="1" hangingPunct="1">
              <a:buFontTx/>
              <a:buNone/>
              <a:defRPr/>
            </a:pPr>
            <a:r>
              <a:rPr lang="en-US" dirty="0" smtClean="0"/>
              <a:t>For:</a:t>
            </a:r>
          </a:p>
          <a:p>
            <a:pPr marL="0" indent="0" eaLnBrk="1" hangingPunct="1">
              <a:buFontTx/>
              <a:buNone/>
              <a:defRPr/>
            </a:pPr>
            <a:r>
              <a:rPr lang="en-US" dirty="0" smtClean="0"/>
              <a:t>Against:            </a:t>
            </a:r>
          </a:p>
          <a:p>
            <a:pPr marL="0" indent="0" eaLnBrk="1" hangingPunct="1">
              <a:buFontTx/>
              <a:buNone/>
              <a:defRPr/>
            </a:pPr>
            <a:r>
              <a:rPr lang="en-US" dirty="0" smtClean="0"/>
              <a:t>Abstain: </a:t>
            </a:r>
          </a:p>
          <a:p>
            <a:pPr eaLnBrk="1" hangingPunct="1">
              <a:buFontTx/>
              <a:buNone/>
              <a:defRPr/>
            </a:pPr>
            <a:endParaRPr lang="en-US" dirty="0" smtClean="0"/>
          </a:p>
          <a:p>
            <a:pPr eaLnBrk="1" hangingPunct="1">
              <a:buFontTx/>
              <a:buNone/>
              <a:defRPr/>
            </a:pPr>
            <a:r>
              <a:rPr lang="en-US" dirty="0" smtClean="0"/>
              <a:t>Motion  </a:t>
            </a:r>
            <a:endParaRPr lang="en-US" sz="2000" dirty="0" smtClean="0"/>
          </a:p>
        </p:txBody>
      </p:sp>
      <p:sp>
        <p:nvSpPr>
          <p:cNvPr id="24581"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5F01696C-E1DA-4A0E-83F2-BD9DA8585A50}" type="slidenum">
              <a:rPr lang="en-US" sz="1200" b="0">
                <a:solidFill>
                  <a:schemeClr val="tx1"/>
                </a:solidFill>
              </a:rPr>
              <a:pPr/>
              <a:t>10</a:t>
            </a:fld>
            <a:endParaRPr lang="en-US" sz="1200" b="0">
              <a:solidFill>
                <a:schemeClr val="tx1"/>
              </a:solidFill>
            </a:endParaRPr>
          </a:p>
        </p:txBody>
      </p:sp>
      <p:sp>
        <p:nvSpPr>
          <p:cNvPr id="24582" name="Rectangle 3"/>
          <p:cNvSpPr>
            <a:spLocks noGrp="1" noChangeArrowheads="1"/>
          </p:cNvSpPr>
          <p:nvPr>
            <p:ph type="title"/>
          </p:nvPr>
        </p:nvSpPr>
        <p:spPr>
          <a:xfrm>
            <a:off x="228600" y="609600"/>
            <a:ext cx="8610600" cy="762000"/>
          </a:xfrm>
          <a:noFill/>
        </p:spPr>
        <p:txBody>
          <a:bodyPr/>
          <a:lstStyle/>
          <a:p>
            <a:pPr eaLnBrk="1" hangingPunct="1"/>
            <a:r>
              <a:rPr lang="en-US" dirty="0" smtClean="0"/>
              <a:t>EC Motion</a:t>
            </a:r>
            <a:endParaRPr lang="en-US" dirty="0" smtClean="0"/>
          </a:p>
        </p:txBody>
      </p:sp>
      <p:sp>
        <p:nvSpPr>
          <p:cNvPr id="9" name="Date Placeholder 8"/>
          <p:cNvSpPr>
            <a:spLocks noGrp="1"/>
          </p:cNvSpPr>
          <p:nvPr>
            <p:ph type="dt" sz="half" idx="10"/>
          </p:nvPr>
        </p:nvSpPr>
        <p:spPr/>
        <p:txBody>
          <a:bodyPr/>
          <a:lstStyle/>
          <a:p>
            <a:pPr>
              <a:defRPr/>
            </a:pPr>
            <a:r>
              <a:rPr lang="en-US" smtClean="0"/>
              <a:t>Nov 2011</a:t>
            </a:r>
            <a:endParaRPr lang="en-US" dirty="0"/>
          </a:p>
        </p:txBody>
      </p:sp>
      <p:sp>
        <p:nvSpPr>
          <p:cNvPr id="10" name="Slide Number Placeholder 9"/>
          <p:cNvSpPr>
            <a:spLocks noGrp="1"/>
          </p:cNvSpPr>
          <p:nvPr>
            <p:ph type="sldNum" sz="quarter" idx="12"/>
          </p:nvPr>
        </p:nvSpPr>
        <p:spPr/>
        <p:txBody>
          <a:bodyPr/>
          <a:lstStyle/>
          <a:p>
            <a:pPr>
              <a:defRPr/>
            </a:pPr>
            <a:r>
              <a:rPr lang="en-US" smtClean="0"/>
              <a:t>Slide </a:t>
            </a:r>
            <a:fld id="{9CC33EA7-631C-421E-9DA9-BCA0BC00C0D0}" type="slidenum">
              <a:rPr lang="en-US" smtClean="0"/>
              <a:pPr>
                <a:defRPr/>
              </a:pPr>
              <a:t>10</a:t>
            </a:fld>
            <a:endParaRPr lang="en-US"/>
          </a:p>
        </p:txBody>
      </p:sp>
      <p:sp>
        <p:nvSpPr>
          <p:cNvPr id="7" name="Footer Placeholder 6"/>
          <p:cNvSpPr>
            <a:spLocks noGrp="1"/>
          </p:cNvSpPr>
          <p:nvPr>
            <p:ph type="ftr" sz="quarter" idx="11"/>
          </p:nvPr>
        </p:nvSpPr>
        <p:spPr/>
        <p:txBody>
          <a:bodyPr/>
          <a:lstStyle/>
          <a:p>
            <a:pPr>
              <a:defRPr/>
            </a:pPr>
            <a:r>
              <a:rPr lang="en-US" smtClean="0"/>
              <a:t>Subir Das, Chair IEEE 802.21</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title"/>
          </p:nvPr>
        </p:nvSpPr>
        <p:spPr>
          <a:xfrm>
            <a:off x="228600" y="609600"/>
            <a:ext cx="8610600" cy="838200"/>
          </a:xfrm>
          <a:noFill/>
        </p:spPr>
        <p:txBody>
          <a:bodyPr/>
          <a:lstStyle/>
          <a:p>
            <a:pPr eaLnBrk="1" hangingPunct="1"/>
            <a:r>
              <a:rPr lang="en-US" sz="2800" dirty="0" smtClean="0"/>
              <a:t>Motion for a Conditional Approval to forward the IEEE P802.21a </a:t>
            </a:r>
            <a:r>
              <a:rPr lang="en-US" sz="2800" dirty="0" smtClean="0"/>
              <a:t>Draft to </a:t>
            </a:r>
            <a:r>
              <a:rPr lang="en-US" sz="2800" dirty="0" smtClean="0"/>
              <a:t>the IEEE SA </a:t>
            </a:r>
            <a:r>
              <a:rPr lang="en-US" sz="2800" dirty="0" err="1" smtClean="0"/>
              <a:t>RevCom</a:t>
            </a:r>
            <a:endParaRPr lang="en-US" sz="2800" dirty="0" smtClean="0"/>
          </a:p>
        </p:txBody>
      </p:sp>
      <p:sp>
        <p:nvSpPr>
          <p:cNvPr id="10" name="Rectangle 9"/>
          <p:cNvSpPr/>
          <p:nvPr/>
        </p:nvSpPr>
        <p:spPr>
          <a:xfrm>
            <a:off x="762000" y="1752600"/>
            <a:ext cx="7772400" cy="4154984"/>
          </a:xfrm>
          <a:prstGeom prst="rect">
            <a:avLst/>
          </a:prstGeom>
        </p:spPr>
        <p:txBody>
          <a:bodyPr wrap="square">
            <a:spAutoFit/>
          </a:bodyPr>
          <a:lstStyle/>
          <a:p>
            <a:pPr>
              <a:defRPr/>
            </a:pPr>
            <a:r>
              <a:rPr lang="en-US" sz="3600" dirty="0"/>
              <a:t>Rules</a:t>
            </a:r>
          </a:p>
          <a:p>
            <a:pPr algn="l">
              <a:defRPr/>
            </a:pPr>
            <a:endParaRPr lang="en-US" sz="1800" dirty="0"/>
          </a:p>
          <a:p>
            <a:pPr algn="l">
              <a:defRPr/>
            </a:pPr>
            <a:r>
              <a:rPr lang="en-US" sz="2400" dirty="0"/>
              <a:t>Motions requesting conditional approval to forward</a:t>
            </a:r>
          </a:p>
          <a:p>
            <a:pPr algn="l">
              <a:defRPr/>
            </a:pPr>
            <a:r>
              <a:rPr lang="en-US" sz="2400" dirty="0"/>
              <a:t>when the prior ballot has closed shall be accompanied by:</a:t>
            </a:r>
          </a:p>
          <a:p>
            <a:pPr algn="l">
              <a:defRPr/>
            </a:pPr>
            <a:endParaRPr lang="en-US" sz="1800" dirty="0"/>
          </a:p>
          <a:p>
            <a:pPr marL="341313" indent="-287338" algn="l">
              <a:defRPr/>
            </a:pPr>
            <a:r>
              <a:rPr lang="en-US" sz="2400" dirty="0"/>
              <a:t>• Date the ballot closed</a:t>
            </a:r>
          </a:p>
          <a:p>
            <a:pPr marL="341313" indent="-287338" algn="l">
              <a:defRPr/>
            </a:pPr>
            <a:r>
              <a:rPr lang="en-US" sz="2400" dirty="0"/>
              <a:t>• Vote tally including Approve, Disapprove and Abstain votes</a:t>
            </a:r>
          </a:p>
          <a:p>
            <a:pPr marL="341313" indent="-287338" algn="l">
              <a:defRPr/>
            </a:pPr>
            <a:r>
              <a:rPr lang="en-US" sz="2400" dirty="0"/>
              <a:t>• Comments that support the remaining disapprove votes and Working Group responses.</a:t>
            </a:r>
          </a:p>
          <a:p>
            <a:pPr marL="341313" indent="-287338" algn="l">
              <a:defRPr/>
            </a:pPr>
            <a:r>
              <a:rPr lang="en-US" sz="2400" dirty="0"/>
              <a:t>• Schedule for confirmation ballot and resolution meeting.</a:t>
            </a:r>
          </a:p>
        </p:txBody>
      </p:sp>
      <p:sp>
        <p:nvSpPr>
          <p:cNvPr id="45060" name="Date Placeholder 3"/>
          <p:cNvSpPr>
            <a:spLocks noGrp="1"/>
          </p:cNvSpPr>
          <p:nvPr>
            <p:ph type="dt" sz="quarter" idx="10"/>
          </p:nvPr>
        </p:nvSpPr>
        <p:spPr>
          <a:xfrm>
            <a:off x="696913" y="332601"/>
            <a:ext cx="904158" cy="276999"/>
          </a:xfrm>
          <a:noFill/>
        </p:spPr>
        <p:txBody>
          <a:bodyPr/>
          <a:lstStyle/>
          <a:p>
            <a:r>
              <a:rPr lang="en-US" smtClean="0"/>
              <a:t>Nov 2011</a:t>
            </a:r>
            <a:endParaRPr lang="en-US" dirty="0" smtClean="0"/>
          </a:p>
        </p:txBody>
      </p:sp>
      <p:sp>
        <p:nvSpPr>
          <p:cNvPr id="5" name="Slide Number Placeholder 4"/>
          <p:cNvSpPr>
            <a:spLocks noGrp="1"/>
          </p:cNvSpPr>
          <p:nvPr>
            <p:ph type="sldNum" sz="quarter" idx="12"/>
          </p:nvPr>
        </p:nvSpPr>
        <p:spPr/>
        <p:txBody>
          <a:bodyPr/>
          <a:lstStyle/>
          <a:p>
            <a:pPr>
              <a:defRPr/>
            </a:pPr>
            <a:r>
              <a:rPr lang="en-US" smtClean="0"/>
              <a:t>Slide </a:t>
            </a:r>
            <a:fld id="{9CC33EA7-631C-421E-9DA9-BCA0BC00C0D0}" type="slidenum">
              <a:rPr lang="en-US" smtClean="0"/>
              <a:pPr>
                <a:defRPr/>
              </a:pPr>
              <a:t>2</a:t>
            </a:fld>
            <a:endParaRPr lang="en-US"/>
          </a:p>
        </p:txBody>
      </p:sp>
      <p:sp>
        <p:nvSpPr>
          <p:cNvPr id="6" name="Footer Placeholder 5"/>
          <p:cNvSpPr>
            <a:spLocks noGrp="1"/>
          </p:cNvSpPr>
          <p:nvPr>
            <p:ph type="ftr" sz="quarter" idx="11"/>
          </p:nvPr>
        </p:nvSpPr>
        <p:spPr/>
        <p:txBody>
          <a:bodyPr/>
          <a:lstStyle/>
          <a:p>
            <a:pPr>
              <a:defRPr/>
            </a:pPr>
            <a:r>
              <a:rPr lang="en-US" smtClean="0"/>
              <a:t>Subir Das, Chair IEEE 802.21</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title"/>
          </p:nvPr>
        </p:nvSpPr>
        <p:spPr>
          <a:xfrm>
            <a:off x="228600" y="609600"/>
            <a:ext cx="8610600" cy="685800"/>
          </a:xfrm>
          <a:noFill/>
        </p:spPr>
        <p:txBody>
          <a:bodyPr/>
          <a:lstStyle/>
          <a:p>
            <a:pPr eaLnBrk="1" hangingPunct="1"/>
            <a:r>
              <a:rPr lang="en-US" dirty="0" smtClean="0"/>
              <a:t>Sponsor Ballot Statistics </a:t>
            </a:r>
            <a:endParaRPr lang="en-US" dirty="0" smtClean="0"/>
          </a:p>
        </p:txBody>
      </p:sp>
      <p:sp>
        <p:nvSpPr>
          <p:cNvPr id="46084"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13471294-CA52-44EC-89A2-553A2F23322B}" type="slidenum">
              <a:rPr lang="en-US" sz="1200" b="0">
                <a:solidFill>
                  <a:schemeClr val="tx1"/>
                </a:solidFill>
              </a:rPr>
              <a:pPr/>
              <a:t>3</a:t>
            </a:fld>
            <a:endParaRPr lang="en-US" sz="1200" b="0">
              <a:solidFill>
                <a:schemeClr val="tx1"/>
              </a:solidFill>
            </a:endParaRPr>
          </a:p>
        </p:txBody>
      </p:sp>
      <p:graphicFrame>
        <p:nvGraphicFramePr>
          <p:cNvPr id="7" name="Table 6"/>
          <p:cNvGraphicFramePr>
            <a:graphicFrameLocks noGrp="1"/>
          </p:cNvGraphicFramePr>
          <p:nvPr/>
        </p:nvGraphicFramePr>
        <p:xfrm>
          <a:off x="228601" y="1676401"/>
          <a:ext cx="8762997" cy="4752177"/>
        </p:xfrm>
        <a:graphic>
          <a:graphicData uri="http://schemas.openxmlformats.org/drawingml/2006/table">
            <a:tbl>
              <a:tblPr firstRow="1" bandRow="1">
                <a:tableStyleId>{5C22544A-7EE6-4342-B048-85BDC9FD1C3A}</a:tableStyleId>
              </a:tblPr>
              <a:tblGrid>
                <a:gridCol w="1395875"/>
                <a:gridCol w="930585"/>
                <a:gridCol w="1163230"/>
                <a:gridCol w="1783619"/>
                <a:gridCol w="1318327"/>
                <a:gridCol w="1240779"/>
                <a:gridCol w="930582"/>
              </a:tblGrid>
              <a:tr h="1177666">
                <a:tc>
                  <a:txBody>
                    <a:bodyPr/>
                    <a:lstStyle/>
                    <a:p>
                      <a:pPr algn="ctr"/>
                      <a:r>
                        <a:rPr lang="en-US" sz="1800" b="1" dirty="0" smtClean="0"/>
                        <a:t>IEEE</a:t>
                      </a:r>
                      <a:r>
                        <a:rPr lang="en-US" sz="1800" b="1" baseline="0" dirty="0" smtClean="0"/>
                        <a:t> Sponsor / Re-circ Ballot</a:t>
                      </a:r>
                      <a:endParaRPr lang="en-US" sz="1800" b="1" dirty="0"/>
                    </a:p>
                  </a:txBody>
                  <a:tcPr/>
                </a:tc>
                <a:tc>
                  <a:txBody>
                    <a:bodyPr/>
                    <a:lstStyle/>
                    <a:p>
                      <a:pPr algn="ctr"/>
                      <a:r>
                        <a:rPr lang="en-US" sz="1800" b="1" dirty="0" smtClean="0"/>
                        <a:t>Response Ratio</a:t>
                      </a:r>
                      <a:endParaRPr lang="en-US" sz="1800" b="1" dirty="0"/>
                    </a:p>
                  </a:txBody>
                  <a:tcPr/>
                </a:tc>
                <a:tc>
                  <a:txBody>
                    <a:bodyPr/>
                    <a:lstStyle/>
                    <a:p>
                      <a:pPr algn="ctr"/>
                      <a:r>
                        <a:rPr lang="en-US" sz="1800" b="1" dirty="0" smtClean="0"/>
                        <a:t>Approval Ratio</a:t>
                      </a:r>
                      <a:endParaRPr lang="en-US" sz="1800" b="1" dirty="0"/>
                    </a:p>
                  </a:txBody>
                  <a:tcPr/>
                </a:tc>
                <a:tc>
                  <a:txBody>
                    <a:bodyPr/>
                    <a:lstStyle/>
                    <a:p>
                      <a:pPr algn="ctr"/>
                      <a:r>
                        <a:rPr lang="en-US" sz="1800" b="1" dirty="0" smtClean="0"/>
                        <a:t>Negative Votes</a:t>
                      </a:r>
                      <a:endParaRPr lang="en-US" sz="1800" b="1" dirty="0"/>
                    </a:p>
                  </a:txBody>
                  <a:tcPr/>
                </a:tc>
                <a:tc>
                  <a:txBody>
                    <a:bodyPr/>
                    <a:lstStyle/>
                    <a:p>
                      <a:pPr algn="ctr"/>
                      <a:r>
                        <a:rPr lang="en-US" sz="1800" b="1" dirty="0" smtClean="0"/>
                        <a:t>Number of Negative Comments Received</a:t>
                      </a:r>
                      <a:endParaRPr lang="en-US" sz="1800" b="1" dirty="0"/>
                    </a:p>
                  </a:txBody>
                  <a:tcPr/>
                </a:tc>
                <a:tc>
                  <a:txBody>
                    <a:bodyPr/>
                    <a:lstStyle/>
                    <a:p>
                      <a:pPr algn="ctr"/>
                      <a:r>
                        <a:rPr lang="en-US" sz="1800" b="1" dirty="0" smtClean="0"/>
                        <a:t>Comment Resolution Status</a:t>
                      </a:r>
                      <a:endParaRPr lang="en-US" sz="1800" b="1" dirty="0"/>
                    </a:p>
                  </a:txBody>
                  <a:tcPr/>
                </a:tc>
                <a:tc>
                  <a:txBody>
                    <a:bodyPr/>
                    <a:lstStyle/>
                    <a:p>
                      <a:pPr algn="ctr"/>
                      <a:r>
                        <a:rPr lang="en-US" sz="1800" b="1" dirty="0" smtClean="0"/>
                        <a:t>Draft Status</a:t>
                      </a:r>
                      <a:endParaRPr lang="en-US" sz="1800" b="1" dirty="0"/>
                    </a:p>
                  </a:txBody>
                  <a:tcPr/>
                </a:tc>
              </a:tr>
              <a:tr h="1765137">
                <a:tc>
                  <a:txBody>
                    <a:bodyPr/>
                    <a:lstStyle/>
                    <a:p>
                      <a:pPr algn="ctr"/>
                      <a:r>
                        <a:rPr lang="en-US" sz="1600" b="1" dirty="0" smtClean="0"/>
                        <a:t>Sponsor Ballot #1</a:t>
                      </a:r>
                    </a:p>
                    <a:p>
                      <a:pPr algn="ctr"/>
                      <a:r>
                        <a:rPr lang="en-US" sz="1600" b="1" baseline="0" dirty="0" smtClean="0"/>
                        <a:t>Open </a:t>
                      </a:r>
                    </a:p>
                    <a:p>
                      <a:pPr algn="ctr"/>
                      <a:r>
                        <a:rPr lang="en-US" altLang="ja-JP" sz="1600" dirty="0" smtClean="0"/>
                        <a:t>02-Aug-2011</a:t>
                      </a:r>
                      <a:r>
                        <a:rPr lang="en-US" sz="1600" b="1" baseline="0" dirty="0" smtClean="0"/>
                        <a:t>, Closed </a:t>
                      </a:r>
                      <a:endParaRPr lang="en-US" sz="1800" b="1" baseline="0" dirty="0" smtClean="0"/>
                    </a:p>
                    <a:p>
                      <a:pPr algn="ctr"/>
                      <a:r>
                        <a:rPr lang="en-US" altLang="ja-JP" sz="1600" dirty="0" smtClean="0"/>
                        <a:t>31-Aug-2011</a:t>
                      </a:r>
                      <a:endParaRPr lang="en-US" sz="1600" b="1" baseline="0" dirty="0" smtClean="0"/>
                    </a:p>
                  </a:txBody>
                  <a:tcPr/>
                </a:tc>
                <a:tc>
                  <a:txBody>
                    <a:bodyPr/>
                    <a:lstStyle/>
                    <a:p>
                      <a:pPr algn="ctr"/>
                      <a:r>
                        <a:rPr lang="en-US" sz="2400" b="1" dirty="0" smtClean="0">
                          <a:solidFill>
                            <a:schemeClr val="accent2"/>
                          </a:solidFill>
                        </a:rPr>
                        <a:t>81% </a:t>
                      </a:r>
                      <a:r>
                        <a:rPr lang="en-US" sz="1400" b="1" dirty="0" smtClean="0">
                          <a:solidFill>
                            <a:schemeClr val="accent2"/>
                          </a:solidFill>
                        </a:rPr>
                        <a:t>(4% </a:t>
                      </a:r>
                      <a:r>
                        <a:rPr lang="en-US" sz="1400" b="1" dirty="0" smtClean="0">
                          <a:solidFill>
                            <a:schemeClr val="accent2"/>
                          </a:solidFill>
                        </a:rPr>
                        <a:t>Abstain</a:t>
                      </a:r>
                      <a:r>
                        <a:rPr lang="en-US" sz="1400" b="1" dirty="0" smtClean="0">
                          <a:solidFill>
                            <a:schemeClr val="accent2"/>
                          </a:solidFill>
                        </a:rPr>
                        <a:t>)</a:t>
                      </a:r>
                      <a:endParaRPr lang="en-US" sz="2400" b="1" dirty="0" smtClean="0">
                        <a:solidFill>
                          <a:schemeClr val="accent2"/>
                        </a:solidFill>
                      </a:endParaRPr>
                    </a:p>
                  </a:txBody>
                  <a:tcPr/>
                </a:tc>
                <a:tc>
                  <a:txBody>
                    <a:bodyPr/>
                    <a:lstStyle/>
                    <a:p>
                      <a:pPr algn="ctr"/>
                      <a:r>
                        <a:rPr lang="en-US" sz="2400" b="1" dirty="0" smtClean="0">
                          <a:solidFill>
                            <a:schemeClr val="accent2"/>
                          </a:solidFill>
                        </a:rPr>
                        <a:t>96%</a:t>
                      </a:r>
                    </a:p>
                  </a:txBody>
                  <a:tcPr/>
                </a:tc>
                <a:tc>
                  <a:txBody>
                    <a:bodyPr/>
                    <a:lstStyle/>
                    <a:p>
                      <a:pPr algn="ctr"/>
                      <a:r>
                        <a:rPr lang="en-US" sz="1800" dirty="0" smtClean="0"/>
                        <a:t>2 negative votes with </a:t>
                      </a:r>
                      <a:r>
                        <a:rPr lang="en-US" sz="1800" dirty="0" smtClean="0"/>
                        <a:t>comments, </a:t>
                      </a:r>
                    </a:p>
                    <a:p>
                      <a:pPr algn="ctr"/>
                      <a:r>
                        <a:rPr lang="en-US" sz="1800" dirty="0" smtClean="0"/>
                        <a:t>1 negative vote</a:t>
                      </a:r>
                      <a:r>
                        <a:rPr lang="en-US" sz="1800" baseline="0" dirty="0" smtClean="0"/>
                        <a:t> without comment </a:t>
                      </a:r>
                      <a:endParaRPr lang="en-US" sz="1800" dirty="0"/>
                    </a:p>
                  </a:txBody>
                  <a:tcPr/>
                </a:tc>
                <a:tc>
                  <a:txBody>
                    <a:bodyPr/>
                    <a:lstStyle/>
                    <a:p>
                      <a:pPr algn="ctr"/>
                      <a:r>
                        <a:rPr lang="en-US" sz="2000" dirty="0" smtClean="0"/>
                        <a:t>27</a:t>
                      </a:r>
                    </a:p>
                  </a:txBody>
                  <a:tcPr/>
                </a:tc>
                <a:tc>
                  <a:txBody>
                    <a:bodyPr/>
                    <a:lstStyle/>
                    <a:p>
                      <a:pPr algn="ctr"/>
                      <a:r>
                        <a:rPr lang="en-US" sz="1800" dirty="0" smtClean="0"/>
                        <a:t>Comments addressed</a:t>
                      </a:r>
                      <a:r>
                        <a:rPr lang="en-US" sz="1800" baseline="0" dirty="0" smtClean="0"/>
                        <a:t> &amp; resolved 21-11-148-07</a:t>
                      </a:r>
                      <a:endParaRPr lang="en-US" sz="1800" dirty="0"/>
                    </a:p>
                  </a:txBody>
                  <a:tcPr/>
                </a:tc>
                <a:tc>
                  <a:txBody>
                    <a:bodyPr/>
                    <a:lstStyle/>
                    <a:p>
                      <a:pPr algn="ctr"/>
                      <a:r>
                        <a:rPr lang="en-US" sz="1800" dirty="0" smtClean="0"/>
                        <a:t>P802.21/D 5.0 prepared</a:t>
                      </a:r>
                      <a:endParaRPr lang="en-US" sz="1800" dirty="0"/>
                    </a:p>
                  </a:txBody>
                  <a:tcPr/>
                </a:tc>
              </a:tr>
              <a:tr h="1781597">
                <a:tc>
                  <a:txBody>
                    <a:bodyPr/>
                    <a:lstStyle/>
                    <a:p>
                      <a:pPr algn="ctr"/>
                      <a:r>
                        <a:rPr lang="en-US" sz="1600" b="1" dirty="0" smtClean="0"/>
                        <a:t>Sponsor Ballot Re-circ</a:t>
                      </a:r>
                      <a:r>
                        <a:rPr lang="en-US" sz="1600" b="1" baseline="0" dirty="0" smtClean="0"/>
                        <a:t> #1</a:t>
                      </a:r>
                      <a:r>
                        <a:rPr lang="en-US" sz="1600" b="1" dirty="0" smtClean="0"/>
                        <a:t> </a:t>
                      </a:r>
                    </a:p>
                    <a:p>
                      <a:pPr algn="ctr"/>
                      <a:r>
                        <a:rPr lang="en-US" sz="1600" b="1" dirty="0" smtClean="0"/>
                        <a:t>Open </a:t>
                      </a:r>
                    </a:p>
                    <a:p>
                      <a:pPr algn="ctr"/>
                      <a:r>
                        <a:rPr lang="en-US" altLang="ja-JP" sz="1600" dirty="0" smtClean="0"/>
                        <a:t>25-Oct-2011</a:t>
                      </a:r>
                      <a:r>
                        <a:rPr lang="en-US" sz="1600" b="1" baseline="0" dirty="0" smtClean="0"/>
                        <a:t>, </a:t>
                      </a:r>
                    </a:p>
                    <a:p>
                      <a:pPr algn="ctr"/>
                      <a:r>
                        <a:rPr lang="en-US" sz="1600" b="1" baseline="0" dirty="0" smtClean="0"/>
                        <a:t>Closed</a:t>
                      </a:r>
                    </a:p>
                    <a:p>
                      <a:pPr algn="ctr"/>
                      <a:r>
                        <a:rPr lang="en-US" altLang="ja-JP" sz="1600" dirty="0" smtClean="0"/>
                        <a:t>04-Nov-2011</a:t>
                      </a:r>
                      <a:endParaRPr lang="en-US" sz="1600" b="1" dirty="0" smtClean="0"/>
                    </a:p>
                  </a:txBody>
                  <a:tcPr/>
                </a:tc>
                <a:tc>
                  <a:txBody>
                    <a:bodyPr/>
                    <a:lstStyle/>
                    <a:p>
                      <a:pPr algn="ctr"/>
                      <a:r>
                        <a:rPr lang="en-US" sz="2400" b="1" dirty="0" smtClean="0">
                          <a:solidFill>
                            <a:schemeClr val="accent2"/>
                          </a:solidFill>
                        </a:rPr>
                        <a:t>85% </a:t>
                      </a:r>
                      <a:r>
                        <a:rPr lang="en-US" sz="1400" b="1" dirty="0" smtClean="0">
                          <a:solidFill>
                            <a:schemeClr val="accent2"/>
                          </a:solidFill>
                        </a:rPr>
                        <a:t>(5% </a:t>
                      </a:r>
                      <a:r>
                        <a:rPr lang="en-US" sz="1400" b="1" dirty="0" smtClean="0">
                          <a:solidFill>
                            <a:schemeClr val="accent2"/>
                          </a:solidFill>
                        </a:rPr>
                        <a:t>Abstain</a:t>
                      </a:r>
                      <a:r>
                        <a:rPr lang="en-US" sz="1400" b="1" dirty="0" smtClean="0">
                          <a:solidFill>
                            <a:schemeClr val="accent2"/>
                          </a:solidFill>
                        </a:rPr>
                        <a:t>)</a:t>
                      </a:r>
                      <a:endParaRPr lang="en-US" sz="1400" b="1" dirty="0">
                        <a:solidFill>
                          <a:schemeClr val="accent2"/>
                        </a:solidFill>
                      </a:endParaRPr>
                    </a:p>
                  </a:txBody>
                  <a:tcPr/>
                </a:tc>
                <a:tc>
                  <a:txBody>
                    <a:bodyPr/>
                    <a:lstStyle/>
                    <a:p>
                      <a:pPr marL="0" algn="ctr" defTabSz="914400" rtl="0" eaLnBrk="1" latinLnBrk="0" hangingPunct="1"/>
                      <a:r>
                        <a:rPr lang="en-US" sz="2400" b="1" kern="1200" dirty="0" smtClean="0">
                          <a:solidFill>
                            <a:schemeClr val="accent2"/>
                          </a:solidFill>
                          <a:latin typeface="+mn-lt"/>
                          <a:ea typeface="+mn-ea"/>
                          <a:cs typeface="+mn-cs"/>
                        </a:rPr>
                        <a:t>96%</a:t>
                      </a:r>
                      <a:endParaRPr lang="en-US" sz="2400" b="1" kern="1200" dirty="0">
                        <a:solidFill>
                          <a:schemeClr val="accent2"/>
                        </a:solidFill>
                        <a:latin typeface="+mn-lt"/>
                        <a:ea typeface="+mn-ea"/>
                        <a:cs typeface="+mn-cs"/>
                      </a:endParaRPr>
                    </a:p>
                  </a:txBody>
                  <a:tcPr/>
                </a:tc>
                <a:tc>
                  <a:txBody>
                    <a:bodyPr/>
                    <a:lstStyle/>
                    <a:p>
                      <a:pPr algn="ctr"/>
                      <a:r>
                        <a:rPr lang="en-US" sz="1800" dirty="0" smtClean="0"/>
                        <a:t>2 negative votes with </a:t>
                      </a:r>
                      <a:r>
                        <a:rPr lang="en-US" sz="1800" dirty="0" smtClean="0"/>
                        <a:t>comments</a:t>
                      </a:r>
                      <a:r>
                        <a:rPr lang="en-US" sz="1800" dirty="0" smtClean="0"/>
                        <a:t>,</a:t>
                      </a:r>
                      <a:r>
                        <a:rPr lang="en-US" sz="1800" baseline="0" dirty="0" smtClean="0"/>
                        <a:t> </a:t>
                      </a:r>
                    </a:p>
                    <a:p>
                      <a:pPr algn="ctr"/>
                      <a:r>
                        <a:rPr lang="en-US" sz="1800" baseline="0" dirty="0" smtClean="0"/>
                        <a:t>1</a:t>
                      </a:r>
                      <a:r>
                        <a:rPr lang="en-US" sz="1800" dirty="0" smtClean="0"/>
                        <a:t> </a:t>
                      </a:r>
                      <a:r>
                        <a:rPr lang="en-US" sz="1800" dirty="0" smtClean="0"/>
                        <a:t>invalid vote (comment is not on changed text)</a:t>
                      </a:r>
                      <a:endParaRPr lang="en-US" sz="1800" dirty="0"/>
                    </a:p>
                  </a:txBody>
                  <a:tcPr/>
                </a:tc>
                <a:tc>
                  <a:txBody>
                    <a:bodyPr/>
                    <a:lstStyle/>
                    <a:p>
                      <a:pPr algn="ctr"/>
                      <a:r>
                        <a:rPr lang="en-US" sz="2000" dirty="0" smtClean="0"/>
                        <a:t>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Comments addressed</a:t>
                      </a:r>
                      <a:r>
                        <a:rPr lang="en-US" sz="1800" baseline="0" dirty="0" smtClean="0"/>
                        <a:t> &amp; resolved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aseline="0" dirty="0" smtClean="0"/>
                        <a:t>21-11- 175-02</a:t>
                      </a:r>
                      <a:endParaRPr lang="en-US" sz="1800" dirty="0" smtClean="0"/>
                    </a:p>
                  </a:txBody>
                  <a:tcPr/>
                </a:tc>
                <a:tc>
                  <a:txBody>
                    <a:bodyPr/>
                    <a:lstStyle/>
                    <a:p>
                      <a:pPr algn="ctr"/>
                      <a:r>
                        <a:rPr lang="en-US" sz="1800" dirty="0" smtClean="0"/>
                        <a:t>P802.21/D6.0 being prepared</a:t>
                      </a:r>
                      <a:endParaRPr lang="en-US" sz="1800" dirty="0"/>
                    </a:p>
                  </a:txBody>
                  <a:tcPr/>
                </a:tc>
              </a:tr>
            </a:tbl>
          </a:graphicData>
        </a:graphic>
      </p:graphicFrame>
      <p:sp>
        <p:nvSpPr>
          <p:cNvPr id="46119" name="Rectangle 8"/>
          <p:cNvSpPr>
            <a:spLocks noChangeArrowheads="1"/>
          </p:cNvSpPr>
          <p:nvPr/>
        </p:nvSpPr>
        <p:spPr bwMode="auto">
          <a:xfrm>
            <a:off x="990600" y="1295400"/>
            <a:ext cx="7010400" cy="461963"/>
          </a:xfrm>
          <a:prstGeom prst="rect">
            <a:avLst/>
          </a:prstGeom>
          <a:noFill/>
          <a:ln w="9525">
            <a:noFill/>
            <a:miter lim="800000"/>
            <a:headEnd/>
            <a:tailEnd/>
          </a:ln>
        </p:spPr>
        <p:txBody>
          <a:bodyPr>
            <a:spAutoFit/>
          </a:bodyPr>
          <a:lstStyle/>
          <a:p>
            <a:r>
              <a:rPr lang="en-US" sz="2400" dirty="0">
                <a:solidFill>
                  <a:schemeClr val="accent2"/>
                </a:solidFill>
              </a:rPr>
              <a:t>Number of People in the Sponsor Ballot Pool = </a:t>
            </a:r>
            <a:r>
              <a:rPr lang="en-US" sz="2400" dirty="0" smtClean="0">
                <a:solidFill>
                  <a:schemeClr val="accent2"/>
                </a:solidFill>
              </a:rPr>
              <a:t>80</a:t>
            </a:r>
            <a:endParaRPr lang="en-US" sz="2400" dirty="0">
              <a:solidFill>
                <a:schemeClr val="accent2"/>
              </a:solidFill>
            </a:endParaRPr>
          </a:p>
        </p:txBody>
      </p:sp>
      <p:sp>
        <p:nvSpPr>
          <p:cNvPr id="46120" name="Date Placeholder 3"/>
          <p:cNvSpPr>
            <a:spLocks noGrp="1"/>
          </p:cNvSpPr>
          <p:nvPr>
            <p:ph type="dt" sz="quarter" idx="10"/>
          </p:nvPr>
        </p:nvSpPr>
        <p:spPr>
          <a:xfrm>
            <a:off x="696913" y="332601"/>
            <a:ext cx="961866" cy="276999"/>
          </a:xfrm>
          <a:noFill/>
        </p:spPr>
        <p:txBody>
          <a:bodyPr/>
          <a:lstStyle/>
          <a:p>
            <a:r>
              <a:rPr lang="en-US" smtClean="0"/>
              <a:t>Nov 2011</a:t>
            </a:r>
            <a:endParaRPr lang="en-US" dirty="0" smtClean="0"/>
          </a:p>
        </p:txBody>
      </p:sp>
      <p:sp>
        <p:nvSpPr>
          <p:cNvPr id="8" name="Slide Number Placeholder 7"/>
          <p:cNvSpPr>
            <a:spLocks noGrp="1"/>
          </p:cNvSpPr>
          <p:nvPr>
            <p:ph type="sldNum" sz="quarter" idx="12"/>
          </p:nvPr>
        </p:nvSpPr>
        <p:spPr/>
        <p:txBody>
          <a:bodyPr/>
          <a:lstStyle/>
          <a:p>
            <a:pPr>
              <a:defRPr/>
            </a:pPr>
            <a:r>
              <a:rPr lang="en-US" smtClean="0"/>
              <a:t>Slide </a:t>
            </a:r>
            <a:fld id="{9CC33EA7-631C-421E-9DA9-BCA0BC00C0D0}" type="slidenum">
              <a:rPr lang="en-US" smtClean="0"/>
              <a:pPr>
                <a:defRPr/>
              </a:pPr>
              <a:t>3</a:t>
            </a:fld>
            <a:endParaRPr lang="en-US"/>
          </a:p>
        </p:txBody>
      </p:sp>
      <p:sp>
        <p:nvSpPr>
          <p:cNvPr id="9" name="Footer Placeholder 8"/>
          <p:cNvSpPr>
            <a:spLocks noGrp="1"/>
          </p:cNvSpPr>
          <p:nvPr>
            <p:ph type="ftr" sz="quarter" idx="11"/>
          </p:nvPr>
        </p:nvSpPr>
        <p:spPr/>
        <p:txBody>
          <a:bodyPr/>
          <a:lstStyle/>
          <a:p>
            <a:pPr>
              <a:defRPr/>
            </a:pPr>
            <a:r>
              <a:rPr lang="en-US" smtClean="0"/>
              <a:t>Subir Das, Chair IEEE 802.21</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title"/>
          </p:nvPr>
        </p:nvSpPr>
        <p:spPr>
          <a:xfrm>
            <a:off x="228600" y="685800"/>
            <a:ext cx="8610600" cy="533400"/>
          </a:xfrm>
          <a:noFill/>
        </p:spPr>
        <p:txBody>
          <a:bodyPr/>
          <a:lstStyle/>
          <a:p>
            <a:pPr eaLnBrk="1" hangingPunct="1"/>
            <a:r>
              <a:rPr lang="en-US" sz="4000" smtClean="0"/>
              <a:t>Voters with Negative Votes</a:t>
            </a:r>
          </a:p>
        </p:txBody>
      </p:sp>
      <p:sp>
        <p:nvSpPr>
          <p:cNvPr id="47108"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7E970AC3-8D52-45BB-9693-8EE7A7F53030}" type="slidenum">
              <a:rPr lang="en-US" sz="1200" b="0">
                <a:solidFill>
                  <a:schemeClr val="tx1"/>
                </a:solidFill>
              </a:rPr>
              <a:pPr/>
              <a:t>4</a:t>
            </a:fld>
            <a:endParaRPr lang="en-US" sz="1200" b="0">
              <a:solidFill>
                <a:schemeClr val="tx1"/>
              </a:solidFill>
            </a:endParaRPr>
          </a:p>
        </p:txBody>
      </p:sp>
      <p:graphicFrame>
        <p:nvGraphicFramePr>
          <p:cNvPr id="8" name="Table 7"/>
          <p:cNvGraphicFramePr>
            <a:graphicFrameLocks noGrp="1"/>
          </p:cNvGraphicFramePr>
          <p:nvPr/>
        </p:nvGraphicFramePr>
        <p:xfrm>
          <a:off x="381000" y="1981200"/>
          <a:ext cx="8458200" cy="3474720"/>
        </p:xfrm>
        <a:graphic>
          <a:graphicData uri="http://schemas.openxmlformats.org/drawingml/2006/table">
            <a:tbl>
              <a:tblPr firstRow="1" bandRow="1">
                <a:tableStyleId>{5C22544A-7EE6-4342-B048-85BDC9FD1C3A}</a:tableStyleId>
              </a:tblPr>
              <a:tblGrid>
                <a:gridCol w="2286000"/>
                <a:gridCol w="2895600"/>
                <a:gridCol w="3276600"/>
              </a:tblGrid>
              <a:tr h="370840">
                <a:tc>
                  <a:txBody>
                    <a:bodyPr/>
                    <a:lstStyle/>
                    <a:p>
                      <a:pPr algn="ctr"/>
                      <a:r>
                        <a:rPr lang="en-US" dirty="0" smtClean="0"/>
                        <a:t>Commenter</a:t>
                      </a:r>
                      <a:endParaRPr lang="en-US" dirty="0"/>
                    </a:p>
                  </a:txBody>
                  <a:tcPr/>
                </a:tc>
                <a:tc>
                  <a:txBody>
                    <a:bodyPr/>
                    <a:lstStyle/>
                    <a:p>
                      <a:pPr algn="ctr"/>
                      <a:r>
                        <a:rPr lang="en-US" dirty="0" smtClean="0"/>
                        <a:t>Number of TR/ ER/GR Comments during SB #1 and SB Re-circ #1</a:t>
                      </a:r>
                      <a:endParaRPr lang="en-US" dirty="0"/>
                    </a:p>
                  </a:txBody>
                  <a:tcPr/>
                </a:tc>
                <a:tc>
                  <a:txBody>
                    <a:bodyPr/>
                    <a:lstStyle/>
                    <a:p>
                      <a:pPr algn="ctr"/>
                      <a:r>
                        <a:rPr lang="en-US" dirty="0" smtClean="0"/>
                        <a:t>Status After Sponsor</a:t>
                      </a:r>
                      <a:r>
                        <a:rPr lang="en-US" baseline="0" dirty="0" smtClean="0"/>
                        <a:t> Ballot Re-circ #1</a:t>
                      </a:r>
                      <a:endParaRPr lang="en-US" dirty="0"/>
                    </a:p>
                  </a:txBody>
                  <a:tcPr/>
                </a:tc>
              </a:tr>
              <a:tr h="370840">
                <a:tc>
                  <a:txBody>
                    <a:bodyPr/>
                    <a:lstStyle/>
                    <a:p>
                      <a:r>
                        <a:rPr lang="en-US" dirty="0" smtClean="0"/>
                        <a:t>Clint</a:t>
                      </a:r>
                      <a:r>
                        <a:rPr lang="en-US" baseline="0" dirty="0" smtClean="0"/>
                        <a:t> Chaplin</a:t>
                      </a:r>
                      <a:endParaRPr lang="en-US" dirty="0"/>
                    </a:p>
                  </a:txBody>
                  <a:tcPr/>
                </a:tc>
                <a:tc>
                  <a:txBody>
                    <a:bodyPr/>
                    <a:lstStyle/>
                    <a:p>
                      <a:r>
                        <a:rPr lang="en-US" dirty="0" smtClean="0"/>
                        <a:t>SB#1: 1/12/0</a:t>
                      </a:r>
                    </a:p>
                    <a:p>
                      <a:r>
                        <a:rPr lang="en-US" dirty="0" smtClean="0"/>
                        <a:t>SB Re-circ#1: 1/0/0</a:t>
                      </a:r>
                      <a:endParaRPr lang="en-US" baseline="0" dirty="0" smtClean="0"/>
                    </a:p>
                  </a:txBody>
                  <a:tcPr/>
                </a:tc>
                <a:tc>
                  <a:txBody>
                    <a:bodyPr/>
                    <a:lstStyle/>
                    <a:p>
                      <a:r>
                        <a:rPr lang="en-US" dirty="0" smtClean="0"/>
                        <a:t>Disapprove</a:t>
                      </a:r>
                      <a:r>
                        <a:rPr lang="en-US" baseline="0" dirty="0" smtClean="0"/>
                        <a:t> </a:t>
                      </a:r>
                      <a:endParaRPr lang="en-US" dirty="0"/>
                    </a:p>
                  </a:txBody>
                  <a:tcPr/>
                </a:tc>
              </a:tr>
              <a:tr h="370840">
                <a:tc>
                  <a:txBody>
                    <a:bodyPr/>
                    <a:lstStyle/>
                    <a:p>
                      <a:r>
                        <a:rPr lang="en-US" dirty="0" smtClean="0"/>
                        <a:t>Yoshihiro</a:t>
                      </a:r>
                      <a:r>
                        <a:rPr lang="en-US" baseline="0" dirty="0" smtClean="0"/>
                        <a:t> Ohba</a:t>
                      </a:r>
                      <a:endParaRPr lang="en-US" dirty="0"/>
                    </a:p>
                  </a:txBody>
                  <a:tcPr/>
                </a:tc>
                <a:tc>
                  <a:txBody>
                    <a:bodyPr/>
                    <a:lstStyle/>
                    <a:p>
                      <a:r>
                        <a:rPr lang="en-US" dirty="0" smtClean="0"/>
                        <a:t>SB#1: 9/7/0</a:t>
                      </a:r>
                    </a:p>
                    <a:p>
                      <a:r>
                        <a:rPr lang="en-US" dirty="0" smtClean="0"/>
                        <a:t>SB</a:t>
                      </a:r>
                      <a:r>
                        <a:rPr lang="en-US" baseline="0" dirty="0" smtClean="0"/>
                        <a:t> Re-circ#1:</a:t>
                      </a:r>
                      <a:r>
                        <a:rPr lang="en-US" dirty="0" smtClean="0"/>
                        <a:t> 1/0/0</a:t>
                      </a:r>
                    </a:p>
                  </a:txBody>
                  <a:tcPr/>
                </a:tc>
                <a:tc>
                  <a:txBody>
                    <a:bodyPr/>
                    <a:lstStyle/>
                    <a:p>
                      <a:r>
                        <a:rPr lang="en-US" dirty="0" smtClean="0"/>
                        <a:t>Approve</a:t>
                      </a:r>
                      <a:r>
                        <a:rPr lang="en-US" baseline="0" dirty="0" smtClean="0"/>
                        <a:t> </a:t>
                      </a:r>
                      <a:endParaRPr lang="en-US" dirty="0"/>
                    </a:p>
                  </a:txBody>
                  <a:tcPr/>
                </a:tc>
              </a:tr>
              <a:tr h="370840">
                <a:tc>
                  <a:txBody>
                    <a:bodyPr/>
                    <a:lstStyle/>
                    <a:p>
                      <a:r>
                        <a:rPr lang="en-US" dirty="0" smtClean="0"/>
                        <a:t>Subir  Das</a:t>
                      </a:r>
                      <a:endParaRPr lang="en-US" dirty="0"/>
                    </a:p>
                  </a:txBody>
                  <a:tcPr/>
                </a:tc>
                <a:tc>
                  <a:txBody>
                    <a:bodyPr/>
                    <a:lstStyle/>
                    <a:p>
                      <a:r>
                        <a:rPr lang="en-US" dirty="0" smtClean="0"/>
                        <a:t>SB#1: 0/0/0</a:t>
                      </a:r>
                    </a:p>
                    <a:p>
                      <a:r>
                        <a:rPr lang="en-US" dirty="0" smtClean="0"/>
                        <a:t>SB Re-Circ</a:t>
                      </a:r>
                      <a:r>
                        <a:rPr lang="en-US" baseline="0" dirty="0" smtClean="0"/>
                        <a:t> #1: 0/0/0</a:t>
                      </a:r>
                      <a:endParaRPr lang="en-US" dirty="0" smtClean="0"/>
                    </a:p>
                  </a:txBody>
                  <a:tcPr/>
                </a:tc>
                <a:tc>
                  <a:txBody>
                    <a:bodyPr/>
                    <a:lstStyle/>
                    <a:p>
                      <a:r>
                        <a:rPr lang="en-US" dirty="0" smtClean="0"/>
                        <a:t>Approve </a:t>
                      </a:r>
                      <a:endParaRPr lang="en-US" dirty="0"/>
                    </a:p>
                  </a:txBody>
                  <a:tcPr/>
                </a:tc>
              </a:tr>
              <a:tr h="370840">
                <a:tc>
                  <a:txBody>
                    <a:bodyPr/>
                    <a:lstStyle/>
                    <a:p>
                      <a:r>
                        <a:rPr lang="en-US" dirty="0" smtClean="0"/>
                        <a:t>Paul Lambert</a:t>
                      </a:r>
                      <a:endParaRPr lang="en-US" dirty="0"/>
                    </a:p>
                  </a:txBody>
                  <a:tcPr/>
                </a:tc>
                <a:tc>
                  <a:txBody>
                    <a:bodyPr/>
                    <a:lstStyle/>
                    <a:p>
                      <a:r>
                        <a:rPr lang="en-US" dirty="0" smtClean="0"/>
                        <a:t>SB#1: 0/0/0</a:t>
                      </a:r>
                    </a:p>
                    <a:p>
                      <a:r>
                        <a:rPr lang="en-US" dirty="0" smtClean="0"/>
                        <a:t>SB</a:t>
                      </a:r>
                      <a:r>
                        <a:rPr lang="en-US" baseline="0" dirty="0" smtClean="0"/>
                        <a:t> Re-circ#1: 0</a:t>
                      </a:r>
                      <a:r>
                        <a:rPr lang="en-US" dirty="0" smtClean="0"/>
                        <a:t>/0/1</a:t>
                      </a:r>
                    </a:p>
                  </a:txBody>
                  <a:tcPr/>
                </a:tc>
                <a:tc>
                  <a:txBody>
                    <a:bodyPr/>
                    <a:lstStyle/>
                    <a:p>
                      <a:r>
                        <a:rPr lang="en-US" dirty="0" smtClean="0"/>
                        <a:t>Disapprove</a:t>
                      </a:r>
                      <a:r>
                        <a:rPr lang="en-US" baseline="0" dirty="0" smtClean="0"/>
                        <a:t>  (Note: Did not vote during initial ballot) </a:t>
                      </a:r>
                      <a:endParaRPr lang="en-US" dirty="0"/>
                    </a:p>
                  </a:txBody>
                  <a:tcPr/>
                </a:tc>
              </a:tr>
            </a:tbl>
          </a:graphicData>
        </a:graphic>
      </p:graphicFrame>
      <p:sp>
        <p:nvSpPr>
          <p:cNvPr id="47155" name="Date Placeholder 3"/>
          <p:cNvSpPr>
            <a:spLocks noGrp="1"/>
          </p:cNvSpPr>
          <p:nvPr>
            <p:ph type="dt" sz="quarter" idx="10"/>
          </p:nvPr>
        </p:nvSpPr>
        <p:spPr>
          <a:xfrm>
            <a:off x="696913" y="332601"/>
            <a:ext cx="961866" cy="276999"/>
          </a:xfrm>
          <a:noFill/>
        </p:spPr>
        <p:txBody>
          <a:bodyPr/>
          <a:lstStyle/>
          <a:p>
            <a:r>
              <a:rPr lang="en-US" smtClean="0"/>
              <a:t>Nov 2011</a:t>
            </a: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9CC33EA7-631C-421E-9DA9-BCA0BC00C0D0}" type="slidenum">
              <a:rPr lang="en-US" smtClean="0"/>
              <a:pPr>
                <a:defRPr/>
              </a:pPr>
              <a:t>4</a:t>
            </a:fld>
            <a:endParaRPr lang="en-US"/>
          </a:p>
        </p:txBody>
      </p:sp>
      <p:sp>
        <p:nvSpPr>
          <p:cNvPr id="7" name="Footer Placeholder 6"/>
          <p:cNvSpPr>
            <a:spLocks noGrp="1"/>
          </p:cNvSpPr>
          <p:nvPr>
            <p:ph type="ftr" sz="quarter" idx="11"/>
          </p:nvPr>
        </p:nvSpPr>
        <p:spPr/>
        <p:txBody>
          <a:bodyPr/>
          <a:lstStyle/>
          <a:p>
            <a:pPr>
              <a:defRPr/>
            </a:pPr>
            <a:r>
              <a:rPr lang="en-US" smtClean="0"/>
              <a:t>Subir Das, Chair IEEE 802.21</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title"/>
          </p:nvPr>
        </p:nvSpPr>
        <p:spPr>
          <a:xfrm>
            <a:off x="228600" y="762000"/>
            <a:ext cx="8610600" cy="685800"/>
          </a:xfrm>
          <a:noFill/>
        </p:spPr>
        <p:txBody>
          <a:bodyPr/>
          <a:lstStyle/>
          <a:p>
            <a:pPr eaLnBrk="1" hangingPunct="1"/>
            <a:r>
              <a:rPr lang="en-US" sz="2800" dirty="0" smtClean="0"/>
              <a:t>Links to Sponsor Ballot </a:t>
            </a:r>
            <a:r>
              <a:rPr lang="en-US" sz="2800" dirty="0" smtClean="0"/>
              <a:t>Comments and Resolutions </a:t>
            </a:r>
            <a:endParaRPr lang="en-US" sz="2800" dirty="0" smtClean="0"/>
          </a:p>
        </p:txBody>
      </p:sp>
      <p:sp>
        <p:nvSpPr>
          <p:cNvPr id="22533"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AD5F3F00-1435-4C11-8330-88677CCAC104}" type="slidenum">
              <a:rPr lang="en-US" sz="1200" b="0">
                <a:solidFill>
                  <a:schemeClr val="tx1"/>
                </a:solidFill>
              </a:rPr>
              <a:pPr/>
              <a:t>5</a:t>
            </a:fld>
            <a:endParaRPr lang="en-US" sz="1200" b="0">
              <a:solidFill>
                <a:schemeClr val="tx1"/>
              </a:solidFill>
            </a:endParaRPr>
          </a:p>
        </p:txBody>
      </p:sp>
      <p:sp>
        <p:nvSpPr>
          <p:cNvPr id="44038" name="Rectangle 8"/>
          <p:cNvSpPr>
            <a:spLocks noChangeArrowheads="1"/>
          </p:cNvSpPr>
          <p:nvPr/>
        </p:nvSpPr>
        <p:spPr bwMode="auto">
          <a:xfrm>
            <a:off x="304800" y="1600200"/>
            <a:ext cx="8686800" cy="3231654"/>
          </a:xfrm>
          <a:prstGeom prst="rect">
            <a:avLst/>
          </a:prstGeom>
          <a:noFill/>
          <a:ln w="9525">
            <a:noFill/>
            <a:miter lim="800000"/>
            <a:headEnd/>
            <a:tailEnd/>
          </a:ln>
        </p:spPr>
        <p:txBody>
          <a:bodyPr>
            <a:spAutoFit/>
          </a:bodyPr>
          <a:lstStyle/>
          <a:p>
            <a:pPr marL="287338" indent="-287338" algn="l">
              <a:defRPr/>
            </a:pPr>
            <a:endParaRPr lang="en-US" sz="1200" dirty="0">
              <a:solidFill>
                <a:schemeClr val="tx1"/>
              </a:solidFill>
            </a:endParaRPr>
          </a:p>
          <a:p>
            <a:pPr marL="287338" indent="-287338" algn="l">
              <a:buFont typeface="Arial" pitchFamily="34" charset="0"/>
              <a:buChar char="•"/>
              <a:defRPr/>
            </a:pPr>
            <a:r>
              <a:rPr lang="en-US" sz="2400" dirty="0" smtClean="0">
                <a:solidFill>
                  <a:schemeClr val="tx1"/>
                </a:solidFill>
              </a:rPr>
              <a:t>SB #1:</a:t>
            </a:r>
            <a:endParaRPr lang="en-US" sz="2400" dirty="0" smtClean="0">
              <a:solidFill>
                <a:schemeClr val="tx1"/>
              </a:solidFill>
            </a:endParaRPr>
          </a:p>
          <a:p>
            <a:pPr marL="744538" lvl="1" indent="-287338" algn="l">
              <a:buFont typeface="Arial" pitchFamily="34" charset="0"/>
              <a:buChar char="•"/>
              <a:defRPr/>
            </a:pPr>
            <a:r>
              <a:rPr lang="en-US" sz="2400" dirty="0" smtClean="0">
                <a:solidFill>
                  <a:schemeClr val="tx1"/>
                </a:solidFill>
                <a:hlinkClick r:id="rId3"/>
              </a:rPr>
              <a:t>https://</a:t>
            </a:r>
            <a:r>
              <a:rPr lang="en-US" sz="2400" dirty="0" smtClean="0">
                <a:solidFill>
                  <a:schemeClr val="tx1"/>
                </a:solidFill>
                <a:hlinkClick r:id="rId3"/>
              </a:rPr>
              <a:t>mentor.ieee.org/802.21/dcn/11/21-11-0148-07-0sec-802-21a-sb-comments.xls</a:t>
            </a:r>
            <a:endParaRPr lang="en-US" sz="2400" dirty="0" smtClean="0">
              <a:solidFill>
                <a:schemeClr val="tx1"/>
              </a:solidFill>
            </a:endParaRPr>
          </a:p>
          <a:p>
            <a:pPr marL="744538" lvl="1" indent="-287338" algn="l">
              <a:defRPr/>
            </a:pPr>
            <a:endParaRPr lang="en-US" sz="2400" dirty="0" smtClean="0">
              <a:solidFill>
                <a:schemeClr val="tx1"/>
              </a:solidFill>
            </a:endParaRPr>
          </a:p>
          <a:p>
            <a:pPr marL="287338" indent="-287338" algn="l">
              <a:buFont typeface="Arial" pitchFamily="34" charset="0"/>
              <a:buChar char="•"/>
              <a:defRPr/>
            </a:pPr>
            <a:r>
              <a:rPr lang="en-US" sz="2400" dirty="0" smtClean="0">
                <a:solidFill>
                  <a:schemeClr val="tx1"/>
                </a:solidFill>
              </a:rPr>
              <a:t>SB re-circ #1:</a:t>
            </a:r>
          </a:p>
          <a:p>
            <a:pPr marL="744538" lvl="1" indent="-287338" algn="l">
              <a:buFont typeface="Arial" pitchFamily="34" charset="0"/>
              <a:buChar char="•"/>
              <a:defRPr/>
            </a:pPr>
            <a:r>
              <a:rPr lang="en-US" altLang="ja-JP" sz="2400" dirty="0" smtClean="0">
                <a:solidFill>
                  <a:schemeClr val="tx1"/>
                </a:solidFill>
                <a:hlinkClick r:id="rId4"/>
              </a:rPr>
              <a:t>https://</a:t>
            </a:r>
            <a:r>
              <a:rPr lang="en-US" altLang="ja-JP" sz="2400" dirty="0" smtClean="0">
                <a:solidFill>
                  <a:schemeClr val="tx1"/>
                </a:solidFill>
                <a:hlinkClick r:id="rId4"/>
              </a:rPr>
              <a:t>mentor.ieee.org/802.21/dcn/11/21-11-0175-02-0sec-802-21a-sbr1-comments.xls</a:t>
            </a:r>
            <a:endParaRPr lang="en-US" altLang="ja-JP" sz="2400" dirty="0" smtClean="0">
              <a:solidFill>
                <a:schemeClr val="tx1"/>
              </a:solidFill>
            </a:endParaRPr>
          </a:p>
          <a:p>
            <a:pPr marL="744538" lvl="1" indent="-287338" algn="l">
              <a:defRPr/>
            </a:pPr>
            <a:endParaRPr lang="en-US" altLang="ja-JP" sz="2400" dirty="0" smtClean="0">
              <a:solidFill>
                <a:schemeClr val="tx1"/>
              </a:solidFill>
            </a:endParaRPr>
          </a:p>
        </p:txBody>
      </p:sp>
      <p:sp>
        <p:nvSpPr>
          <p:cNvPr id="9" name="Date Placeholder 8"/>
          <p:cNvSpPr>
            <a:spLocks noGrp="1"/>
          </p:cNvSpPr>
          <p:nvPr>
            <p:ph type="dt" sz="half" idx="10"/>
          </p:nvPr>
        </p:nvSpPr>
        <p:spPr/>
        <p:txBody>
          <a:bodyPr/>
          <a:lstStyle/>
          <a:p>
            <a:pPr>
              <a:defRPr/>
            </a:pPr>
            <a:r>
              <a:rPr lang="en-US" smtClean="0"/>
              <a:t>Nov 2011</a:t>
            </a:r>
            <a:endParaRPr lang="en-US" dirty="0"/>
          </a:p>
        </p:txBody>
      </p:sp>
      <p:sp>
        <p:nvSpPr>
          <p:cNvPr id="10" name="Slide Number Placeholder 9"/>
          <p:cNvSpPr>
            <a:spLocks noGrp="1"/>
          </p:cNvSpPr>
          <p:nvPr>
            <p:ph type="sldNum" sz="quarter" idx="12"/>
          </p:nvPr>
        </p:nvSpPr>
        <p:spPr/>
        <p:txBody>
          <a:bodyPr/>
          <a:lstStyle/>
          <a:p>
            <a:pPr>
              <a:defRPr/>
            </a:pPr>
            <a:r>
              <a:rPr lang="en-US" smtClean="0"/>
              <a:t>Slide </a:t>
            </a:r>
            <a:fld id="{9CC33EA7-631C-421E-9DA9-BCA0BC00C0D0}" type="slidenum">
              <a:rPr lang="en-US" smtClean="0"/>
              <a:pPr>
                <a:defRPr/>
              </a:pPr>
              <a:t>5</a:t>
            </a:fld>
            <a:endParaRPr lang="en-US"/>
          </a:p>
        </p:txBody>
      </p:sp>
      <p:sp>
        <p:nvSpPr>
          <p:cNvPr id="7" name="Footer Placeholder 6"/>
          <p:cNvSpPr>
            <a:spLocks noGrp="1"/>
          </p:cNvSpPr>
          <p:nvPr>
            <p:ph type="ftr" sz="quarter" idx="11"/>
          </p:nvPr>
        </p:nvSpPr>
        <p:spPr/>
        <p:txBody>
          <a:bodyPr/>
          <a:lstStyle/>
          <a:p>
            <a:pPr>
              <a:defRPr/>
            </a:pPr>
            <a:r>
              <a:rPr lang="en-US" smtClean="0"/>
              <a:t>Subir Das, Chair IEEE 802.21</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title"/>
          </p:nvPr>
        </p:nvSpPr>
        <p:spPr>
          <a:xfrm>
            <a:off x="228600" y="609600"/>
            <a:ext cx="8610600" cy="457200"/>
          </a:xfrm>
          <a:noFill/>
        </p:spPr>
        <p:txBody>
          <a:bodyPr/>
          <a:lstStyle/>
          <a:p>
            <a:pPr eaLnBrk="1" hangingPunct="1"/>
            <a:r>
              <a:rPr lang="en-US" sz="2400" dirty="0" smtClean="0"/>
              <a:t>Negative Comments and Resolution Details </a:t>
            </a:r>
            <a:r>
              <a:rPr lang="en-US" sz="2400" dirty="0" smtClean="0"/>
              <a:t>(SB Re-Circ#1)(1/2</a:t>
            </a:r>
            <a:r>
              <a:rPr lang="en-US" sz="2400" dirty="0" smtClean="0"/>
              <a:t>)</a:t>
            </a:r>
          </a:p>
        </p:txBody>
      </p:sp>
      <p:sp>
        <p:nvSpPr>
          <p:cNvPr id="491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04234982-CE09-4C26-9D41-E91090343600}" type="slidenum">
              <a:rPr lang="en-US" sz="1200" b="0">
                <a:solidFill>
                  <a:schemeClr val="tx1"/>
                </a:solidFill>
              </a:rPr>
              <a:pPr/>
              <a:t>6</a:t>
            </a:fld>
            <a:endParaRPr lang="en-US" sz="1200" b="0">
              <a:solidFill>
                <a:schemeClr val="tx1"/>
              </a:solidFill>
            </a:endParaRPr>
          </a:p>
        </p:txBody>
      </p:sp>
      <p:sp>
        <p:nvSpPr>
          <p:cNvPr id="49157" name="Date Placeholder 3"/>
          <p:cNvSpPr>
            <a:spLocks noGrp="1"/>
          </p:cNvSpPr>
          <p:nvPr>
            <p:ph type="dt" sz="quarter" idx="10"/>
          </p:nvPr>
        </p:nvSpPr>
        <p:spPr>
          <a:xfrm>
            <a:off x="696913" y="332601"/>
            <a:ext cx="1019574" cy="276999"/>
          </a:xfrm>
          <a:noFill/>
        </p:spPr>
        <p:txBody>
          <a:bodyPr/>
          <a:lstStyle/>
          <a:p>
            <a:r>
              <a:rPr lang="en-US" smtClean="0"/>
              <a:t>Nov 2011</a:t>
            </a:r>
            <a:endParaRPr lang="en-US" dirty="0" smtClean="0"/>
          </a:p>
        </p:txBody>
      </p:sp>
      <p:sp>
        <p:nvSpPr>
          <p:cNvPr id="49158" name="Rectangle 8"/>
          <p:cNvSpPr>
            <a:spLocks noChangeArrowheads="1"/>
          </p:cNvSpPr>
          <p:nvPr/>
        </p:nvSpPr>
        <p:spPr bwMode="auto">
          <a:xfrm>
            <a:off x="685800" y="1676400"/>
            <a:ext cx="8229600" cy="3724096"/>
          </a:xfrm>
          <a:prstGeom prst="rect">
            <a:avLst/>
          </a:prstGeom>
          <a:noFill/>
          <a:ln w="9525">
            <a:noFill/>
            <a:miter lim="800000"/>
            <a:headEnd/>
            <a:tailEnd/>
          </a:ln>
        </p:spPr>
        <p:txBody>
          <a:bodyPr wrap="square">
            <a:spAutoFit/>
          </a:bodyPr>
          <a:lstStyle/>
          <a:p>
            <a:pPr marL="341313" indent="-341313" algn="l">
              <a:defRPr/>
            </a:pPr>
            <a:r>
              <a:rPr lang="en-US" sz="2400" dirty="0">
                <a:solidFill>
                  <a:schemeClr val="accent2"/>
                </a:solidFill>
              </a:rPr>
              <a:t>Comment </a:t>
            </a:r>
            <a:r>
              <a:rPr lang="en-US" sz="2400" dirty="0" smtClean="0">
                <a:solidFill>
                  <a:schemeClr val="accent2"/>
                </a:solidFill>
              </a:rPr>
              <a:t>#r01-16 </a:t>
            </a:r>
            <a:r>
              <a:rPr lang="en-US" sz="2400" dirty="0">
                <a:solidFill>
                  <a:schemeClr val="accent2"/>
                </a:solidFill>
              </a:rPr>
              <a:t>– Document </a:t>
            </a:r>
            <a:r>
              <a:rPr lang="en-US" sz="2400" dirty="0" smtClean="0">
                <a:solidFill>
                  <a:schemeClr val="accent2"/>
                </a:solidFill>
              </a:rPr>
              <a:t>21-11-0175-02</a:t>
            </a:r>
          </a:p>
          <a:p>
            <a:pPr marL="341313" indent="-341313" algn="l">
              <a:defRPr/>
            </a:pPr>
            <a:endParaRPr lang="en-US" sz="1800" dirty="0">
              <a:solidFill>
                <a:schemeClr val="accent2"/>
              </a:solidFill>
            </a:endParaRPr>
          </a:p>
          <a:p>
            <a:pPr marL="341313" indent="-341313" algn="l">
              <a:defRPr/>
            </a:pPr>
            <a:r>
              <a:rPr lang="en-US" sz="2000" dirty="0">
                <a:solidFill>
                  <a:schemeClr val="tx1"/>
                </a:solidFill>
              </a:rPr>
              <a:t>Commenter</a:t>
            </a:r>
            <a:r>
              <a:rPr lang="en-US" sz="2000" dirty="0" smtClean="0">
                <a:solidFill>
                  <a:schemeClr val="tx1"/>
                </a:solidFill>
              </a:rPr>
              <a:t>: Clint </a:t>
            </a:r>
            <a:r>
              <a:rPr lang="en-US" sz="2000" dirty="0" smtClean="0">
                <a:solidFill>
                  <a:schemeClr val="tx1"/>
                </a:solidFill>
              </a:rPr>
              <a:t>Chaplin</a:t>
            </a:r>
          </a:p>
          <a:p>
            <a:pPr marL="341313" indent="-341313" algn="l">
              <a:defRPr/>
            </a:pPr>
            <a:endParaRPr lang="en-US" sz="2000" dirty="0">
              <a:solidFill>
                <a:schemeClr val="tx1"/>
              </a:solidFill>
            </a:endParaRPr>
          </a:p>
          <a:p>
            <a:pPr marL="341313" indent="-341313" algn="l">
              <a:defRPr/>
            </a:pPr>
            <a:r>
              <a:rPr lang="en-US" sz="2000" dirty="0">
                <a:solidFill>
                  <a:schemeClr val="tx1"/>
                </a:solidFill>
              </a:rPr>
              <a:t>Comment</a:t>
            </a:r>
            <a:r>
              <a:rPr lang="en-US" sz="2000" dirty="0" smtClean="0">
                <a:solidFill>
                  <a:schemeClr val="tx1"/>
                </a:solidFill>
              </a:rPr>
              <a:t>:“ AUTH" </a:t>
            </a:r>
            <a:endParaRPr lang="en-US" sz="2000" dirty="0" smtClean="0">
              <a:solidFill>
                <a:schemeClr val="tx1"/>
              </a:solidFill>
            </a:endParaRPr>
          </a:p>
          <a:p>
            <a:pPr marL="341313" indent="-341313" algn="l">
              <a:defRPr/>
            </a:pPr>
            <a:endParaRPr lang="en-US" sz="2000" dirty="0">
              <a:solidFill>
                <a:schemeClr val="tx1"/>
              </a:solidFill>
            </a:endParaRPr>
          </a:p>
          <a:p>
            <a:pPr marL="341313" indent="-341313" algn="l">
              <a:defRPr/>
            </a:pPr>
            <a:r>
              <a:rPr lang="en-US" sz="2000" dirty="0">
                <a:solidFill>
                  <a:schemeClr val="tx1"/>
                </a:solidFill>
              </a:rPr>
              <a:t>Suggested remedy</a:t>
            </a:r>
            <a:r>
              <a:rPr lang="en-US" sz="2000" dirty="0" smtClean="0">
                <a:solidFill>
                  <a:schemeClr val="tx1"/>
                </a:solidFill>
              </a:rPr>
              <a:t>: "AUTH-TLV" </a:t>
            </a:r>
            <a:endParaRPr lang="en-US" sz="2000" dirty="0" smtClean="0">
              <a:solidFill>
                <a:schemeClr val="tx1"/>
              </a:solidFill>
            </a:endParaRPr>
          </a:p>
          <a:p>
            <a:pPr marL="341313" indent="-341313" algn="l">
              <a:defRPr/>
            </a:pPr>
            <a:endParaRPr lang="en-US" sz="2000" dirty="0">
              <a:solidFill>
                <a:schemeClr val="tx1"/>
              </a:solidFill>
            </a:endParaRPr>
          </a:p>
          <a:p>
            <a:pPr marL="341313" indent="-341313" algn="l">
              <a:defRPr/>
            </a:pPr>
            <a:r>
              <a:rPr lang="en-US" sz="2000" dirty="0">
                <a:solidFill>
                  <a:schemeClr val="tx1"/>
                </a:solidFill>
              </a:rPr>
              <a:t>Resolution Status</a:t>
            </a:r>
            <a:r>
              <a:rPr lang="en-US" sz="2000" dirty="0" smtClean="0">
                <a:solidFill>
                  <a:schemeClr val="tx1"/>
                </a:solidFill>
              </a:rPr>
              <a:t>: </a:t>
            </a:r>
            <a:r>
              <a:rPr lang="en-US" sz="2000" dirty="0" smtClean="0">
                <a:solidFill>
                  <a:schemeClr val="tx1"/>
                </a:solidFill>
              </a:rPr>
              <a:t>Accepted</a:t>
            </a:r>
            <a:endParaRPr lang="en-US" sz="2000" dirty="0">
              <a:solidFill>
                <a:schemeClr val="tx1"/>
              </a:solidFill>
            </a:endParaRPr>
          </a:p>
          <a:p>
            <a:pPr marL="341313" indent="-341313" algn="l">
              <a:defRPr/>
            </a:pPr>
            <a:endParaRPr lang="en-US" sz="2000" dirty="0">
              <a:solidFill>
                <a:schemeClr val="tx1"/>
              </a:solidFill>
            </a:endParaRPr>
          </a:p>
          <a:p>
            <a:pPr marL="341313" indent="-341313" algn="l">
              <a:defRPr/>
            </a:pPr>
            <a:r>
              <a:rPr lang="en-US" sz="2000" dirty="0">
                <a:solidFill>
                  <a:schemeClr val="tx1"/>
                </a:solidFill>
              </a:rPr>
              <a:t>Resolution Detail</a:t>
            </a:r>
            <a:r>
              <a:rPr lang="en-US" sz="2000" dirty="0" smtClean="0">
                <a:solidFill>
                  <a:schemeClr val="tx1"/>
                </a:solidFill>
              </a:rPr>
              <a:t>: </a:t>
            </a:r>
            <a:r>
              <a:rPr lang="en-US" sz="2000" dirty="0" smtClean="0">
                <a:solidFill>
                  <a:schemeClr val="tx1"/>
                </a:solidFill>
              </a:rPr>
              <a:t>Replaced “AUTH”  with “AUTH-TLV”</a:t>
            </a:r>
            <a:endParaRPr lang="en-US" sz="2000" dirty="0" smtClean="0">
              <a:solidFill>
                <a:schemeClr val="tx1"/>
              </a:solidFill>
            </a:endParaRPr>
          </a:p>
          <a:p>
            <a:pPr marL="341313" indent="-341313" algn="l">
              <a:defRPr/>
            </a:pPr>
            <a:endParaRPr lang="en-US" sz="1400" dirty="0" smtClean="0">
              <a:solidFill>
                <a:schemeClr val="tx1"/>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CC33EA7-631C-421E-9DA9-BCA0BC00C0D0}" type="slidenum">
              <a:rPr lang="en-US" smtClean="0"/>
              <a:pPr>
                <a:defRPr/>
              </a:pPr>
              <a:t>6</a:t>
            </a:fld>
            <a:endParaRPr lang="en-US"/>
          </a:p>
        </p:txBody>
      </p:sp>
      <p:sp>
        <p:nvSpPr>
          <p:cNvPr id="7" name="Footer Placeholder 6"/>
          <p:cNvSpPr>
            <a:spLocks noGrp="1"/>
          </p:cNvSpPr>
          <p:nvPr>
            <p:ph type="ftr" sz="quarter" idx="11"/>
          </p:nvPr>
        </p:nvSpPr>
        <p:spPr/>
        <p:txBody>
          <a:bodyPr/>
          <a:lstStyle/>
          <a:p>
            <a:pPr>
              <a:defRPr/>
            </a:pPr>
            <a:r>
              <a:rPr lang="en-US" smtClean="0"/>
              <a:t>Subir Das, Chair IEEE 802.21</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title"/>
          </p:nvPr>
        </p:nvSpPr>
        <p:spPr>
          <a:xfrm>
            <a:off x="228600" y="609600"/>
            <a:ext cx="8763000" cy="457200"/>
          </a:xfrm>
          <a:noFill/>
        </p:spPr>
        <p:txBody>
          <a:bodyPr/>
          <a:lstStyle/>
          <a:p>
            <a:pPr eaLnBrk="1" hangingPunct="1"/>
            <a:r>
              <a:rPr lang="en-US" sz="2400" dirty="0" smtClean="0"/>
              <a:t>Negative Comments and Resolution </a:t>
            </a:r>
            <a:r>
              <a:rPr lang="en-US" sz="2400" dirty="0" smtClean="0"/>
              <a:t>Details (SB Re-Circ#1)( </a:t>
            </a:r>
            <a:r>
              <a:rPr lang="en-US" sz="2400" dirty="0" smtClean="0"/>
              <a:t>(2/2)</a:t>
            </a:r>
          </a:p>
        </p:txBody>
      </p:sp>
      <p:sp>
        <p:nvSpPr>
          <p:cNvPr id="491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04234982-CE09-4C26-9D41-E91090343600}" type="slidenum">
              <a:rPr lang="en-US" sz="1200" b="0">
                <a:solidFill>
                  <a:schemeClr val="tx1"/>
                </a:solidFill>
              </a:rPr>
              <a:pPr/>
              <a:t>7</a:t>
            </a:fld>
            <a:endParaRPr lang="en-US" sz="1200" b="0">
              <a:solidFill>
                <a:schemeClr val="tx1"/>
              </a:solidFill>
            </a:endParaRPr>
          </a:p>
        </p:txBody>
      </p:sp>
      <p:sp>
        <p:nvSpPr>
          <p:cNvPr id="49157" name="Date Placeholder 3"/>
          <p:cNvSpPr>
            <a:spLocks noGrp="1"/>
          </p:cNvSpPr>
          <p:nvPr>
            <p:ph type="dt" sz="quarter" idx="10"/>
          </p:nvPr>
        </p:nvSpPr>
        <p:spPr>
          <a:xfrm>
            <a:off x="696913" y="332601"/>
            <a:ext cx="1019574" cy="276999"/>
          </a:xfrm>
          <a:noFill/>
        </p:spPr>
        <p:txBody>
          <a:bodyPr/>
          <a:lstStyle/>
          <a:p>
            <a:r>
              <a:rPr lang="en-US" smtClean="0"/>
              <a:t>Nov 2011</a:t>
            </a:r>
            <a:endParaRPr lang="en-US" dirty="0" smtClean="0"/>
          </a:p>
        </p:txBody>
      </p:sp>
      <p:sp>
        <p:nvSpPr>
          <p:cNvPr id="49158" name="Rectangle 8"/>
          <p:cNvSpPr>
            <a:spLocks noChangeArrowheads="1"/>
          </p:cNvSpPr>
          <p:nvPr/>
        </p:nvSpPr>
        <p:spPr bwMode="auto">
          <a:xfrm>
            <a:off x="609600" y="1136650"/>
            <a:ext cx="8229600" cy="6155531"/>
          </a:xfrm>
          <a:prstGeom prst="rect">
            <a:avLst/>
          </a:prstGeom>
          <a:noFill/>
          <a:ln w="9525">
            <a:noFill/>
            <a:miter lim="800000"/>
            <a:headEnd/>
            <a:tailEnd/>
          </a:ln>
        </p:spPr>
        <p:txBody>
          <a:bodyPr wrap="square">
            <a:spAutoFit/>
          </a:bodyPr>
          <a:lstStyle/>
          <a:p>
            <a:pPr marL="341313" indent="-341313" algn="l">
              <a:defRPr/>
            </a:pPr>
            <a:r>
              <a:rPr lang="en-US" altLang="ja-JP" sz="1800" dirty="0" smtClean="0">
                <a:solidFill>
                  <a:schemeClr val="accent2"/>
                </a:solidFill>
              </a:rPr>
              <a:t>Comment #r01-2 – Document 21-11-0175-02</a:t>
            </a:r>
          </a:p>
          <a:p>
            <a:pPr marL="341313" indent="-341313" algn="l">
              <a:defRPr/>
            </a:pPr>
            <a:r>
              <a:rPr lang="en-US" altLang="ja-JP" sz="1400" dirty="0" smtClean="0">
                <a:solidFill>
                  <a:schemeClr val="tx1"/>
                </a:solidFill>
              </a:rPr>
              <a:t>Commenter: Paul Lambert</a:t>
            </a:r>
          </a:p>
          <a:p>
            <a:pPr marL="341313" indent="-341313" algn="l">
              <a:defRPr/>
            </a:pPr>
            <a:r>
              <a:rPr lang="en-US" altLang="ja-JP" sz="1400" dirty="0" smtClean="0">
                <a:solidFill>
                  <a:schemeClr val="tx1"/>
                </a:solidFill>
              </a:rPr>
              <a:t>Comment: The text describes the use of TLS and certificates for authentication but does not show how the certificates would be correctly bound to their usage. The use of TLS without further qualification of how it is to be used may also allow attacks on the TLS confidentiality.</a:t>
            </a:r>
          </a:p>
          <a:p>
            <a:pPr marL="341313" indent="-341313" algn="l">
              <a:defRPr/>
            </a:pPr>
            <a:endParaRPr lang="en-US" altLang="ja-JP" sz="600" dirty="0" smtClean="0">
              <a:solidFill>
                <a:schemeClr val="tx1"/>
              </a:solidFill>
            </a:endParaRPr>
          </a:p>
          <a:p>
            <a:pPr marL="341313" indent="-341313" algn="l">
              <a:defRPr/>
            </a:pPr>
            <a:r>
              <a:rPr lang="en-US" altLang="ja-JP" sz="1400" dirty="0" smtClean="0">
                <a:solidFill>
                  <a:schemeClr val="tx1"/>
                </a:solidFill>
              </a:rPr>
              <a:t>Suggested remedy: Add text describing how the certificates used by TLS would provide security and show explicit bindings and checks used to determine if the certificate is appropriate. </a:t>
            </a:r>
          </a:p>
          <a:p>
            <a:pPr marL="341313" indent="-341313" algn="l">
              <a:defRPr/>
            </a:pPr>
            <a:endParaRPr lang="en-US" altLang="ja-JP" sz="600" dirty="0" smtClean="0">
              <a:solidFill>
                <a:schemeClr val="tx1"/>
              </a:solidFill>
            </a:endParaRPr>
          </a:p>
          <a:p>
            <a:pPr marL="341313" indent="-341313" algn="l">
              <a:defRPr/>
            </a:pPr>
            <a:r>
              <a:rPr lang="en-US" altLang="ja-JP" sz="1400" dirty="0" smtClean="0">
                <a:solidFill>
                  <a:schemeClr val="tx1"/>
                </a:solidFill>
              </a:rPr>
              <a:t>Resolution Status: Revised</a:t>
            </a:r>
          </a:p>
          <a:p>
            <a:pPr marL="341313" indent="-341313" algn="l">
              <a:defRPr/>
            </a:pPr>
            <a:endParaRPr lang="en-US" altLang="ja-JP" sz="600" dirty="0" smtClean="0">
              <a:solidFill>
                <a:schemeClr val="tx1"/>
              </a:solidFill>
            </a:endParaRPr>
          </a:p>
          <a:p>
            <a:pPr marL="341313" indent="-341313" algn="l">
              <a:defRPr/>
            </a:pPr>
            <a:r>
              <a:rPr lang="en-US" altLang="ja-JP" sz="1400" dirty="0" smtClean="0">
                <a:solidFill>
                  <a:schemeClr val="tx1"/>
                </a:solidFill>
              </a:rPr>
              <a:t>Resolution Detail: This new comment refers to a section that has not been modified in the latest version of the draft and therefore it is an Invalid Comment. However, </a:t>
            </a:r>
            <a:r>
              <a:rPr lang="en-US" altLang="ja-JP" sz="1400" dirty="0" smtClean="0">
                <a:solidFill>
                  <a:schemeClr val="tx1"/>
                </a:solidFill>
              </a:rPr>
              <a:t>BRC discussed </a:t>
            </a:r>
            <a:r>
              <a:rPr lang="en-US" altLang="ja-JP" sz="1400" dirty="0" smtClean="0">
                <a:solidFill>
                  <a:schemeClr val="tx1"/>
                </a:solidFill>
              </a:rPr>
              <a:t>with the </a:t>
            </a:r>
            <a:r>
              <a:rPr lang="en-US" altLang="ja-JP" sz="1400" dirty="0" smtClean="0">
                <a:solidFill>
                  <a:schemeClr val="tx1"/>
                </a:solidFill>
              </a:rPr>
              <a:t>commenter </a:t>
            </a:r>
            <a:r>
              <a:rPr lang="en-US" altLang="ja-JP" sz="1400" dirty="0" smtClean="0">
                <a:solidFill>
                  <a:schemeClr val="tx1"/>
                </a:solidFill>
              </a:rPr>
              <a:t>and </a:t>
            </a:r>
            <a:r>
              <a:rPr lang="en-US" altLang="ja-JP" sz="1400" dirty="0" smtClean="0">
                <a:solidFill>
                  <a:schemeClr val="tx1"/>
                </a:solidFill>
              </a:rPr>
              <a:t>decided </a:t>
            </a:r>
            <a:r>
              <a:rPr lang="en-US" altLang="ja-JP" sz="1400" dirty="0" smtClean="0">
                <a:solidFill>
                  <a:schemeClr val="tx1"/>
                </a:solidFill>
              </a:rPr>
              <a:t>to </a:t>
            </a:r>
            <a:r>
              <a:rPr lang="en-US" altLang="ja-JP" sz="1400" dirty="0" smtClean="0">
                <a:solidFill>
                  <a:schemeClr val="tx1"/>
                </a:solidFill>
              </a:rPr>
              <a:t>add the following text (in colors) as shown below: </a:t>
            </a:r>
            <a:endParaRPr lang="en-US" altLang="ja-JP" sz="1400" dirty="0" smtClean="0">
              <a:solidFill>
                <a:schemeClr val="tx1"/>
              </a:solidFill>
            </a:endParaRPr>
          </a:p>
          <a:p>
            <a:pPr marL="341313" indent="-341313" algn="l">
              <a:defRPr/>
            </a:pPr>
            <a:r>
              <a:rPr lang="en-US" altLang="ja-JP" sz="1400" dirty="0" smtClean="0">
                <a:solidFill>
                  <a:schemeClr val="tx1"/>
                </a:solidFill>
              </a:rPr>
              <a:t>Change the 1st paragraph of 9.1 as follows: </a:t>
            </a:r>
          </a:p>
          <a:p>
            <a:pPr marL="341313" indent="-341313" algn="l">
              <a:defRPr/>
            </a:pPr>
            <a:r>
              <a:rPr lang="en-US" altLang="ja-JP" sz="1400" dirty="0" smtClean="0">
                <a:solidFill>
                  <a:schemeClr val="tx1"/>
                </a:solidFill>
              </a:rPr>
              <a:t>     "</a:t>
            </a:r>
            <a:r>
              <a:rPr lang="en-US" altLang="ja-JP" sz="1400" dirty="0" smtClean="0">
                <a:solidFill>
                  <a:schemeClr val="tx1"/>
                </a:solidFill>
              </a:rPr>
              <a:t>In this option, a mobile node, the client, and a </a:t>
            </a:r>
            <a:r>
              <a:rPr lang="en-US" altLang="ja-JP" sz="1400" dirty="0" err="1" smtClean="0">
                <a:solidFill>
                  <a:schemeClr val="tx1"/>
                </a:solidFill>
              </a:rPr>
              <a:t>PoS</a:t>
            </a:r>
            <a:r>
              <a:rPr lang="en-US" altLang="ja-JP" sz="1400" dirty="0" smtClean="0">
                <a:solidFill>
                  <a:schemeClr val="tx1"/>
                </a:solidFill>
              </a:rPr>
              <a:t>, the server, execute a TLS, specified in IETF RFC 5246, or DTLS, specified in IETF RFC 4347, to establish MIH protection. When the MIH protocol transport is reliable, TLS is used. Otherwise, DTLS is used. In the rest of this standard, (D)TLS is used to denote TLS or DTLS. In a (D)TLS handshake, the mutual authentication is executed through either a pre-shared key or a public key certified by a trusted third party such as a certificate authority. </a:t>
            </a:r>
            <a:r>
              <a:rPr lang="en-US" altLang="ja-JP" sz="1400" dirty="0" smtClean="0">
                <a:solidFill>
                  <a:schemeClr val="accent2">
                    <a:lumMod val="75000"/>
                  </a:schemeClr>
                </a:solidFill>
              </a:rPr>
              <a:t>It should be noted that all certificates are required to be validated. The TLS certificate used by the </a:t>
            </a:r>
            <a:r>
              <a:rPr lang="en-US" altLang="ja-JP" sz="1400" dirty="0" err="1" smtClean="0">
                <a:solidFill>
                  <a:schemeClr val="accent2">
                    <a:lumMod val="75000"/>
                  </a:schemeClr>
                </a:solidFill>
              </a:rPr>
              <a:t>PoS</a:t>
            </a:r>
            <a:r>
              <a:rPr lang="en-US" altLang="ja-JP" sz="1400" dirty="0" smtClean="0">
                <a:solidFill>
                  <a:schemeClr val="accent2">
                    <a:lumMod val="75000"/>
                  </a:schemeClr>
                </a:solidFill>
              </a:rPr>
              <a:t> is expected to be provided to the mobile node in a secure manner, e.g., during provisioning process.</a:t>
            </a:r>
            <a:r>
              <a:rPr lang="en-US" altLang="ja-JP" sz="1400" dirty="0" smtClean="0">
                <a:solidFill>
                  <a:schemeClr val="tx1"/>
                </a:solidFill>
              </a:rPr>
              <a:t> In this option, the authentication may or may not be related to access control. It can be an access authentication for MIH service if a </a:t>
            </a:r>
            <a:r>
              <a:rPr lang="en-US" altLang="ja-JP" sz="1400" dirty="0" err="1" smtClean="0">
                <a:solidFill>
                  <a:schemeClr val="tx1"/>
                </a:solidFill>
              </a:rPr>
              <a:t>PoS</a:t>
            </a:r>
            <a:r>
              <a:rPr lang="en-US" altLang="ja-JP" sz="1400" dirty="0" smtClean="0">
                <a:solidFill>
                  <a:schemeClr val="tx1"/>
                </a:solidFill>
              </a:rPr>
              <a:t> holds service credentials for the mobile nodes."</a:t>
            </a:r>
          </a:p>
          <a:p>
            <a:pPr marL="341313" indent="-341313" algn="l">
              <a:defRPr/>
            </a:pPr>
            <a:endParaRPr lang="en-US" altLang="ja-JP" sz="1400" dirty="0" smtClean="0">
              <a:solidFill>
                <a:schemeClr val="tx1"/>
              </a:solidFill>
            </a:endParaRPr>
          </a:p>
          <a:p>
            <a:pPr marL="341313" indent="-341313" algn="l">
              <a:defRPr/>
            </a:pPr>
            <a:endParaRPr lang="en-US" altLang="ja-JP" sz="500" dirty="0" smtClean="0">
              <a:solidFill>
                <a:schemeClr val="tx1"/>
              </a:solidFill>
            </a:endParaRPr>
          </a:p>
          <a:p>
            <a:pPr marL="341313" indent="-341313" algn="l">
              <a:defRPr/>
            </a:pPr>
            <a:endParaRPr lang="en-US" altLang="ja-JP" sz="600" dirty="0" smtClean="0">
              <a:solidFill>
                <a:schemeClr val="tx1"/>
              </a:solidFill>
            </a:endParaRPr>
          </a:p>
          <a:p>
            <a:pPr marL="341313" indent="-341313" algn="l">
              <a:defRPr/>
            </a:pPr>
            <a:endParaRPr lang="en-US" sz="1400" dirty="0">
              <a:solidFill>
                <a:schemeClr val="tx1"/>
              </a:solidFill>
            </a:endParaRPr>
          </a:p>
          <a:p>
            <a:pPr marL="341313" indent="-341313" algn="l">
              <a:defRPr/>
            </a:pPr>
            <a:endParaRPr lang="en-US" sz="500" dirty="0">
              <a:solidFill>
                <a:schemeClr val="tx1"/>
              </a:solidFill>
            </a:endParaRPr>
          </a:p>
          <a:p>
            <a:pPr marL="341313" indent="-341313" algn="l">
              <a:defRPr/>
            </a:pPr>
            <a:endParaRPr lang="en-US" sz="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CC33EA7-631C-421E-9DA9-BCA0BC00C0D0}" type="slidenum">
              <a:rPr lang="en-US" smtClean="0"/>
              <a:pPr>
                <a:defRPr/>
              </a:pPr>
              <a:t>7</a:t>
            </a:fld>
            <a:endParaRPr lang="en-US"/>
          </a:p>
        </p:txBody>
      </p:sp>
      <p:sp>
        <p:nvSpPr>
          <p:cNvPr id="7" name="Footer Placeholder 6"/>
          <p:cNvSpPr>
            <a:spLocks noGrp="1"/>
          </p:cNvSpPr>
          <p:nvPr>
            <p:ph type="ftr" sz="quarter" idx="11"/>
          </p:nvPr>
        </p:nvSpPr>
        <p:spPr/>
        <p:txBody>
          <a:bodyPr/>
          <a:lstStyle/>
          <a:p>
            <a:pPr>
              <a:defRPr/>
            </a:pPr>
            <a:r>
              <a:rPr lang="en-US" smtClean="0"/>
              <a:t>Subir Das, Chair IEEE 802.21</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title"/>
          </p:nvPr>
        </p:nvSpPr>
        <p:spPr>
          <a:xfrm>
            <a:off x="228600" y="762000"/>
            <a:ext cx="8610600" cy="685800"/>
          </a:xfrm>
          <a:noFill/>
        </p:spPr>
        <p:txBody>
          <a:bodyPr/>
          <a:lstStyle/>
          <a:p>
            <a:pPr eaLnBrk="1" hangingPunct="1"/>
            <a:r>
              <a:rPr lang="en-US" dirty="0" smtClean="0"/>
              <a:t>Time Line</a:t>
            </a:r>
            <a:endParaRPr lang="en-US" dirty="0" smtClean="0"/>
          </a:p>
        </p:txBody>
      </p:sp>
      <p:sp>
        <p:nvSpPr>
          <p:cNvPr id="53251" name="Rectangle 5"/>
          <p:cNvSpPr>
            <a:spLocks noGrp="1" noChangeArrowheads="1"/>
          </p:cNvSpPr>
          <p:nvPr>
            <p:ph type="ftr" sz="quarter" idx="11"/>
          </p:nvPr>
        </p:nvSpPr>
        <p:spPr>
          <a:noFill/>
        </p:spPr>
        <p:txBody>
          <a:bodyPr/>
          <a:lstStyle/>
          <a:p>
            <a:r>
              <a:rPr lang="pt-BR" smtClean="0"/>
              <a:t>Subir Das, Chair IEEE 802.21</a:t>
            </a:r>
            <a:endParaRPr lang="en-US" smtClean="0"/>
          </a:p>
        </p:txBody>
      </p:sp>
      <p:sp>
        <p:nvSpPr>
          <p:cNvPr id="53252"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4B05BB8E-8227-4287-B9FC-C0A111298A1A}" type="slidenum">
              <a:rPr lang="en-US" sz="1200" b="0">
                <a:solidFill>
                  <a:schemeClr val="tx1"/>
                </a:solidFill>
              </a:rPr>
              <a:pPr/>
              <a:t>8</a:t>
            </a:fld>
            <a:endParaRPr lang="en-US" sz="1200" b="0">
              <a:solidFill>
                <a:schemeClr val="tx1"/>
              </a:solidFill>
            </a:endParaRPr>
          </a:p>
        </p:txBody>
      </p:sp>
      <p:sp>
        <p:nvSpPr>
          <p:cNvPr id="53253" name="Rectangle 8"/>
          <p:cNvSpPr>
            <a:spLocks noChangeArrowheads="1"/>
          </p:cNvSpPr>
          <p:nvPr/>
        </p:nvSpPr>
        <p:spPr bwMode="auto">
          <a:xfrm>
            <a:off x="533400" y="2057400"/>
            <a:ext cx="8153400" cy="2308324"/>
          </a:xfrm>
          <a:prstGeom prst="rect">
            <a:avLst/>
          </a:prstGeom>
          <a:noFill/>
          <a:ln w="9525">
            <a:noFill/>
            <a:miter lim="800000"/>
            <a:headEnd/>
            <a:tailEnd/>
          </a:ln>
        </p:spPr>
        <p:txBody>
          <a:bodyPr wrap="square">
            <a:spAutoFit/>
          </a:bodyPr>
          <a:lstStyle/>
          <a:p>
            <a:pPr marL="287338" indent="-287338" algn="l"/>
            <a:r>
              <a:rPr lang="en-US" sz="2400" dirty="0" smtClean="0">
                <a:solidFill>
                  <a:schemeClr val="tx1"/>
                </a:solidFill>
              </a:rPr>
              <a:t>  </a:t>
            </a:r>
            <a:r>
              <a:rPr lang="en-US" sz="2400" dirty="0" smtClean="0">
                <a:solidFill>
                  <a:schemeClr val="tx1"/>
                </a:solidFill>
              </a:rPr>
              <a:t>Tentative time-line </a:t>
            </a:r>
            <a:r>
              <a:rPr lang="en-US" sz="2400" dirty="0">
                <a:solidFill>
                  <a:schemeClr val="tx1"/>
                </a:solidFill>
              </a:rPr>
              <a:t>for the Launch of </a:t>
            </a:r>
            <a:r>
              <a:rPr lang="en-US" sz="2400" dirty="0" smtClean="0">
                <a:solidFill>
                  <a:schemeClr val="tx1"/>
                </a:solidFill>
              </a:rPr>
              <a:t>Sponsor Ballot </a:t>
            </a:r>
            <a:r>
              <a:rPr lang="en-US" sz="2400" dirty="0">
                <a:solidFill>
                  <a:schemeClr val="tx1"/>
                </a:solidFill>
              </a:rPr>
              <a:t>Re-circ #2</a:t>
            </a:r>
          </a:p>
          <a:p>
            <a:pPr marL="287338" indent="-287338" algn="l"/>
            <a:endParaRPr lang="en-US" sz="1200" dirty="0">
              <a:solidFill>
                <a:schemeClr val="tx1"/>
              </a:solidFill>
            </a:endParaRPr>
          </a:p>
          <a:p>
            <a:pPr marL="287338" indent="-287338" algn="l"/>
            <a:endParaRPr lang="en-US" sz="1200" dirty="0">
              <a:solidFill>
                <a:schemeClr val="tx1"/>
              </a:solidFill>
            </a:endParaRPr>
          </a:p>
          <a:p>
            <a:pPr marL="287338" indent="-287338" algn="l">
              <a:buFont typeface="Arial" pitchFamily="34" charset="0"/>
              <a:buChar char="•"/>
            </a:pPr>
            <a:r>
              <a:rPr lang="en-US" sz="2400" dirty="0" smtClean="0">
                <a:solidFill>
                  <a:schemeClr val="tx1"/>
                </a:solidFill>
              </a:rPr>
              <a:t>November  28, 2011</a:t>
            </a:r>
            <a:r>
              <a:rPr lang="en-US" sz="2400" dirty="0" smtClean="0">
                <a:solidFill>
                  <a:schemeClr val="tx1"/>
                </a:solidFill>
              </a:rPr>
              <a:t> </a:t>
            </a:r>
            <a:r>
              <a:rPr lang="en-US" sz="2400" dirty="0">
                <a:solidFill>
                  <a:schemeClr val="tx1"/>
                </a:solidFill>
              </a:rPr>
              <a:t>- Issue IEEE </a:t>
            </a:r>
            <a:r>
              <a:rPr lang="en-US" sz="2400" dirty="0" smtClean="0">
                <a:solidFill>
                  <a:schemeClr val="tx1"/>
                </a:solidFill>
              </a:rPr>
              <a:t>P802.21a/D6.0 </a:t>
            </a:r>
            <a:endParaRPr lang="en-US" sz="2400" dirty="0" smtClean="0">
              <a:solidFill>
                <a:schemeClr val="tx1"/>
              </a:solidFill>
            </a:endParaRPr>
          </a:p>
          <a:p>
            <a:pPr marL="287338" indent="-287338" algn="l"/>
            <a:endParaRPr lang="en-US" sz="2400" dirty="0">
              <a:solidFill>
                <a:schemeClr val="tx1"/>
              </a:solidFill>
            </a:endParaRPr>
          </a:p>
          <a:p>
            <a:pPr marL="287338" indent="-287338" algn="l">
              <a:buFont typeface="Arial" pitchFamily="34" charset="0"/>
              <a:buChar char="•"/>
            </a:pPr>
            <a:r>
              <a:rPr lang="en-US" sz="2400" dirty="0" smtClean="0">
                <a:solidFill>
                  <a:schemeClr val="tx1"/>
                </a:solidFill>
              </a:rPr>
              <a:t>December  </a:t>
            </a:r>
            <a:r>
              <a:rPr lang="en-US" sz="2400" dirty="0" smtClean="0">
                <a:solidFill>
                  <a:schemeClr val="tx1"/>
                </a:solidFill>
              </a:rPr>
              <a:t>02 </a:t>
            </a:r>
            <a:r>
              <a:rPr lang="en-US" sz="2400" dirty="0" smtClean="0">
                <a:solidFill>
                  <a:schemeClr val="tx1"/>
                </a:solidFill>
              </a:rPr>
              <a:t>–  December </a:t>
            </a:r>
            <a:r>
              <a:rPr lang="en-US" sz="2400" dirty="0" smtClean="0">
                <a:solidFill>
                  <a:schemeClr val="tx1"/>
                </a:solidFill>
              </a:rPr>
              <a:t>11, 2011</a:t>
            </a:r>
            <a:r>
              <a:rPr lang="en-US" sz="2400" dirty="0" smtClean="0">
                <a:solidFill>
                  <a:schemeClr val="tx1"/>
                </a:solidFill>
              </a:rPr>
              <a:t> </a:t>
            </a:r>
            <a:r>
              <a:rPr lang="en-US" sz="2400" dirty="0">
                <a:solidFill>
                  <a:schemeClr val="tx1"/>
                </a:solidFill>
              </a:rPr>
              <a:t>– Re-circulation #2</a:t>
            </a:r>
          </a:p>
        </p:txBody>
      </p:sp>
      <p:sp>
        <p:nvSpPr>
          <p:cNvPr id="53254" name="Date Placeholder 3"/>
          <p:cNvSpPr>
            <a:spLocks noGrp="1"/>
          </p:cNvSpPr>
          <p:nvPr>
            <p:ph type="dt" sz="quarter" idx="10"/>
          </p:nvPr>
        </p:nvSpPr>
        <p:spPr>
          <a:xfrm>
            <a:off x="696913" y="332601"/>
            <a:ext cx="904158" cy="276999"/>
          </a:xfrm>
          <a:noFill/>
        </p:spPr>
        <p:txBody>
          <a:bodyPr/>
          <a:lstStyle/>
          <a:p>
            <a:r>
              <a:rPr lang="en-US" smtClean="0"/>
              <a:t>Nov 2011</a:t>
            </a:r>
            <a:endParaRPr lang="en-US" dirty="0" smtClean="0"/>
          </a:p>
        </p:txBody>
      </p:sp>
      <p:sp>
        <p:nvSpPr>
          <p:cNvPr id="7" name="Slide Number Placeholder 6"/>
          <p:cNvSpPr>
            <a:spLocks noGrp="1"/>
          </p:cNvSpPr>
          <p:nvPr>
            <p:ph type="sldNum" sz="quarter" idx="12"/>
          </p:nvPr>
        </p:nvSpPr>
        <p:spPr/>
        <p:txBody>
          <a:bodyPr/>
          <a:lstStyle/>
          <a:p>
            <a:pPr>
              <a:defRPr/>
            </a:pPr>
            <a:r>
              <a:rPr lang="en-US" smtClean="0"/>
              <a:t>Slide </a:t>
            </a:r>
            <a:fld id="{9CC33EA7-631C-421E-9DA9-BCA0BC00C0D0}"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57481422-3CF1-440D-B52D-9D01E0AA829E}" type="slidenum">
              <a:rPr lang="en-US" sz="1200" b="0">
                <a:solidFill>
                  <a:schemeClr val="tx1"/>
                </a:solidFill>
              </a:rPr>
              <a:pPr/>
              <a:t>9</a:t>
            </a:fld>
            <a:endParaRPr lang="en-US" sz="1200" b="0">
              <a:solidFill>
                <a:schemeClr val="tx1"/>
              </a:solidFill>
            </a:endParaRPr>
          </a:p>
        </p:txBody>
      </p:sp>
      <p:sp>
        <p:nvSpPr>
          <p:cNvPr id="23558" name="Title 6"/>
          <p:cNvSpPr>
            <a:spLocks noGrp="1"/>
          </p:cNvSpPr>
          <p:nvPr>
            <p:ph type="title"/>
          </p:nvPr>
        </p:nvSpPr>
        <p:spPr>
          <a:xfrm>
            <a:off x="685800" y="838200"/>
            <a:ext cx="7772400" cy="685800"/>
          </a:xfrm>
        </p:spPr>
        <p:txBody>
          <a:bodyPr/>
          <a:lstStyle/>
          <a:p>
            <a:r>
              <a:rPr lang="en-US" dirty="0" smtClean="0"/>
              <a:t>P802.21 WG Motion</a:t>
            </a:r>
          </a:p>
        </p:txBody>
      </p:sp>
      <p:sp>
        <p:nvSpPr>
          <p:cNvPr id="22535" name="Rectangle 7"/>
          <p:cNvSpPr>
            <a:spLocks noChangeArrowheads="1"/>
          </p:cNvSpPr>
          <p:nvPr/>
        </p:nvSpPr>
        <p:spPr bwMode="auto">
          <a:xfrm>
            <a:off x="304800" y="1962080"/>
            <a:ext cx="8534400" cy="3970960"/>
          </a:xfrm>
          <a:prstGeom prst="rect">
            <a:avLst/>
          </a:prstGeom>
          <a:noFill/>
          <a:ln w="9525" cap="flat" cmpd="sng" algn="ctr">
            <a:noFill/>
            <a:prstDash val="solid"/>
            <a:miter lim="800000"/>
            <a:headEnd/>
            <a:tailEnd/>
          </a:ln>
          <a:effectLst/>
        </p:spPr>
        <p:txBody>
          <a:bodyPr wrap="square" lIns="92075" tIns="46038" rIns="92075" bIns="46038" anchor="ctr">
            <a:spAutoFit/>
          </a:bodyPr>
          <a:lstStyle/>
          <a:p>
            <a:pPr algn="l">
              <a:tabLst>
                <a:tab pos="1271588" algn="l"/>
              </a:tabLst>
              <a:defRPr/>
            </a:pPr>
            <a:r>
              <a:rPr lang="en-GB" sz="2400" dirty="0" smtClean="0">
                <a:ea typeface="PMingLiU" charset="-120"/>
              </a:rPr>
              <a:t>T</a:t>
            </a:r>
            <a:r>
              <a:rPr lang="en-GB" sz="2400" dirty="0" smtClean="0">
                <a:ea typeface="PMingLiU" charset="-120"/>
              </a:rPr>
              <a:t>o </a:t>
            </a:r>
            <a:r>
              <a:rPr lang="en-GB" sz="2400" dirty="0">
                <a:ea typeface="PMingLiU" charset="-120"/>
              </a:rPr>
              <a:t>authorize the </a:t>
            </a:r>
            <a:r>
              <a:rPr lang="en-GB" sz="2400" dirty="0" smtClean="0">
                <a:ea typeface="PMingLiU" charset="-120"/>
              </a:rPr>
              <a:t>P802.21 </a:t>
            </a:r>
            <a:r>
              <a:rPr lang="en-GB" sz="2400" dirty="0">
                <a:ea typeface="PMingLiU" charset="-120"/>
              </a:rPr>
              <a:t>WG Chair to make a motion to the IEEE 802 Executive Committee </a:t>
            </a:r>
            <a:r>
              <a:rPr lang="en-GB" sz="2400" dirty="0" smtClean="0">
                <a:ea typeface="PMingLiU" charset="-120"/>
              </a:rPr>
              <a:t>for conditional approval </a:t>
            </a:r>
            <a:r>
              <a:rPr lang="en-GB" sz="2400" dirty="0">
                <a:ea typeface="PMingLiU" charset="-120"/>
              </a:rPr>
              <a:t>to forward the </a:t>
            </a:r>
            <a:r>
              <a:rPr lang="en-GB" sz="2400" dirty="0" smtClean="0">
                <a:ea typeface="PMingLiU" charset="-120"/>
              </a:rPr>
              <a:t>IEEE 802.21a Draft to the IEEE-SA </a:t>
            </a:r>
            <a:r>
              <a:rPr lang="en-GB" sz="2400" dirty="0" err="1" smtClean="0">
                <a:ea typeface="PMingLiU" charset="-120"/>
              </a:rPr>
              <a:t>RevCom</a:t>
            </a:r>
            <a:endParaRPr lang="en-GB" sz="2400" dirty="0" smtClean="0">
              <a:ea typeface="PMingLiU" charset="-120"/>
            </a:endParaRPr>
          </a:p>
          <a:p>
            <a:pPr algn="l">
              <a:tabLst>
                <a:tab pos="1271588" algn="l"/>
              </a:tabLst>
              <a:defRPr/>
            </a:pPr>
            <a:endParaRPr lang="en-US" sz="2000" dirty="0">
              <a:ea typeface="PMingLiU" charset="-120"/>
            </a:endParaRPr>
          </a:p>
          <a:p>
            <a:pPr algn="l">
              <a:tabLst>
                <a:tab pos="1271588" algn="l"/>
              </a:tabLst>
              <a:defRPr/>
            </a:pPr>
            <a:r>
              <a:rPr lang="en-US" sz="2000" dirty="0">
                <a:ea typeface="PMingLiU" charset="-120"/>
              </a:rPr>
              <a:t>Move</a:t>
            </a:r>
            <a:r>
              <a:rPr lang="en-US" sz="2000" dirty="0" smtClean="0">
                <a:ea typeface="PMingLiU" charset="-120"/>
              </a:rPr>
              <a:t>: Yoshihiro Ohba</a:t>
            </a:r>
            <a:endParaRPr lang="en-US" sz="1050" dirty="0"/>
          </a:p>
          <a:p>
            <a:pPr algn="l">
              <a:tabLst>
                <a:tab pos="1271588" algn="l"/>
              </a:tabLst>
              <a:defRPr/>
            </a:pPr>
            <a:r>
              <a:rPr lang="en-US" sz="2000" dirty="0">
                <a:ea typeface="PMingLiU" charset="-120"/>
              </a:rPr>
              <a:t>Second</a:t>
            </a:r>
            <a:r>
              <a:rPr lang="en-US" sz="2000" dirty="0" smtClean="0">
                <a:ea typeface="PMingLiU" charset="-120"/>
              </a:rPr>
              <a:t>: Antony Chan </a:t>
            </a:r>
            <a:endParaRPr lang="en-US" sz="2000" dirty="0" smtClean="0">
              <a:ea typeface="PMingLiU" charset="-120"/>
            </a:endParaRPr>
          </a:p>
          <a:p>
            <a:pPr algn="l">
              <a:tabLst>
                <a:tab pos="1271588" algn="l"/>
              </a:tabLst>
              <a:defRPr/>
            </a:pPr>
            <a:endParaRPr lang="en-US" altLang="zh-HK" sz="2000" dirty="0">
              <a:ea typeface="PMingLiU" charset="-120"/>
            </a:endParaRPr>
          </a:p>
          <a:p>
            <a:pPr algn="l">
              <a:tabLst>
                <a:tab pos="1271588" algn="l"/>
              </a:tabLst>
              <a:defRPr/>
            </a:pPr>
            <a:r>
              <a:rPr lang="en-US" altLang="zh-HK" sz="2000" dirty="0" smtClean="0">
                <a:ea typeface="PMingLiU" charset="-120"/>
              </a:rPr>
              <a:t>For</a:t>
            </a:r>
            <a:r>
              <a:rPr lang="en-US" altLang="zh-HK" sz="2000" dirty="0" smtClean="0">
                <a:ea typeface="PMingLiU" charset="-120"/>
              </a:rPr>
              <a:t>: 10</a:t>
            </a:r>
            <a:endParaRPr lang="en-US" altLang="zh-HK" sz="1050" dirty="0"/>
          </a:p>
          <a:p>
            <a:pPr algn="l">
              <a:tabLst>
                <a:tab pos="1271588" algn="l"/>
              </a:tabLst>
              <a:defRPr/>
            </a:pPr>
            <a:r>
              <a:rPr lang="en-US" altLang="zh-HK" sz="2000" dirty="0">
                <a:ea typeface="PMingLiU" charset="-120"/>
              </a:rPr>
              <a:t>Against</a:t>
            </a:r>
            <a:r>
              <a:rPr lang="en-US" altLang="zh-HK" sz="2000" dirty="0" smtClean="0">
                <a:ea typeface="PMingLiU" charset="-120"/>
              </a:rPr>
              <a:t>: 0</a:t>
            </a:r>
            <a:endParaRPr lang="en-US" altLang="zh-HK" sz="1050" dirty="0"/>
          </a:p>
          <a:p>
            <a:pPr algn="l">
              <a:tabLst>
                <a:tab pos="1271588" algn="l"/>
              </a:tabLst>
              <a:defRPr/>
            </a:pPr>
            <a:r>
              <a:rPr lang="en-US" altLang="zh-HK" sz="2000" dirty="0">
                <a:ea typeface="PMingLiU" charset="-120"/>
              </a:rPr>
              <a:t>Abstain</a:t>
            </a:r>
            <a:r>
              <a:rPr lang="en-US" altLang="zh-HK" sz="2000" dirty="0" smtClean="0">
                <a:ea typeface="PMingLiU" charset="-120"/>
              </a:rPr>
              <a:t>: 0</a:t>
            </a:r>
            <a:endParaRPr lang="en-US" altLang="zh-HK" sz="1050" dirty="0"/>
          </a:p>
          <a:p>
            <a:pPr algn="l">
              <a:tabLst>
                <a:tab pos="1271588" algn="l"/>
              </a:tabLst>
              <a:defRPr/>
            </a:pPr>
            <a:endParaRPr lang="en-US" altLang="zh-HK" sz="2000" dirty="0" smtClean="0">
              <a:ea typeface="PMingLiU" charset="-120"/>
            </a:endParaRPr>
          </a:p>
          <a:p>
            <a:pPr algn="l">
              <a:tabLst>
                <a:tab pos="1271588" algn="l"/>
              </a:tabLst>
              <a:defRPr/>
            </a:pPr>
            <a:r>
              <a:rPr lang="en-US" altLang="zh-HK" sz="2000" dirty="0" smtClean="0">
                <a:ea typeface="PMingLiU" charset="-120"/>
              </a:rPr>
              <a:t>Motion Passes</a:t>
            </a:r>
            <a:endParaRPr lang="en-US" altLang="zh-HK" sz="4000" dirty="0"/>
          </a:p>
        </p:txBody>
      </p:sp>
      <p:sp>
        <p:nvSpPr>
          <p:cNvPr id="9" name="Date Placeholder 8"/>
          <p:cNvSpPr>
            <a:spLocks noGrp="1"/>
          </p:cNvSpPr>
          <p:nvPr>
            <p:ph type="dt" sz="half" idx="10"/>
          </p:nvPr>
        </p:nvSpPr>
        <p:spPr/>
        <p:txBody>
          <a:bodyPr/>
          <a:lstStyle/>
          <a:p>
            <a:pPr>
              <a:defRPr/>
            </a:pPr>
            <a:r>
              <a:rPr lang="en-US" smtClean="0"/>
              <a:t>Nov 2011</a:t>
            </a:r>
            <a:endParaRPr lang="en-US" dirty="0"/>
          </a:p>
        </p:txBody>
      </p:sp>
      <p:sp>
        <p:nvSpPr>
          <p:cNvPr id="10" name="Slide Number Placeholder 9"/>
          <p:cNvSpPr>
            <a:spLocks noGrp="1"/>
          </p:cNvSpPr>
          <p:nvPr>
            <p:ph type="sldNum" sz="quarter" idx="12"/>
          </p:nvPr>
        </p:nvSpPr>
        <p:spPr/>
        <p:txBody>
          <a:bodyPr/>
          <a:lstStyle/>
          <a:p>
            <a:pPr>
              <a:defRPr/>
            </a:pPr>
            <a:r>
              <a:rPr lang="en-US" smtClean="0"/>
              <a:t>Slide </a:t>
            </a:r>
            <a:fld id="{9CC33EA7-631C-421E-9DA9-BCA0BC00C0D0}"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smtClean="0"/>
              <a:t>Subir Das, Chair IEEE 802.21</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30668</TotalTime>
  <Words>979</Words>
  <Application>Microsoft Office PowerPoint</Application>
  <PresentationFormat>On-screen Show (4:3)</PresentationFormat>
  <Paragraphs>187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802-22-Submission</vt:lpstr>
      <vt:lpstr>Slide 1</vt:lpstr>
      <vt:lpstr>Motion for a Conditional Approval to forward the IEEE P802.21a Draft to the IEEE SA RevCom</vt:lpstr>
      <vt:lpstr>Sponsor Ballot Statistics </vt:lpstr>
      <vt:lpstr>Voters with Negative Votes</vt:lpstr>
      <vt:lpstr>Links to Sponsor Ballot Comments and Resolutions </vt:lpstr>
      <vt:lpstr>Negative Comments and Resolution Details (SB Re-Circ#1)(1/2)</vt:lpstr>
      <vt:lpstr>Negative Comments and Resolution Details (SB Re-Circ#1)( (2/2)</vt:lpstr>
      <vt:lpstr>Time Line</vt:lpstr>
      <vt:lpstr>P802.21 WG Motion</vt:lpstr>
      <vt:lpstr>EC Motion</vt:lpstr>
    </vt:vector>
  </TitlesOfParts>
  <Company>BAE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IEEE 802.22 Standard</dc:title>
  <dc:creator>Apurva N. Mody</dc:creator>
  <cp:lastModifiedBy>Subir Das</cp:lastModifiedBy>
  <cp:revision>464</cp:revision>
  <cp:lastPrinted>1998-02-10T13:28:06Z</cp:lastPrinted>
  <dcterms:created xsi:type="dcterms:W3CDTF">2004-12-19T20:30:52Z</dcterms:created>
  <dcterms:modified xsi:type="dcterms:W3CDTF">2011-11-11T00:58:13Z</dcterms:modified>
</cp:coreProperties>
</file>