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11"/>
  </p:notesMasterIdLst>
  <p:handoutMasterIdLst>
    <p:handoutMasterId r:id="rId12"/>
  </p:handoutMasterIdLst>
  <p:sldIdLst>
    <p:sldId id="295" r:id="rId3"/>
    <p:sldId id="296" r:id="rId4"/>
    <p:sldId id="292" r:id="rId5"/>
    <p:sldId id="293" r:id="rId6"/>
    <p:sldId id="294" r:id="rId7"/>
    <p:sldId id="288" r:id="rId8"/>
    <p:sldId id="301" r:id="rId9"/>
    <p:sldId id="300"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33CCFF"/>
    <a:srgbClr val="99CCFF"/>
    <a:srgbClr val="33CC33"/>
    <a:srgbClr val="FFFF66"/>
    <a:srgbClr val="FFCC66"/>
    <a:srgbClr val="CCEC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439" autoAdjust="0"/>
    <p:restoredTop sz="90956" autoAdjust="0"/>
  </p:normalViewPr>
  <p:slideViewPr>
    <p:cSldViewPr>
      <p:cViewPr>
        <p:scale>
          <a:sx n="70" d="100"/>
          <a:sy n="70" d="100"/>
        </p:scale>
        <p:origin x="-1170" y="-7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46"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 </a:t>
            </a:r>
            <a:fld id="{E9EC5C1D-F96D-4BF9-8D9B-3C813D4D7615}" type="slidenum">
              <a:rPr lang="en-US" altLang="en-US"/>
              <a:pPr>
                <a:defRPr/>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Authorname, Affiliation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fld id="{9F80A2C7-7610-4AB4-9505-044DD6C3FAB4}" type="slidenum">
              <a:rPr lang="en-US" altLang="en-US"/>
              <a:pPr>
                <a:defRPr/>
              </a:pPr>
              <a:t>‹#›</a:t>
            </a:fld>
            <a:endParaRPr lang="en-US" alt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Authorname, Affiliation</a:t>
            </a:r>
          </a:p>
        </p:txBody>
      </p:sp>
    </p:spTree>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xfrm>
            <a:off x="1154113" y="701675"/>
            <a:ext cx="4625975" cy="3468688"/>
          </a:xfrm>
          <a:ln/>
        </p:spPr>
      </p:sp>
      <p:sp>
        <p:nvSpPr>
          <p:cNvPr id="31746" name="Notes Placeholder 2"/>
          <p:cNvSpPr>
            <a:spLocks noGrp="1"/>
          </p:cNvSpPr>
          <p:nvPr>
            <p:ph type="body" idx="1"/>
          </p:nvPr>
        </p:nvSpPr>
        <p:spPr>
          <a:noFill/>
          <a:ln/>
        </p:spPr>
        <p:txBody>
          <a:bodyPr/>
          <a:lstStyle/>
          <a:p>
            <a:endParaRPr lang="ja-JP" altLang="ja-JP" smtClean="0"/>
          </a:p>
        </p:txBody>
      </p:sp>
      <p:sp>
        <p:nvSpPr>
          <p:cNvPr id="31747" name="Slide Number Placeholder 3"/>
          <p:cNvSpPr>
            <a:spLocks noGrp="1"/>
          </p:cNvSpPr>
          <p:nvPr>
            <p:ph type="sldNum" sz="quarter" idx="5"/>
          </p:nvPr>
        </p:nvSpPr>
        <p:spPr>
          <a:xfrm>
            <a:off x="3454400" y="8839200"/>
            <a:ext cx="76200" cy="184150"/>
          </a:xfrm>
          <a:noFill/>
        </p:spPr>
        <p:txBody>
          <a:bodyPr/>
          <a:lstStyle/>
          <a:p>
            <a:fld id="{C55A4E6B-9591-4DCF-8D9D-BEDC63072B32}" type="slidenum">
              <a:rPr lang="ja-JP" altLang="en-US" smtClean="0">
                <a:solidFill>
                  <a:srgbClr val="000000"/>
                </a:solidFill>
              </a:rPr>
              <a:pPr/>
              <a:t>1</a:t>
            </a:fld>
            <a:endParaRPr lang="en-US" altLang="ja-JP"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xfrm>
            <a:off x="1154113" y="701675"/>
            <a:ext cx="4625975" cy="3468688"/>
          </a:xfrm>
          <a:ln/>
        </p:spPr>
      </p:sp>
      <p:sp>
        <p:nvSpPr>
          <p:cNvPr id="33794" name="Notes Placeholder 2"/>
          <p:cNvSpPr>
            <a:spLocks noGrp="1"/>
          </p:cNvSpPr>
          <p:nvPr>
            <p:ph type="body" idx="1"/>
          </p:nvPr>
        </p:nvSpPr>
        <p:spPr>
          <a:noFill/>
          <a:ln/>
        </p:spPr>
        <p:txBody>
          <a:bodyPr/>
          <a:lstStyle/>
          <a:p>
            <a:endParaRPr lang="ja-JP" altLang="ja-JP" smtClean="0"/>
          </a:p>
        </p:txBody>
      </p:sp>
      <p:sp>
        <p:nvSpPr>
          <p:cNvPr id="33795" name="Slide Number Placeholder 3"/>
          <p:cNvSpPr>
            <a:spLocks noGrp="1"/>
          </p:cNvSpPr>
          <p:nvPr>
            <p:ph type="sldNum" sz="quarter" idx="5"/>
          </p:nvPr>
        </p:nvSpPr>
        <p:spPr>
          <a:xfrm>
            <a:off x="3454400" y="8839200"/>
            <a:ext cx="76200" cy="184150"/>
          </a:xfrm>
          <a:noFill/>
        </p:spPr>
        <p:txBody>
          <a:bodyPr/>
          <a:lstStyle/>
          <a:p>
            <a:fld id="{A2A8857A-871E-4833-9FD7-DF078E0E5C71}" type="slidenum">
              <a:rPr lang="ja-JP" altLang="en-US" smtClean="0">
                <a:solidFill>
                  <a:srgbClr val="000000"/>
                </a:solidFill>
              </a:rPr>
              <a:pPr/>
              <a:t>2</a:t>
            </a:fld>
            <a:endParaRPr lang="en-US" altLang="ja-JP"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371600"/>
            <a:ext cx="4041775" cy="4343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9788" y="1371600"/>
            <a:ext cx="4043362" cy="4343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5" name="Rectangle 5"/>
          <p:cNvSpPr>
            <a:spLocks noGrp="1" noChangeArrowheads="1"/>
          </p:cNvSpPr>
          <p:nvPr>
            <p:ph type="sldNum" sz="quarter" idx="11"/>
          </p:nvPr>
        </p:nvSpPr>
        <p:spPr/>
        <p:txBody>
          <a:bodyPr/>
          <a:lstStyle>
            <a:lvl1pPr>
              <a:defRPr>
                <a:cs typeface="Arial" pitchFamily="34" charset="0"/>
              </a:defRPr>
            </a:lvl1pPr>
          </a:lstStyle>
          <a:p>
            <a:pPr>
              <a:defRPr/>
            </a:pPr>
            <a:fld id="{C764E51D-8018-41F8-ACD8-88F5A4FEB65B}" type="slidenum">
              <a:rPr lang="en-US" altLang="ja-JP"/>
              <a:pPr>
                <a:defRPr/>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cs typeface="Arial" pitchFamily="34" charset="0"/>
              </a:defRPr>
            </a:lvl1pPr>
          </a:lstStyle>
          <a:p>
            <a:pPr>
              <a:defRPr/>
            </a:pPr>
            <a:r>
              <a:rPr lang="en-US"/>
              <a:t>21-11-0048-00-0sec</a:t>
            </a:r>
          </a:p>
        </p:txBody>
      </p:sp>
      <p:sp>
        <p:nvSpPr>
          <p:cNvPr id="5" name="Slide Number Placeholder 4"/>
          <p:cNvSpPr>
            <a:spLocks noGrp="1"/>
          </p:cNvSpPr>
          <p:nvPr>
            <p:ph type="sldNum" sz="quarter" idx="11"/>
          </p:nvPr>
        </p:nvSpPr>
        <p:spPr/>
        <p:txBody>
          <a:bodyPr/>
          <a:lstStyle>
            <a:lvl1pPr>
              <a:defRPr>
                <a:cs typeface="Arial" pitchFamily="34" charset="0"/>
              </a:defRPr>
            </a:lvl1pPr>
          </a:lstStyle>
          <a:p>
            <a:pPr>
              <a:defRPr/>
            </a:pPr>
            <a:fld id="{7012ADD0-D759-41A7-8C2C-51CB84AB65AB}" type="slidenum">
              <a:rPr lang="en-US" altLang="ja-JP"/>
              <a:pPr>
                <a:defRPr/>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5" name="Rectangle 5"/>
          <p:cNvSpPr>
            <a:spLocks noGrp="1" noChangeArrowheads="1"/>
          </p:cNvSpPr>
          <p:nvPr>
            <p:ph type="sldNum" sz="quarter" idx="11"/>
          </p:nvPr>
        </p:nvSpPr>
        <p:spPr/>
        <p:txBody>
          <a:bodyPr/>
          <a:lstStyle>
            <a:lvl1pPr>
              <a:defRPr>
                <a:cs typeface="Arial" pitchFamily="34" charset="0"/>
              </a:defRPr>
            </a:lvl1pPr>
          </a:lstStyle>
          <a:p>
            <a:pPr>
              <a:defRPr/>
            </a:pPr>
            <a:fld id="{08B0FC3F-C824-4F8C-B401-922DB4CDBDA4}" type="slidenum">
              <a:rPr lang="en-US" altLang="ja-JP"/>
              <a:pPr>
                <a:defRPr/>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6" name="Rectangle 5"/>
          <p:cNvSpPr>
            <a:spLocks noGrp="1" noChangeArrowheads="1"/>
          </p:cNvSpPr>
          <p:nvPr>
            <p:ph type="sldNum" sz="quarter" idx="11"/>
          </p:nvPr>
        </p:nvSpPr>
        <p:spPr/>
        <p:txBody>
          <a:bodyPr/>
          <a:lstStyle>
            <a:lvl1pPr>
              <a:defRPr>
                <a:cs typeface="Arial" pitchFamily="34" charset="0"/>
              </a:defRPr>
            </a:lvl1pPr>
          </a:lstStyle>
          <a:p>
            <a:pPr>
              <a:defRPr/>
            </a:pPr>
            <a:fld id="{BCE4C0DD-860B-4C07-8086-D2989DB50537}" type="slidenum">
              <a:rPr lang="en-US" altLang="ja-JP"/>
              <a:pPr>
                <a:defRPr/>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8" name="Rectangle 5"/>
          <p:cNvSpPr>
            <a:spLocks noGrp="1" noChangeArrowheads="1"/>
          </p:cNvSpPr>
          <p:nvPr>
            <p:ph type="sldNum" sz="quarter" idx="11"/>
          </p:nvPr>
        </p:nvSpPr>
        <p:spPr/>
        <p:txBody>
          <a:bodyPr/>
          <a:lstStyle>
            <a:lvl1pPr>
              <a:defRPr>
                <a:cs typeface="Arial" pitchFamily="34" charset="0"/>
              </a:defRPr>
            </a:lvl1pPr>
          </a:lstStyle>
          <a:p>
            <a:pPr>
              <a:defRPr/>
            </a:pPr>
            <a:fld id="{20CA5143-17B7-4E2E-B004-DCD4BFECDE00}" type="slidenum">
              <a:rPr lang="en-US" altLang="ja-JP"/>
              <a:pPr>
                <a:defRPr/>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4" name="Rectangle 5"/>
          <p:cNvSpPr>
            <a:spLocks noGrp="1" noChangeArrowheads="1"/>
          </p:cNvSpPr>
          <p:nvPr>
            <p:ph type="sldNum" sz="quarter" idx="11"/>
          </p:nvPr>
        </p:nvSpPr>
        <p:spPr/>
        <p:txBody>
          <a:bodyPr/>
          <a:lstStyle>
            <a:lvl1pPr>
              <a:defRPr>
                <a:cs typeface="Arial" pitchFamily="34" charset="0"/>
              </a:defRPr>
            </a:lvl1pPr>
          </a:lstStyle>
          <a:p>
            <a:pPr>
              <a:defRPr/>
            </a:pPr>
            <a:fld id="{544220AE-34D2-4D54-B295-AF34CF3F2E3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3" name="Rectangle 5"/>
          <p:cNvSpPr>
            <a:spLocks noGrp="1" noChangeArrowheads="1"/>
          </p:cNvSpPr>
          <p:nvPr>
            <p:ph type="sldNum" sz="quarter" idx="11"/>
          </p:nvPr>
        </p:nvSpPr>
        <p:spPr/>
        <p:txBody>
          <a:bodyPr/>
          <a:lstStyle>
            <a:lvl1pPr>
              <a:defRPr>
                <a:cs typeface="Arial" pitchFamily="34" charset="0"/>
              </a:defRPr>
            </a:lvl1pPr>
          </a:lstStyle>
          <a:p>
            <a:pPr>
              <a:defRPr/>
            </a:pPr>
            <a:fld id="{C84015AE-EDB6-4AAE-8B01-8F73ABFAFE74}" type="slidenum">
              <a:rPr lang="en-US" altLang="ja-JP"/>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6" name="Rectangle 5"/>
          <p:cNvSpPr>
            <a:spLocks noGrp="1" noChangeArrowheads="1"/>
          </p:cNvSpPr>
          <p:nvPr>
            <p:ph type="sldNum" sz="quarter" idx="11"/>
          </p:nvPr>
        </p:nvSpPr>
        <p:spPr/>
        <p:txBody>
          <a:bodyPr/>
          <a:lstStyle>
            <a:lvl1pPr>
              <a:defRPr>
                <a:cs typeface="Arial" pitchFamily="34" charset="0"/>
              </a:defRPr>
            </a:lvl1pPr>
          </a:lstStyle>
          <a:p>
            <a:pPr>
              <a:defRPr/>
            </a:pPr>
            <a:fld id="{49A73E1C-6BC9-4F00-AACB-CB0DB659046E}" type="slidenum">
              <a:rPr lang="en-US" altLang="ja-JP"/>
              <a:pPr>
                <a:defRPr/>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6" name="Rectangle 5"/>
          <p:cNvSpPr>
            <a:spLocks noGrp="1" noChangeArrowheads="1"/>
          </p:cNvSpPr>
          <p:nvPr>
            <p:ph type="sldNum" sz="quarter" idx="11"/>
          </p:nvPr>
        </p:nvSpPr>
        <p:spPr/>
        <p:txBody>
          <a:bodyPr/>
          <a:lstStyle>
            <a:lvl1pPr>
              <a:defRPr>
                <a:cs typeface="Arial" pitchFamily="34" charset="0"/>
              </a:defRPr>
            </a:lvl1pPr>
          </a:lstStyle>
          <a:p>
            <a:pPr>
              <a:defRPr/>
            </a:pPr>
            <a:fld id="{DFDA9967-FA34-441F-9093-12D58E93F108}" type="slidenum">
              <a:rPr lang="en-US" altLang="ja-JP"/>
              <a:pPr>
                <a:defRPr/>
              </a:pPr>
              <a: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5" name="Rectangle 5"/>
          <p:cNvSpPr>
            <a:spLocks noGrp="1" noChangeArrowheads="1"/>
          </p:cNvSpPr>
          <p:nvPr>
            <p:ph type="sldNum" sz="quarter" idx="11"/>
          </p:nvPr>
        </p:nvSpPr>
        <p:spPr/>
        <p:txBody>
          <a:bodyPr/>
          <a:lstStyle>
            <a:lvl1pPr>
              <a:defRPr>
                <a:cs typeface="Arial" pitchFamily="34" charset="0"/>
              </a:defRPr>
            </a:lvl1pPr>
          </a:lstStyle>
          <a:p>
            <a:pPr>
              <a:defRPr/>
            </a:pPr>
            <a:fld id="{2B9ED257-2811-4F72-9925-20305FFB45B4}" type="slidenum">
              <a:rPr lang="en-US" altLang="ja-JP"/>
              <a:pPr>
                <a:defRPr/>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5" name="Rectangle 5"/>
          <p:cNvSpPr>
            <a:spLocks noGrp="1" noChangeArrowheads="1"/>
          </p:cNvSpPr>
          <p:nvPr>
            <p:ph type="sldNum" sz="quarter" idx="11"/>
          </p:nvPr>
        </p:nvSpPr>
        <p:spPr/>
        <p:txBody>
          <a:bodyPr/>
          <a:lstStyle>
            <a:lvl1pPr>
              <a:defRPr>
                <a:cs typeface="Arial" pitchFamily="34" charset="0"/>
              </a:defRPr>
            </a:lvl1pPr>
          </a:lstStyle>
          <a:p>
            <a:pPr>
              <a:defRPr/>
            </a:pPr>
            <a:fld id="{F2C99219-850F-46E6-AADE-634B3E9234A6}" type="slidenum">
              <a:rPr lang="en-US" altLang="ja-JP"/>
              <a:pPr>
                <a:defRPr/>
              </a:pPr>
              <a:t>‹#›</a:t>
            </a:fld>
            <a:endParaRPr lang="en-US" altLang="ja-JP"/>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4" name="Rectangle 5"/>
          <p:cNvSpPr>
            <a:spLocks noGrp="1" noChangeArrowheads="1"/>
          </p:cNvSpPr>
          <p:nvPr>
            <p:ph type="sldNum" sz="quarter" idx="11"/>
          </p:nvPr>
        </p:nvSpPr>
        <p:spPr/>
        <p:txBody>
          <a:bodyPr/>
          <a:lstStyle>
            <a:lvl1pPr>
              <a:defRPr>
                <a:cs typeface="Arial" pitchFamily="34" charset="0"/>
              </a:defRPr>
            </a:lvl1pPr>
          </a:lstStyle>
          <a:p>
            <a:pPr>
              <a:defRPr/>
            </a:pPr>
            <a:fld id="{F889B5D9-A60B-4C3B-BB36-CC71B90E78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userDrawn="1"/>
        </p:nvSpPr>
        <p:spPr bwMode="auto">
          <a:xfrm>
            <a:off x="8305800" y="6477000"/>
            <a:ext cx="742950" cy="274638"/>
          </a:xfrm>
          <a:prstGeom prst="rect">
            <a:avLst/>
          </a:prstGeom>
          <a:noFill/>
          <a:ln w="12700">
            <a:noFill/>
            <a:miter lim="800000"/>
            <a:headEnd type="none" w="sm" len="sm"/>
            <a:tailEnd type="none" w="sm" len="sm"/>
          </a:ln>
          <a:effectLst/>
        </p:spPr>
        <p:txBody>
          <a:bodyPr>
            <a:spAutoFit/>
          </a:bodyPr>
          <a:lstStyle/>
          <a:p>
            <a:pPr eaLnBrk="0" hangingPunct="0">
              <a:defRPr/>
            </a:pPr>
            <a:r>
              <a:rPr lang="en-US"/>
              <a:t>Slide </a:t>
            </a:r>
            <a:fld id="{EF37C736-CE0E-4CE3-96C9-0A5EF5D16DD7}" type="slidenum">
              <a:rPr lang="en-US"/>
              <a:pPr eaLnBrk="0" hangingPunct="0">
                <a:defRPr/>
              </a:pPr>
              <a:t>‹#›</a:t>
            </a:fld>
            <a:endParaRPr lang="en-US"/>
          </a:p>
        </p:txBody>
      </p:sp>
      <p:sp>
        <p:nvSpPr>
          <p:cNvPr id="1043" name="Text Box 19"/>
          <p:cNvSpPr txBox="1">
            <a:spLocks noChangeArrowheads="1"/>
          </p:cNvSpPr>
          <p:nvPr userDrawn="1"/>
        </p:nvSpPr>
        <p:spPr bwMode="auto">
          <a:xfrm>
            <a:off x="644525" y="6488113"/>
            <a:ext cx="1265238" cy="274637"/>
          </a:xfrm>
          <a:prstGeom prst="rect">
            <a:avLst/>
          </a:prstGeom>
          <a:noFill/>
          <a:ln w="12700">
            <a:noFill/>
            <a:miter lim="800000"/>
            <a:headEnd type="none" w="sm" len="sm"/>
            <a:tailEnd type="none" w="sm" len="sm"/>
          </a:ln>
          <a:effectLst/>
        </p:spPr>
        <p:txBody>
          <a:bodyPr wrap="none">
            <a:spAutoFit/>
          </a:bodyPr>
          <a:lstStyle/>
          <a:p>
            <a:pPr eaLnBrk="0" hangingPunct="0"/>
            <a:r>
              <a:rPr lang="en-US"/>
              <a:t>Date: 11-10-2011</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sldNum="0" hdr="0" ftr="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Times" pitchFamily="18" charset="0"/>
        </a:defRPr>
      </a:lvl2pPr>
      <a:lvl3pPr algn="ctr" rtl="0" eaLnBrk="0" fontAlgn="base" hangingPunct="0">
        <a:spcBef>
          <a:spcPct val="0"/>
        </a:spcBef>
        <a:spcAft>
          <a:spcPct val="0"/>
        </a:spcAft>
        <a:defRPr sz="3200">
          <a:solidFill>
            <a:schemeClr val="tx2"/>
          </a:solidFill>
          <a:latin typeface="Times" pitchFamily="18" charset="0"/>
        </a:defRPr>
      </a:lvl3pPr>
      <a:lvl4pPr algn="ctr" rtl="0" eaLnBrk="0" fontAlgn="base" hangingPunct="0">
        <a:spcBef>
          <a:spcPct val="0"/>
        </a:spcBef>
        <a:spcAft>
          <a:spcPct val="0"/>
        </a:spcAft>
        <a:defRPr sz="3200">
          <a:solidFill>
            <a:schemeClr val="tx2"/>
          </a:solidFill>
          <a:latin typeface="Times" pitchFamily="18" charset="0"/>
        </a:defRPr>
      </a:lvl4pPr>
      <a:lvl5pPr algn="ctr" rtl="0" eaLnBrk="0" fontAlgn="base" hangingPunct="0">
        <a:spcBef>
          <a:spcPct val="0"/>
        </a:spcBef>
        <a:spcAft>
          <a:spcPct val="0"/>
        </a:spcAft>
        <a:defRPr sz="3200">
          <a:solidFill>
            <a:schemeClr val="tx2"/>
          </a:solidFill>
          <a:latin typeface="Times" pitchFamily="18" charset="0"/>
        </a:defRPr>
      </a:lvl5pPr>
      <a:lvl6pPr marL="457200" algn="ctr" rtl="0" eaLnBrk="0" fontAlgn="base" hangingPunct="0">
        <a:spcBef>
          <a:spcPct val="0"/>
        </a:spcBef>
        <a:spcAft>
          <a:spcPct val="0"/>
        </a:spcAft>
        <a:defRPr sz="3200">
          <a:solidFill>
            <a:schemeClr val="tx2"/>
          </a:solidFill>
          <a:latin typeface="Times" pitchFamily="18" charset="0"/>
        </a:defRPr>
      </a:lvl6pPr>
      <a:lvl7pPr marL="914400" algn="ctr" rtl="0" eaLnBrk="0" fontAlgn="base" hangingPunct="0">
        <a:spcBef>
          <a:spcPct val="0"/>
        </a:spcBef>
        <a:spcAft>
          <a:spcPct val="0"/>
        </a:spcAft>
        <a:defRPr sz="3200">
          <a:solidFill>
            <a:schemeClr val="tx2"/>
          </a:solidFill>
          <a:latin typeface="Times" pitchFamily="18" charset="0"/>
        </a:defRPr>
      </a:lvl7pPr>
      <a:lvl8pPr marL="1371600" algn="ctr" rtl="0" eaLnBrk="0" fontAlgn="base" hangingPunct="0">
        <a:spcBef>
          <a:spcPct val="0"/>
        </a:spcBef>
        <a:spcAft>
          <a:spcPct val="0"/>
        </a:spcAft>
        <a:defRPr sz="3200">
          <a:solidFill>
            <a:schemeClr val="tx2"/>
          </a:solidFill>
          <a:latin typeface="Times" pitchFamily="18" charset="0"/>
        </a:defRPr>
      </a:lvl8pPr>
      <a:lvl9pPr marL="1828800" algn="ctr" rtl="0" eaLnBrk="0" fontAlgn="base" hangingPunct="0">
        <a:spcBef>
          <a:spcPct val="0"/>
        </a:spcBef>
        <a:spcAft>
          <a:spcPct val="0"/>
        </a:spcAft>
        <a:defRPr sz="32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5363"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solidFill>
                  <a:srgbClr val="000000"/>
                </a:solidFill>
                <a:latin typeface="+mn-lt"/>
                <a:cs typeface="+mn-cs"/>
              </a:defRPr>
            </a:lvl1pPr>
          </a:lstStyle>
          <a:p>
            <a:pPr>
              <a:defRPr/>
            </a:pPr>
            <a:r>
              <a:rPr lang="en-US"/>
              <a:t>21-11-0048-00-0sec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solidFill>
                  <a:srgbClr val="000000"/>
                </a:solidFill>
                <a:latin typeface="Times" pitchFamily="18" charset="0"/>
                <a:ea typeface="ＭＳ Ｐゴシック" pitchFamily="50" charset="-128"/>
                <a:cs typeface="+mn-cs"/>
              </a:defRPr>
            </a:lvl1pPr>
          </a:lstStyle>
          <a:p>
            <a:pPr>
              <a:defRPr/>
            </a:pPr>
            <a:fld id="{DB90F027-7194-452F-9EC5-312FC54D94EC}" type="slidenum">
              <a:rPr lang="en-US" altLang="ja-JP"/>
              <a:pPr>
                <a:defRPr/>
              </a:pPr>
              <a:t>‹#›</a:t>
            </a:fld>
            <a:endParaRPr lang="en-US" altLang="ja-JP"/>
          </a:p>
        </p:txBody>
      </p:sp>
      <p:pic>
        <p:nvPicPr>
          <p:cNvPr id="15366"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5367"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n.gal@alcatel-lucent.com" TargetMode="External"/><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b="1" dirty="0">
                <a:solidFill>
                  <a:srgbClr val="000000"/>
                </a:solidFill>
                <a:latin typeface="Times"/>
                <a:ea typeface="ＭＳ Ｐゴシック" pitchFamily="50" charset="-128"/>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dirty="0">
                <a:solidFill>
                  <a:srgbClr val="000000"/>
                </a:solidFill>
                <a:latin typeface="Times"/>
                <a:ea typeface="ＭＳ Ｐゴシック" pitchFamily="50" charset="-128"/>
                <a:cs typeface="Times New Roman" pitchFamily="18" charset="0"/>
              </a:rPr>
              <a:t>DCN: </a:t>
            </a:r>
            <a:r>
              <a:rPr lang="en-US" altLang="ja-JP" sz="2400" dirty="0" smtClean="0">
                <a:solidFill>
                  <a:srgbClr val="000000"/>
                </a:solidFill>
                <a:latin typeface="Times"/>
                <a:ea typeface="ＭＳ Ｐゴシック" pitchFamily="50" charset="-128"/>
                <a:cs typeface="Times New Roman" pitchFamily="18" charset="0"/>
              </a:rPr>
              <a:t>21-11-0</a:t>
            </a:r>
            <a:r>
              <a:rPr lang="en-US" altLang="ja-JP" sz="2400" dirty="0" smtClean="0">
                <a:solidFill>
                  <a:schemeClr val="tx2"/>
                </a:solidFill>
                <a:latin typeface="Times"/>
                <a:ea typeface="ＭＳ Ｐゴシック" pitchFamily="50" charset="-128"/>
                <a:cs typeface="Times New Roman" pitchFamily="18" charset="0"/>
              </a:rPr>
              <a:t>190</a:t>
            </a:r>
            <a:r>
              <a:rPr lang="en-US" altLang="ja-JP" sz="2400" dirty="0" smtClean="0">
                <a:solidFill>
                  <a:srgbClr val="000000"/>
                </a:solidFill>
                <a:latin typeface="Times"/>
                <a:ea typeface="ＭＳ Ｐゴシック" pitchFamily="50" charset="-128"/>
                <a:cs typeface="Times New Roman" pitchFamily="18" charset="0"/>
              </a:rPr>
              <a:t>-0000 </a:t>
            </a:r>
            <a:endParaRPr lang="en-US" altLang="ja-JP" sz="2400" dirty="0">
              <a:solidFill>
                <a:srgbClr val="000000"/>
              </a:solidFill>
              <a:latin typeface="Times"/>
              <a:ea typeface="ＭＳ Ｐゴシック" pitchFamily="50" charset="-128"/>
              <a:cs typeface="Times New Roman" pitchFamily="18" charset="0"/>
            </a:endParaRPr>
          </a:p>
          <a:p>
            <a:pPr marL="280988" indent="-280988" defTabSz="762000">
              <a:lnSpc>
                <a:spcPct val="90000"/>
              </a:lnSpc>
              <a:spcBef>
                <a:spcPct val="40000"/>
              </a:spcBef>
              <a:buClr>
                <a:srgbClr val="FAFD00"/>
              </a:buClr>
            </a:pPr>
            <a:r>
              <a:rPr lang="en-US" altLang="ja-JP" sz="2400" dirty="0">
                <a:solidFill>
                  <a:srgbClr val="000000"/>
                </a:solidFill>
                <a:latin typeface="Times"/>
                <a:ea typeface="ＭＳ Ｐゴシック" pitchFamily="50" charset="-128"/>
                <a:cs typeface="Times New Roman" pitchFamily="18" charset="0"/>
              </a:rPr>
              <a:t>Title: </a:t>
            </a:r>
            <a:r>
              <a:rPr lang="en-US" sz="2400" dirty="0">
                <a:latin typeface="Arial" pitchFamily="34" charset="0"/>
                <a:ea typeface="ＭＳ Ｐゴシック" pitchFamily="50" charset="-128"/>
                <a:cs typeface="Times New Roman" pitchFamily="18" charset="0"/>
              </a:rPr>
              <a:t>IEEE 802.16  Liaison Report</a:t>
            </a:r>
            <a:endParaRPr lang="en-US" altLang="ja-JP" sz="2400" b="1" dirty="0">
              <a:solidFill>
                <a:srgbClr val="000000"/>
              </a:solidFill>
              <a:latin typeface="Times"/>
              <a:ea typeface="ＭＳ Ｐゴシック" pitchFamily="50" charset="-128"/>
              <a:cs typeface="Times New Roman" pitchFamily="18" charset="0"/>
            </a:endParaRPr>
          </a:p>
          <a:p>
            <a:pPr marL="280988" indent="-280988" defTabSz="762000">
              <a:lnSpc>
                <a:spcPct val="90000"/>
              </a:lnSpc>
              <a:spcBef>
                <a:spcPct val="40000"/>
              </a:spcBef>
              <a:buClr>
                <a:srgbClr val="FAFD00"/>
              </a:buClr>
            </a:pPr>
            <a:r>
              <a:rPr lang="en-US" altLang="ja-JP" sz="2400" dirty="0">
                <a:solidFill>
                  <a:srgbClr val="000000"/>
                </a:solidFill>
                <a:latin typeface="Times"/>
                <a:ea typeface="ＭＳ Ｐゴシック" pitchFamily="50" charset="-128"/>
                <a:cs typeface="Times New Roman" pitchFamily="18" charset="0"/>
              </a:rPr>
              <a:t>Date Submitted: November10, 2011</a:t>
            </a:r>
          </a:p>
          <a:p>
            <a:pPr marL="280988" indent="-280988" defTabSz="762000">
              <a:lnSpc>
                <a:spcPct val="90000"/>
              </a:lnSpc>
              <a:spcBef>
                <a:spcPct val="40000"/>
              </a:spcBef>
              <a:buClr>
                <a:srgbClr val="FAFD00"/>
              </a:buClr>
            </a:pPr>
            <a:r>
              <a:rPr lang="en-US" altLang="ja-JP" sz="2400" dirty="0">
                <a:solidFill>
                  <a:srgbClr val="000000"/>
                </a:solidFill>
                <a:latin typeface="Times"/>
                <a:ea typeface="ＭＳ Ｐゴシック" pitchFamily="50" charset="-128"/>
                <a:cs typeface="Times New Roman" pitchFamily="18" charset="0"/>
              </a:rPr>
              <a:t>Presented at IEEE 802.21 session #4</a:t>
            </a:r>
            <a:r>
              <a:rPr lang="en-US" altLang="ja-JP" sz="2400" dirty="0">
                <a:latin typeface="Times"/>
                <a:ea typeface="ＭＳ Ｐゴシック" pitchFamily="50" charset="-128"/>
                <a:cs typeface="Times New Roman" pitchFamily="18" charset="0"/>
              </a:rPr>
              <a:t>7</a:t>
            </a:r>
            <a:r>
              <a:rPr lang="en-US" altLang="ja-JP" sz="2400" dirty="0">
                <a:solidFill>
                  <a:srgbClr val="000000"/>
                </a:solidFill>
                <a:latin typeface="Times"/>
                <a:ea typeface="ＭＳ Ｐゴシック" pitchFamily="50" charset="-128"/>
                <a:cs typeface="Times New Roman" pitchFamily="18" charset="0"/>
              </a:rPr>
              <a:t> in Atlanta, GA</a:t>
            </a:r>
          </a:p>
          <a:p>
            <a:pPr marL="280988" indent="-280988" defTabSz="762000">
              <a:lnSpc>
                <a:spcPct val="90000"/>
              </a:lnSpc>
              <a:spcBef>
                <a:spcPct val="40000"/>
              </a:spcBef>
              <a:buClr>
                <a:srgbClr val="FAFD00"/>
              </a:buClr>
            </a:pPr>
            <a:r>
              <a:rPr lang="en-US" altLang="ja-JP" sz="2400" dirty="0">
                <a:solidFill>
                  <a:srgbClr val="000000"/>
                </a:solidFill>
                <a:latin typeface="Times"/>
                <a:ea typeface="ＭＳ Ｐゴシック" pitchFamily="50" charset="-128"/>
                <a:cs typeface="Times New Roman" pitchFamily="18" charset="0"/>
              </a:rPr>
              <a:t>Authors or Source(s): </a:t>
            </a:r>
            <a:r>
              <a:rPr lang="en-US" altLang="ja-JP" sz="2400" b="1" dirty="0">
                <a:solidFill>
                  <a:srgbClr val="000000"/>
                </a:solidFill>
                <a:latin typeface="Times"/>
                <a:ea typeface="ＭＳ Ｐゴシック" pitchFamily="50" charset="-128"/>
                <a:cs typeface="Times New Roman" pitchFamily="18" charset="0"/>
              </a:rPr>
              <a:t>Dan Gal</a:t>
            </a:r>
            <a:r>
              <a:rPr lang="en-US" altLang="ja-JP" sz="2400" dirty="0">
                <a:solidFill>
                  <a:srgbClr val="000000"/>
                </a:solidFill>
                <a:latin typeface="Times"/>
                <a:ea typeface="ＭＳ Ｐゴシック" pitchFamily="50" charset="-128"/>
                <a:cs typeface="Times New Roman" pitchFamily="18" charset="0"/>
              </a:rPr>
              <a:t> (Alcatel-Lucent) </a:t>
            </a:r>
          </a:p>
          <a:p>
            <a:pPr marL="280988" indent="-280988" defTabSz="762000">
              <a:lnSpc>
                <a:spcPct val="90000"/>
              </a:lnSpc>
              <a:spcBef>
                <a:spcPct val="40000"/>
              </a:spcBef>
              <a:buClr>
                <a:srgbClr val="FAFD00"/>
              </a:buClr>
            </a:pPr>
            <a:r>
              <a:rPr lang="en-US" sz="2400" dirty="0">
                <a:ea typeface="ＭＳ Ｐゴシック" pitchFamily="50" charset="-128"/>
                <a:cs typeface="Times New Roman" pitchFamily="18" charset="0"/>
                <a:hlinkClick r:id="rId3"/>
              </a:rPr>
              <a:t>dan.gal@alcatel-lucent.com</a:t>
            </a:r>
            <a:endParaRPr lang="en-US" altLang="ja-JP" sz="2400" b="1" dirty="0">
              <a:solidFill>
                <a:srgbClr val="000000"/>
              </a:solidFill>
              <a:latin typeface="Times"/>
              <a:ea typeface="ＭＳ Ｐゴシック" pitchFamily="50" charset="-128"/>
              <a:cs typeface="Times New Roman" pitchFamily="18" charset="0"/>
            </a:endParaRPr>
          </a:p>
          <a:p>
            <a:pPr marL="280988" indent="-280988" algn="just" defTabSz="762000">
              <a:lnSpc>
                <a:spcPct val="90000"/>
              </a:lnSpc>
              <a:spcBef>
                <a:spcPct val="40000"/>
              </a:spcBef>
              <a:buClr>
                <a:srgbClr val="FAFD00"/>
              </a:buClr>
            </a:pPr>
            <a:endParaRPr lang="en-US" altLang="ja-JP" sz="2400" b="1" dirty="0">
              <a:solidFill>
                <a:srgbClr val="000000"/>
              </a:solidFill>
              <a:latin typeface="Times"/>
              <a:ea typeface="ＭＳ Ｐゴシック" pitchFamily="50" charset="-128"/>
              <a:cs typeface="Times New Roman" pitchFamily="18" charset="0"/>
            </a:endParaRPr>
          </a:p>
          <a:p>
            <a:pPr marL="280988" indent="-280988" defTabSz="762000">
              <a:lnSpc>
                <a:spcPct val="90000"/>
              </a:lnSpc>
              <a:spcBef>
                <a:spcPct val="40000"/>
              </a:spcBef>
              <a:buClr>
                <a:srgbClr val="FAFD00"/>
              </a:buClr>
            </a:pPr>
            <a:r>
              <a:rPr lang="en-US" altLang="ja-JP" sz="2400" dirty="0">
                <a:solidFill>
                  <a:srgbClr val="000000"/>
                </a:solidFill>
                <a:latin typeface="Times"/>
                <a:ea typeface="ＭＳ Ｐゴシック" pitchFamily="50" charset="-128"/>
                <a:cs typeface="Times New Roman" pitchFamily="18" charset="0"/>
              </a:rPr>
              <a:t>Abstract: </a:t>
            </a:r>
            <a:r>
              <a:rPr lang="en-US" sz="1800" b="1" dirty="0">
                <a:latin typeface="Arial" pitchFamily="34" charset="0"/>
                <a:ea typeface="ＭＳ Ｐゴシック" pitchFamily="50" charset="-128"/>
                <a:cs typeface="Times New Roman" pitchFamily="18" charset="0"/>
              </a:rPr>
              <a:t>Activities of IEEE 802.16, Session #76, Atlanta</a:t>
            </a:r>
          </a:p>
          <a:p>
            <a:pPr marL="280988" indent="-280988" algn="just" defTabSz="762000">
              <a:lnSpc>
                <a:spcPct val="90000"/>
              </a:lnSpc>
              <a:spcBef>
                <a:spcPct val="40000"/>
              </a:spcBef>
              <a:buClr>
                <a:srgbClr val="FAFD00"/>
              </a:buClr>
            </a:pPr>
            <a:endParaRPr lang="en-US" altLang="ja-JP" sz="2400" dirty="0">
              <a:solidFill>
                <a:srgbClr val="000000"/>
              </a:solidFill>
              <a:latin typeface="Times"/>
              <a:ea typeface="ＭＳ Ｐゴシック" pitchFamily="50" charset="-128"/>
              <a:cs typeface="Times New Roman" pitchFamily="18" charset="0"/>
            </a:endParaRPr>
          </a:p>
        </p:txBody>
      </p:sp>
      <p:sp>
        <p:nvSpPr>
          <p:cNvPr id="30722" name="Slide Number Placeholder 6"/>
          <p:cNvSpPr>
            <a:spLocks noGrp="1"/>
          </p:cNvSpPr>
          <p:nvPr>
            <p:ph type="sldNum" sz="quarter" idx="11"/>
          </p:nvPr>
        </p:nvSpPr>
        <p:spPr>
          <a:noFill/>
        </p:spPr>
        <p:txBody>
          <a:bodyPr/>
          <a:lstStyle/>
          <a:p>
            <a:fld id="{1959156F-CB47-4C3A-B78B-03242CAE9E91}" type="slidenum">
              <a:rPr lang="en-US" altLang="ja-JP" smtClean="0">
                <a:latin typeface="Times"/>
              </a:rPr>
              <a:pPr/>
              <a:t>1</a:t>
            </a:fld>
            <a:endParaRPr lang="en-US" altLang="ja-JP" smtClean="0">
              <a:latin typeface="Time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4"/>
          <p:cNvSpPr>
            <a:spLocks noGrp="1"/>
          </p:cNvSpPr>
          <p:nvPr>
            <p:ph type="sldNum" sz="quarter" idx="11"/>
          </p:nvPr>
        </p:nvSpPr>
        <p:spPr>
          <a:noFill/>
        </p:spPr>
        <p:txBody>
          <a:bodyPr/>
          <a:lstStyle/>
          <a:p>
            <a:fld id="{6AED5924-B29E-44CE-A115-D95427738B2D}" type="slidenum">
              <a:rPr lang="en-US" altLang="ja-JP" smtClean="0">
                <a:latin typeface="Times"/>
              </a:rPr>
              <a:pPr/>
              <a:t>2</a:t>
            </a:fld>
            <a:endParaRPr lang="en-US" altLang="ja-JP" smtClean="0">
              <a:latin typeface="Times"/>
            </a:endParaRPr>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rgbClr val="618FFD"/>
              </a:buClr>
              <a:buSzPct val="75000"/>
              <a:defRPr/>
            </a:pPr>
            <a:r>
              <a:rPr lang="en-US" altLang="ja-JP" sz="1800" b="1">
                <a:solidFill>
                  <a:srgbClr val="000000"/>
                </a:solidFill>
                <a:latin typeface="Times" pitchFamily="18" charset="0"/>
                <a:ea typeface="ＭＳ Ｐゴシック" pitchFamily="50" charset="-128"/>
                <a:cs typeface="Times New Roman" pitchFamily="18" charset="0"/>
              </a:rPr>
              <a:t>IEEE 802.21 presentation release statements</a:t>
            </a:r>
            <a:endParaRPr lang="en-US" altLang="ja-JP" sz="1800">
              <a:solidFill>
                <a:srgbClr val="000000"/>
              </a:solidFill>
              <a:latin typeface="Times" pitchFamily="18" charset="0"/>
              <a:ea typeface="ＭＳ Ｐゴシック" pitchFamily="50" charset="-128"/>
              <a:cs typeface="Times New Roman" pitchFamily="18" charset="0"/>
            </a:endParaRPr>
          </a:p>
          <a:p>
            <a:pPr marL="280988" indent="-280988" algn="just" defTabSz="762000">
              <a:lnSpc>
                <a:spcPct val="80000"/>
              </a:lnSpc>
              <a:spcBef>
                <a:spcPct val="40000"/>
              </a:spcBef>
              <a:buClr>
                <a:srgbClr val="FAFD00"/>
              </a:buClr>
              <a:buSzPct val="200000"/>
              <a:defRPr/>
            </a:pPr>
            <a:r>
              <a:rPr lang="en-US" altLang="ja-JP" sz="1600">
                <a:solidFill>
                  <a:srgbClr val="000000"/>
                </a:solidFill>
                <a:latin typeface="Times"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defRPr/>
            </a:pPr>
            <a:r>
              <a:rPr lang="en-US" altLang="ja-JP" sz="1600">
                <a:solidFill>
                  <a:srgbClr val="000000"/>
                </a:solidFill>
                <a:latin typeface="Times"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solidFill>
                  <a:srgbClr val="000000"/>
                </a:solidFill>
                <a:ea typeface="ＭＳ Ｐゴシック" pitchFamily="50" charset="-128"/>
                <a:cs typeface="Times New Roman" pitchFamily="18" charset="0"/>
              </a:rPr>
              <a:t>’</a:t>
            </a:r>
            <a:r>
              <a:rPr lang="en-US" altLang="ja-JP" sz="1600">
                <a:solidFill>
                  <a:srgbClr val="000000"/>
                </a:solidFill>
                <a:latin typeface="Times" pitchFamily="18" charset="0"/>
                <a:ea typeface="ＭＳ Ｐゴシック" pitchFamily="50" charset="-128"/>
                <a:cs typeface="Times New Roman" pitchFamily="18" charset="0"/>
              </a:rPr>
              <a:t>s name any IEEE Standards publication even though it may include portions of this contribution; and at the IEEE</a:t>
            </a:r>
            <a:r>
              <a:rPr lang="en-US" altLang="ja-JP" sz="1600">
                <a:solidFill>
                  <a:srgbClr val="000000"/>
                </a:solidFill>
                <a:ea typeface="ＭＳ Ｐゴシック" pitchFamily="50" charset="-128"/>
                <a:cs typeface="Times New Roman" pitchFamily="18" charset="0"/>
              </a:rPr>
              <a:t>’</a:t>
            </a:r>
            <a:r>
              <a:rPr lang="en-US" altLang="ja-JP" sz="1600">
                <a:solidFill>
                  <a:srgbClr val="000000"/>
                </a:solidFill>
                <a:latin typeface="Times" pitchFamily="18" charset="0"/>
                <a:ea typeface="ＭＳ Ｐゴシック" pitchFamily="50"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defRPr/>
            </a:pPr>
            <a:r>
              <a:rPr lang="en-US" altLang="ja-JP" sz="1600">
                <a:solidFill>
                  <a:srgbClr val="000000"/>
                </a:solidFill>
                <a:latin typeface="Times" pitchFamily="18" charset="0"/>
                <a:ea typeface="ＭＳ Ｐゴシック" pitchFamily="50" charset="-128"/>
                <a:cs typeface="Times New Roman" pitchFamily="18" charset="0"/>
              </a:rPr>
              <a:t>The contributor is familiar with IEEE patent policy, as stated in </a:t>
            </a:r>
            <a:r>
              <a:rPr lang="en-US" altLang="ja-JP" sz="1600">
                <a:solidFill>
                  <a:srgbClr val="000000"/>
                </a:solidFill>
                <a:latin typeface="Times" pitchFamily="18" charset="0"/>
                <a:ea typeface="ＭＳ Ｐゴシック" pitchFamily="50" charset="-128"/>
                <a:cs typeface="Times New Roman" pitchFamily="18" charset="0"/>
                <a:hlinkClick r:id="rId3"/>
              </a:rPr>
              <a:t>Section 6 of the IEEE-SA Standards Board bylaws</a:t>
            </a:r>
            <a:r>
              <a:rPr lang="en-US" altLang="ja-JP" sz="1600">
                <a:solidFill>
                  <a:srgbClr val="000099"/>
                </a:solidFill>
                <a:latin typeface="Times" pitchFamily="18" charset="0"/>
                <a:ea typeface="ＭＳ Ｐゴシック" pitchFamily="50" charset="-128"/>
                <a:cs typeface="Times New Roman" pitchFamily="18" charset="0"/>
              </a:rPr>
              <a:t> </a:t>
            </a:r>
            <a:r>
              <a:rPr lang="en-US" altLang="ja-JP" sz="1600">
                <a:solidFill>
                  <a:srgbClr val="000000"/>
                </a:solidFill>
                <a:latin typeface="Times" pitchFamily="18" charset="0"/>
                <a:ea typeface="ＭＳ Ｐゴシック" pitchFamily="50" charset="-128"/>
                <a:cs typeface="Times New Roman" pitchFamily="18" charset="0"/>
              </a:rPr>
              <a:t>&lt;</a:t>
            </a:r>
            <a:r>
              <a:rPr lang="en-US" altLang="ja-JP" sz="1600">
                <a:solidFill>
                  <a:srgbClr val="000000"/>
                </a:solidFill>
                <a:latin typeface="Times" pitchFamily="18" charset="0"/>
                <a:ea typeface="ＭＳ Ｐゴシック" pitchFamily="50" charset="-128"/>
                <a:cs typeface="Times New Roman" pitchFamily="18" charset="0"/>
                <a:hlinkClick r:id="rId4"/>
              </a:rPr>
              <a:t>http://standards.ieee.org/guides/bylaws/sect6-7.html#6</a:t>
            </a:r>
            <a:r>
              <a:rPr lang="en-US" altLang="ja-JP" sz="1600">
                <a:solidFill>
                  <a:srgbClr val="000000"/>
                </a:solidFill>
                <a:latin typeface="Times" pitchFamily="18" charset="0"/>
                <a:ea typeface="ＭＳ Ｐゴシック" pitchFamily="50" charset="-128"/>
                <a:cs typeface="Times New Roman" pitchFamily="18" charset="0"/>
              </a:rPr>
              <a:t>&gt; and in </a:t>
            </a:r>
            <a:r>
              <a:rPr lang="en-US" altLang="ja-JP" sz="1600" i="1">
                <a:solidFill>
                  <a:srgbClr val="000000"/>
                </a:solidFill>
                <a:latin typeface="Times" pitchFamily="18" charset="0"/>
                <a:ea typeface="ＭＳ Ｐゴシック" pitchFamily="50" charset="-128"/>
                <a:cs typeface="Times New Roman" pitchFamily="18" charset="0"/>
              </a:rPr>
              <a:t>Understanding Patent Issues During IEEE Standards Development</a:t>
            </a:r>
            <a:r>
              <a:rPr lang="en-US" altLang="ja-JP" sz="1600">
                <a:solidFill>
                  <a:srgbClr val="000000"/>
                </a:solidFill>
                <a:latin typeface="Times" pitchFamily="18" charset="0"/>
                <a:ea typeface="ＭＳ Ｐゴシック" pitchFamily="50" charset="-128"/>
                <a:cs typeface="Times New Roman" pitchFamily="18" charset="0"/>
              </a:rPr>
              <a:t> </a:t>
            </a:r>
            <a:r>
              <a:rPr lang="en-US" altLang="ja-JP" sz="1600">
                <a:solidFill>
                  <a:srgbClr val="000000"/>
                </a:solidFill>
                <a:latin typeface="Times" pitchFamily="18" charset="0"/>
                <a:ea typeface="ＭＳ Ｐゴシック" pitchFamily="50" charset="-128"/>
                <a:cs typeface="Times New Roman" pitchFamily="18" charset="0"/>
                <a:hlinkClick r:id="rId5"/>
              </a:rPr>
              <a:t>http://standards.ieee.org/board/pat/faq.pdf</a:t>
            </a:r>
            <a:r>
              <a:rPr lang="en-US" altLang="ja-JP" sz="1600">
                <a:solidFill>
                  <a:srgbClr val="000000"/>
                </a:solidFill>
                <a:latin typeface="Times" pitchFamily="18" charset="0"/>
                <a:ea typeface="ＭＳ Ｐゴシック" pitchFamily="50" charset="-128"/>
                <a:cs typeface="Times New Roman" pitchFamily="18" charset="0"/>
              </a:rPr>
              <a:t>&gt;</a:t>
            </a:r>
            <a:r>
              <a:rPr lang="en-US" altLang="ja-JP" sz="1600">
                <a:solidFill>
                  <a:srgbClr val="000000"/>
                </a:solidFill>
                <a:ea typeface="ＭＳ Ｐゴシック" pitchFamily="50" charset="-128"/>
                <a:cs typeface="Times New Roman" pitchFamily="18" charset="0"/>
              </a:rPr>
              <a:t> </a:t>
            </a:r>
            <a:endParaRPr lang="en-US" altLang="ja-JP" sz="1600">
              <a:solidFill>
                <a:srgbClr val="000000"/>
              </a:solidFill>
              <a:latin typeface="Times" pitchFamily="18" charset="0"/>
              <a:ea typeface="ＭＳ Ｐゴシック" pitchFamily="50"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bwMode="auto">
          <a:xfrm>
            <a:off x="457200" y="304800"/>
            <a:ext cx="8229600" cy="639763"/>
          </a:xfrm>
          <a:prstGeom prst="rect">
            <a:avLst/>
          </a:prstGeom>
          <a:noFill/>
          <a:ln>
            <a:miter lim="800000"/>
            <a:headEnd/>
            <a:tailEnd/>
          </a:ln>
        </p:spPr>
        <p:txBody>
          <a:bodyPr/>
          <a:lstStyle/>
          <a:p>
            <a:r>
              <a:rPr lang="en-US" smtClean="0">
                <a:solidFill>
                  <a:schemeClr val="accent2"/>
                </a:solidFill>
              </a:rPr>
              <a:t>Current IEEE 802.16 projects &amp; activities</a:t>
            </a:r>
          </a:p>
        </p:txBody>
      </p:sp>
      <p:sp>
        <p:nvSpPr>
          <p:cNvPr id="34818" name="Content Placeholder 2"/>
          <p:cNvSpPr>
            <a:spLocks noGrp="1"/>
          </p:cNvSpPr>
          <p:nvPr>
            <p:ph idx="4294967295"/>
          </p:nvPr>
        </p:nvSpPr>
        <p:spPr bwMode="auto">
          <a:xfrm>
            <a:off x="381000" y="1189038"/>
            <a:ext cx="8229600" cy="4983162"/>
          </a:xfrm>
          <a:prstGeom prst="rect">
            <a:avLst/>
          </a:prstGeom>
          <a:noFill/>
          <a:ln>
            <a:miter lim="800000"/>
            <a:headEnd/>
            <a:tailEnd/>
          </a:ln>
        </p:spPr>
        <p:txBody>
          <a:bodyPr/>
          <a:lstStyle/>
          <a:p>
            <a:r>
              <a:rPr lang="en-US" altLang="zh-CN" sz="2400" b="1" smtClean="0">
                <a:solidFill>
                  <a:srgbClr val="CC3300"/>
                </a:solidFill>
                <a:ea typeface="SimSun"/>
                <a:cs typeface="SimSun"/>
              </a:rPr>
              <a:t>Active Task Groups</a:t>
            </a:r>
            <a:r>
              <a:rPr lang="en-US" altLang="zh-CN" sz="2400" smtClean="0">
                <a:solidFill>
                  <a:srgbClr val="CC3300"/>
                </a:solidFill>
                <a:ea typeface="SimSun"/>
                <a:cs typeface="SimSun"/>
              </a:rPr>
              <a:t>:</a:t>
            </a:r>
          </a:p>
          <a:p>
            <a:pPr lvl="1"/>
            <a:r>
              <a:rPr lang="en-US" altLang="zh-CN" sz="2000" smtClean="0">
                <a:solidFill>
                  <a:schemeClr val="accent2"/>
                </a:solidFill>
                <a:ea typeface="SimSun"/>
                <a:cs typeface="SimSun"/>
              </a:rPr>
              <a:t>802.16n</a:t>
            </a:r>
            <a:r>
              <a:rPr lang="en-US" altLang="zh-CN" sz="2000" smtClean="0">
                <a:ea typeface="SimSun"/>
                <a:cs typeface="SimSun"/>
              </a:rPr>
              <a:t> – GRIDMAN – high reliability enhancements to the 802.16 standard</a:t>
            </a:r>
          </a:p>
          <a:p>
            <a:pPr lvl="1"/>
            <a:r>
              <a:rPr lang="en-US" altLang="zh-CN" sz="2000" smtClean="0">
                <a:solidFill>
                  <a:schemeClr val="accent2"/>
                </a:solidFill>
                <a:ea typeface="SimSun"/>
                <a:cs typeface="SimSun"/>
              </a:rPr>
              <a:t>802.16p</a:t>
            </a:r>
            <a:r>
              <a:rPr lang="en-US" altLang="zh-CN" sz="2000" smtClean="0">
                <a:ea typeface="SimSun"/>
                <a:cs typeface="SimSun"/>
              </a:rPr>
              <a:t> – Machine to Machine (M2M) protocol enhancements to 802.16e and 802.16M</a:t>
            </a:r>
          </a:p>
          <a:p>
            <a:pPr lvl="1"/>
            <a:r>
              <a:rPr lang="en-US" altLang="zh-CN" sz="2000" smtClean="0">
                <a:solidFill>
                  <a:schemeClr val="accent2"/>
                </a:solidFill>
                <a:ea typeface="SimSun"/>
                <a:cs typeface="SimSun"/>
              </a:rPr>
              <a:t>802.16PPC</a:t>
            </a:r>
            <a:r>
              <a:rPr lang="en-US" altLang="zh-CN" sz="2000" smtClean="0">
                <a:ea typeface="SimSun"/>
                <a:cs typeface="SimSun"/>
              </a:rPr>
              <a:t> – Project planning committee and new projects study group</a:t>
            </a:r>
          </a:p>
          <a:p>
            <a:pPr lvl="1"/>
            <a:r>
              <a:rPr lang="en-US" altLang="zh-CN" sz="2000" smtClean="0">
                <a:solidFill>
                  <a:schemeClr val="hlink"/>
                </a:solidFill>
                <a:ea typeface="SimSun"/>
                <a:cs typeface="SimSun"/>
              </a:rPr>
              <a:t>802.16Maint – </a:t>
            </a:r>
            <a:r>
              <a:rPr lang="en-US" altLang="zh-CN" sz="2000" smtClean="0">
                <a:ea typeface="SimSun"/>
                <a:cs typeface="SimSun"/>
              </a:rPr>
              <a:t>IEEE 802.16 Standard maintenance</a:t>
            </a:r>
          </a:p>
          <a:p>
            <a:pPr lvl="1"/>
            <a:r>
              <a:rPr lang="en-US" altLang="zh-CN" sz="2000" smtClean="0">
                <a:solidFill>
                  <a:schemeClr val="hlink"/>
                </a:solidFill>
                <a:ea typeface="SimSun"/>
                <a:cs typeface="SimSun"/>
              </a:rPr>
              <a:t>ITU-R Liaison</a:t>
            </a:r>
            <a:r>
              <a:rPr lang="en-US" altLang="zh-CN" sz="2000" smtClean="0">
                <a:ea typeface="SimSun"/>
                <a:cs typeface="SimSun"/>
              </a:rPr>
              <a:t> – IMT-Advanced support (WP5D)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bwMode="auto">
          <a:xfrm>
            <a:off x="457200" y="274638"/>
            <a:ext cx="8229600" cy="1143000"/>
          </a:xfrm>
          <a:prstGeom prst="rect">
            <a:avLst/>
          </a:prstGeom>
          <a:noFill/>
          <a:ln>
            <a:miter lim="800000"/>
            <a:headEnd/>
            <a:tailEnd/>
          </a:ln>
        </p:spPr>
        <p:txBody>
          <a:bodyPr/>
          <a:lstStyle/>
          <a:p>
            <a:r>
              <a:rPr lang="en-US" smtClean="0">
                <a:solidFill>
                  <a:schemeClr val="accent2"/>
                </a:solidFill>
                <a:latin typeface="Arial Unicode MS" pitchFamily="34" charset="-128"/>
              </a:rPr>
              <a:t>802.16n</a:t>
            </a:r>
            <a:br>
              <a:rPr lang="en-US" smtClean="0">
                <a:solidFill>
                  <a:schemeClr val="accent2"/>
                </a:solidFill>
                <a:latin typeface="Arial Unicode MS" pitchFamily="34" charset="-128"/>
              </a:rPr>
            </a:br>
            <a:r>
              <a:rPr lang="en-US" b="1" smtClean="0">
                <a:solidFill>
                  <a:schemeClr val="accent2"/>
                </a:solidFill>
                <a:latin typeface="Arial Unicode MS" pitchFamily="34" charset="-128"/>
              </a:rPr>
              <a:t>GRIDMAN</a:t>
            </a:r>
            <a:endParaRPr lang="en-US" smtClean="0">
              <a:solidFill>
                <a:schemeClr val="accent2"/>
              </a:solidFill>
              <a:latin typeface="Arial Unicode MS" pitchFamily="34" charset="-128"/>
            </a:endParaRPr>
          </a:p>
        </p:txBody>
      </p:sp>
      <p:sp>
        <p:nvSpPr>
          <p:cNvPr id="37890" name="Content Placeholder 2"/>
          <p:cNvSpPr>
            <a:spLocks noGrp="1"/>
          </p:cNvSpPr>
          <p:nvPr>
            <p:ph idx="4294967295"/>
          </p:nvPr>
        </p:nvSpPr>
        <p:spPr bwMode="auto">
          <a:xfrm>
            <a:off x="609600" y="1752600"/>
            <a:ext cx="8229600" cy="4800600"/>
          </a:xfrm>
          <a:prstGeom prst="rect">
            <a:avLst/>
          </a:prstGeom>
          <a:noFill/>
          <a:ln>
            <a:miter lim="800000"/>
            <a:headEnd/>
            <a:tailEnd/>
          </a:ln>
        </p:spPr>
        <p:txBody>
          <a:bodyPr/>
          <a:lstStyle/>
          <a:p>
            <a:pPr>
              <a:lnSpc>
                <a:spcPct val="80000"/>
              </a:lnSpc>
            </a:pPr>
            <a:r>
              <a:rPr lang="en-US" sz="2400" smtClean="0"/>
              <a:t>Continued to develop the draft amendment document p802.16n – aka AWD</a:t>
            </a:r>
          </a:p>
          <a:p>
            <a:pPr>
              <a:lnSpc>
                <a:spcPct val="80000"/>
              </a:lnSpc>
            </a:pPr>
            <a:r>
              <a:rPr lang="en-US" sz="2400" smtClean="0"/>
              <a:t>A new draft will be generated out of this session</a:t>
            </a:r>
          </a:p>
          <a:p>
            <a:pPr>
              <a:lnSpc>
                <a:spcPct val="80000"/>
              </a:lnSpc>
            </a:pPr>
            <a:r>
              <a:rPr lang="en-US" sz="2400" smtClean="0"/>
              <a:t>Very likely to start the WG Letter Ballot after the January 2012 session.</a:t>
            </a:r>
          </a:p>
          <a:p>
            <a:pPr>
              <a:lnSpc>
                <a:spcPct val="80000"/>
              </a:lnSpc>
            </a:pPr>
            <a:endParaRPr lang="en-US"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bwMode="auto">
          <a:xfrm>
            <a:off x="457200" y="274638"/>
            <a:ext cx="8229600" cy="1143000"/>
          </a:xfrm>
          <a:prstGeom prst="rect">
            <a:avLst/>
          </a:prstGeom>
          <a:noFill/>
          <a:ln>
            <a:miter lim="800000"/>
            <a:headEnd/>
            <a:tailEnd/>
          </a:ln>
        </p:spPr>
        <p:txBody>
          <a:bodyPr/>
          <a:lstStyle/>
          <a:p>
            <a:r>
              <a:rPr lang="en-US" smtClean="0">
                <a:solidFill>
                  <a:schemeClr val="accent2"/>
                </a:solidFill>
                <a:latin typeface="Arial Unicode MS" pitchFamily="34" charset="-128"/>
              </a:rPr>
              <a:t>802.16p</a:t>
            </a:r>
            <a:br>
              <a:rPr lang="en-US" smtClean="0">
                <a:solidFill>
                  <a:schemeClr val="accent2"/>
                </a:solidFill>
                <a:latin typeface="Arial Unicode MS" pitchFamily="34" charset="-128"/>
              </a:rPr>
            </a:br>
            <a:r>
              <a:rPr lang="en-US" b="1" smtClean="0">
                <a:solidFill>
                  <a:schemeClr val="accent2"/>
                </a:solidFill>
                <a:latin typeface="Arial Unicode MS" pitchFamily="34" charset="-128"/>
              </a:rPr>
              <a:t>M2M Task Group</a:t>
            </a:r>
            <a:endParaRPr lang="en-US" smtClean="0">
              <a:solidFill>
                <a:schemeClr val="accent2"/>
              </a:solidFill>
              <a:latin typeface="Arial Unicode MS" pitchFamily="34" charset="-128"/>
            </a:endParaRPr>
          </a:p>
        </p:txBody>
      </p:sp>
      <p:sp>
        <p:nvSpPr>
          <p:cNvPr id="36866" name="Content Placeholder 2"/>
          <p:cNvSpPr>
            <a:spLocks noGrp="1"/>
          </p:cNvSpPr>
          <p:nvPr>
            <p:ph idx="4294967295"/>
          </p:nvPr>
        </p:nvSpPr>
        <p:spPr bwMode="auto">
          <a:xfrm>
            <a:off x="457200" y="1600200"/>
            <a:ext cx="8229600" cy="4800600"/>
          </a:xfrm>
          <a:prstGeom prst="rect">
            <a:avLst/>
          </a:prstGeom>
          <a:noFill/>
          <a:ln>
            <a:miter lim="800000"/>
            <a:headEnd/>
            <a:tailEnd/>
          </a:ln>
        </p:spPr>
        <p:txBody>
          <a:bodyPr/>
          <a:lstStyle/>
          <a:p>
            <a:pPr>
              <a:lnSpc>
                <a:spcPct val="80000"/>
              </a:lnSpc>
            </a:pPr>
            <a:endParaRPr lang="en-US" sz="2400" smtClean="0"/>
          </a:p>
          <a:p>
            <a:pPr>
              <a:lnSpc>
                <a:spcPct val="80000"/>
              </a:lnSpc>
            </a:pPr>
            <a:endParaRPr lang="en-US" sz="2400" smtClean="0"/>
          </a:p>
        </p:txBody>
      </p:sp>
      <p:sp>
        <p:nvSpPr>
          <p:cNvPr id="36867" name="Content Placeholder 2"/>
          <p:cNvSpPr>
            <a:spLocks noGrp="1"/>
          </p:cNvSpPr>
          <p:nvPr>
            <p:ph idx="4294967295"/>
          </p:nvPr>
        </p:nvSpPr>
        <p:spPr bwMode="auto">
          <a:xfrm>
            <a:off x="609600" y="1752600"/>
            <a:ext cx="8229600" cy="4800600"/>
          </a:xfrm>
          <a:prstGeom prst="rect">
            <a:avLst/>
          </a:prstGeom>
          <a:noFill/>
          <a:ln>
            <a:miter lim="800000"/>
            <a:headEnd/>
            <a:tailEnd/>
          </a:ln>
        </p:spPr>
        <p:txBody>
          <a:bodyPr/>
          <a:lstStyle/>
          <a:p>
            <a:pPr>
              <a:lnSpc>
                <a:spcPct val="80000"/>
              </a:lnSpc>
            </a:pPr>
            <a:r>
              <a:rPr lang="en-US" sz="2400" smtClean="0"/>
              <a:t>Currently, in the middle of WG Letter Ballot.</a:t>
            </a:r>
          </a:p>
          <a:p>
            <a:pPr>
              <a:lnSpc>
                <a:spcPct val="80000"/>
              </a:lnSpc>
            </a:pPr>
            <a:r>
              <a:rPr lang="en-US" sz="2400" smtClean="0"/>
              <a:t>Continued to resolve comments on the 16p draft standard documents </a:t>
            </a:r>
            <a:r>
              <a:rPr lang="en-US" smtClean="0"/>
              <a:t>P802.16p/11-0033 </a:t>
            </a:r>
            <a:r>
              <a:rPr lang="en-US" sz="2400" smtClean="0"/>
              <a:t>and </a:t>
            </a:r>
            <a:r>
              <a:rPr lang="en-US" smtClean="0"/>
              <a:t>P802.16p/D1</a:t>
            </a:r>
            <a:endParaRPr lang="en-US" sz="2400" smtClean="0"/>
          </a:p>
          <a:p>
            <a:pPr>
              <a:lnSpc>
                <a:spcPct val="80000"/>
              </a:lnSpc>
            </a:pPr>
            <a:r>
              <a:rPr lang="en-US" sz="2400" smtClean="0"/>
              <a:t>Revised documents will be generated for the next cycle of the WG Letter ballot.</a:t>
            </a:r>
          </a:p>
          <a:p>
            <a:pPr>
              <a:lnSpc>
                <a:spcPct val="80000"/>
              </a:lnSpc>
            </a:pPr>
            <a:endParaRPr lang="en-US" sz="2400" smtClean="0"/>
          </a:p>
          <a:p>
            <a:pPr>
              <a:lnSpc>
                <a:spcPct val="80000"/>
              </a:lnSpc>
            </a:pPr>
            <a:endParaRPr lang="en-US" sz="2400" smtClean="0"/>
          </a:p>
          <a:p>
            <a:pPr>
              <a:lnSpc>
                <a:spcPct val="80000"/>
              </a:lnSpc>
              <a:buFontTx/>
              <a:buNone/>
            </a:pPr>
            <a:endParaRPr 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accent2"/>
                </a:solidFill>
                <a:latin typeface="Arial Unicode MS" pitchFamily="34" charset="-128"/>
              </a:rPr>
              <a:t>802.16-PPC</a:t>
            </a:r>
            <a:br>
              <a:rPr lang="en-US" smtClean="0">
                <a:solidFill>
                  <a:schemeClr val="accent2"/>
                </a:solidFill>
                <a:latin typeface="Arial Unicode MS" pitchFamily="34" charset="-128"/>
              </a:rPr>
            </a:br>
            <a:r>
              <a:rPr lang="en-US" smtClean="0">
                <a:solidFill>
                  <a:schemeClr val="accent2"/>
                </a:solidFill>
                <a:latin typeface="Arial Unicode MS" pitchFamily="34" charset="-128"/>
              </a:rPr>
              <a:t>Project Planning</a:t>
            </a:r>
          </a:p>
        </p:txBody>
      </p:sp>
      <p:sp>
        <p:nvSpPr>
          <p:cNvPr id="35842" name="Content Placeholder 2"/>
          <p:cNvSpPr>
            <a:spLocks noGrp="1"/>
          </p:cNvSpPr>
          <p:nvPr>
            <p:ph idx="1"/>
          </p:nvPr>
        </p:nvSpPr>
        <p:spPr bwMode="auto">
          <a:xfrm>
            <a:off x="457200" y="1600200"/>
            <a:ext cx="8229600" cy="48006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sz="2400" smtClean="0"/>
              <a:t>The HetNet (</a:t>
            </a:r>
            <a:r>
              <a:rPr lang="en-US" sz="2400" u="sng" smtClean="0">
                <a:solidFill>
                  <a:schemeClr val="hlink"/>
                </a:solidFill>
              </a:rPr>
              <a:t>H</a:t>
            </a:r>
            <a:r>
              <a:rPr lang="en-US" sz="2400" smtClean="0">
                <a:solidFill>
                  <a:schemeClr val="hlink"/>
                </a:solidFill>
              </a:rPr>
              <a:t>eterogeneous </a:t>
            </a:r>
            <a:r>
              <a:rPr lang="en-US" sz="2400" u="sng" smtClean="0">
                <a:solidFill>
                  <a:schemeClr val="hlink"/>
                </a:solidFill>
              </a:rPr>
              <a:t>N</a:t>
            </a:r>
            <a:r>
              <a:rPr lang="en-US" sz="2400" smtClean="0">
                <a:solidFill>
                  <a:schemeClr val="hlink"/>
                </a:solidFill>
              </a:rPr>
              <a:t>etworks</a:t>
            </a:r>
            <a:r>
              <a:rPr lang="en-US" sz="2400" smtClean="0"/>
              <a:t>) study report has been updated this week.</a:t>
            </a:r>
            <a:br>
              <a:rPr lang="en-US" sz="2400" smtClean="0"/>
            </a:br>
            <a:endParaRPr lang="en-US" sz="2400" smtClean="0"/>
          </a:p>
          <a:p>
            <a:pPr>
              <a:lnSpc>
                <a:spcPct val="80000"/>
              </a:lnSpc>
            </a:pPr>
            <a:r>
              <a:rPr lang="en-US" sz="2400" smtClean="0"/>
              <a:t>There is a request to expand the scope of the HN report and include Multi-RAT operation.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idx="4294967295"/>
          </p:nvPr>
        </p:nvSpPr>
        <p:spPr bwMode="auto">
          <a:xfrm>
            <a:off x="457200" y="274638"/>
            <a:ext cx="8229600" cy="1143000"/>
          </a:xfrm>
          <a:prstGeom prst="rect">
            <a:avLst/>
          </a:prstGeom>
          <a:noFill/>
          <a:ln>
            <a:miter lim="800000"/>
            <a:headEnd/>
            <a:tailEnd/>
          </a:ln>
        </p:spPr>
        <p:txBody>
          <a:bodyPr/>
          <a:lstStyle/>
          <a:p>
            <a:r>
              <a:rPr lang="en-US" smtClean="0">
                <a:solidFill>
                  <a:schemeClr val="accent2"/>
                </a:solidFill>
                <a:latin typeface="Arial Unicode MS" pitchFamily="34" charset="-128"/>
              </a:rPr>
              <a:t>802.16-PPC</a:t>
            </a:r>
            <a:br>
              <a:rPr lang="en-US" smtClean="0">
                <a:solidFill>
                  <a:schemeClr val="accent2"/>
                </a:solidFill>
                <a:latin typeface="Arial Unicode MS" pitchFamily="34" charset="-128"/>
              </a:rPr>
            </a:br>
            <a:r>
              <a:rPr lang="en-US" smtClean="0">
                <a:solidFill>
                  <a:schemeClr val="accent2"/>
                </a:solidFill>
                <a:latin typeface="Arial Unicode MS" pitchFamily="34" charset="-128"/>
              </a:rPr>
              <a:t>Project Planning (Cont’d) </a:t>
            </a:r>
          </a:p>
        </p:txBody>
      </p:sp>
      <p:sp>
        <p:nvSpPr>
          <p:cNvPr id="55299" name="Content Placeholder 2"/>
          <p:cNvSpPr>
            <a:spLocks noGrp="1"/>
          </p:cNvSpPr>
          <p:nvPr>
            <p:ph idx="4294967295"/>
          </p:nvPr>
        </p:nvSpPr>
        <p:spPr bwMode="auto">
          <a:xfrm>
            <a:off x="457200" y="1600200"/>
            <a:ext cx="8229600" cy="4800600"/>
          </a:xfrm>
          <a:prstGeom prst="rect">
            <a:avLst/>
          </a:prstGeom>
          <a:noFill/>
          <a:ln>
            <a:miter lim="800000"/>
            <a:headEnd/>
            <a:tailEnd/>
          </a:ln>
        </p:spPr>
        <p:txBody>
          <a:bodyPr/>
          <a:lstStyle/>
          <a:p>
            <a:pPr>
              <a:lnSpc>
                <a:spcPct val="80000"/>
              </a:lnSpc>
            </a:pPr>
            <a:r>
              <a:rPr lang="en-US" sz="2400" smtClean="0"/>
              <a:t>A straw-poll in the TG, on the question whether or not to start efforts to </a:t>
            </a:r>
            <a:r>
              <a:rPr lang="en-US" sz="2400" smtClean="0">
                <a:solidFill>
                  <a:srgbClr val="FF0000"/>
                </a:solidFill>
              </a:rPr>
              <a:t>formulate a PAR and 5C documents needed to</a:t>
            </a:r>
            <a:r>
              <a:rPr lang="en-US" sz="2400" smtClean="0">
                <a:solidFill>
                  <a:srgbClr val="FFCC66"/>
                </a:solidFill>
              </a:rPr>
              <a:t> </a:t>
            </a:r>
            <a:r>
              <a:rPr lang="en-US" sz="2400" smtClean="0">
                <a:solidFill>
                  <a:srgbClr val="FF0000"/>
                </a:solidFill>
              </a:rPr>
              <a:t>initiate a new Standards development project</a:t>
            </a:r>
            <a:r>
              <a:rPr lang="en-US" sz="2400" smtClean="0"/>
              <a:t>, indicates significant support (14 yes, 0 no) by members. </a:t>
            </a:r>
            <a:br>
              <a:rPr lang="en-US" sz="2400" smtClean="0"/>
            </a:br>
            <a:endParaRPr lang="en-US" sz="2400" smtClean="0"/>
          </a:p>
          <a:p>
            <a:pPr>
              <a:lnSpc>
                <a:spcPct val="80000"/>
              </a:lnSpc>
            </a:pPr>
            <a:r>
              <a:rPr lang="en-US" sz="2400" smtClean="0"/>
              <a:t>The ITU-R Liaison requested that an IEEE 802.16 WG contribution be made to the ITU-R report on </a:t>
            </a:r>
            <a:r>
              <a:rPr lang="en-US" sz="2400" smtClean="0">
                <a:solidFill>
                  <a:schemeClr val="hlink"/>
                </a:solidFill>
              </a:rPr>
              <a:t>Cognitive Radio* </a:t>
            </a:r>
            <a:r>
              <a:rPr lang="en-US" sz="2400" smtClean="0"/>
              <a:t>and be submitted for the WP-5A’s meeting in May 2012. </a:t>
            </a:r>
            <a:br>
              <a:rPr lang="en-US" sz="2400" smtClean="0"/>
            </a:br>
            <a:r>
              <a:rPr lang="en-US" sz="2400" smtClean="0"/>
              <a:t/>
            </a:r>
            <a:br>
              <a:rPr lang="en-US" sz="2400" smtClean="0"/>
            </a:br>
            <a:r>
              <a:rPr lang="en-US" sz="2400" smtClean="0"/>
              <a:t>802.16-PPC contributions are expected in the January 2012 meeting</a:t>
            </a:r>
            <a:r>
              <a:rPr lang="en-US" sz="2400" smtClean="0">
                <a:solidFill>
                  <a:schemeClr val="hlink"/>
                </a:solidFill>
              </a:rPr>
              <a:t>.</a:t>
            </a:r>
            <a:r>
              <a:rPr lang="en-US" sz="2400" smtClean="0"/>
              <a:t> </a:t>
            </a:r>
            <a:r>
              <a:rPr lang="en-US" sz="2400" smtClean="0">
                <a:solidFill>
                  <a:schemeClr val="hlink"/>
                </a:solidFill>
              </a:rPr>
              <a:t>See </a:t>
            </a:r>
            <a:r>
              <a:rPr lang="en-US" altLang="ja-JP" sz="2400" smtClean="0">
                <a:solidFill>
                  <a:schemeClr val="hlink"/>
                </a:solidFill>
                <a:ea typeface="ＭＳ Ｐゴシック" pitchFamily="50" charset="-128"/>
              </a:rPr>
              <a:t>C80216ppc-11/0014r2 for more details.</a:t>
            </a:r>
          </a:p>
          <a:p>
            <a:pPr>
              <a:lnSpc>
                <a:spcPct val="80000"/>
              </a:lnSpc>
              <a:buFontTx/>
              <a:buNone/>
            </a:pPr>
            <a:r>
              <a:rPr lang="en-US" altLang="ja-JP" smtClean="0">
                <a:ea typeface="ＭＳ Ｐゴシック" pitchFamily="50" charset="-128"/>
              </a:rPr>
              <a:t>----</a:t>
            </a:r>
            <a:br>
              <a:rPr lang="en-US" altLang="ja-JP" smtClean="0">
                <a:ea typeface="ＭＳ Ｐゴシック" pitchFamily="50" charset="-128"/>
              </a:rPr>
            </a:br>
            <a:r>
              <a:rPr lang="en-US" altLang="ja-JP" smtClean="0">
                <a:ea typeface="ＭＳ Ｐゴシック" pitchFamily="50" charset="-128"/>
              </a:rPr>
              <a:t>* </a:t>
            </a:r>
            <a:r>
              <a:rPr lang="en-US" altLang="ja-JP" sz="2000" b="1" smtClean="0">
                <a:solidFill>
                  <a:schemeClr val="hlink"/>
                </a:solidFill>
                <a:ea typeface="ＭＳ Ｐゴシック" pitchFamily="50" charset="-128"/>
              </a:rPr>
              <a:t>Cognitive Radio</a:t>
            </a:r>
            <a:r>
              <a:rPr lang="en-US" altLang="ja-JP" sz="2000" smtClean="0">
                <a:solidFill>
                  <a:schemeClr val="hlink"/>
                </a:solidFill>
                <a:ea typeface="ＭＳ Ｐゴシック" pitchFamily="50" charset="-128"/>
              </a:rPr>
              <a:t> aspects involves rapid sensing, identification and automatic selection of a RAT in a multi-RAT environment</a:t>
            </a:r>
            <a:endParaRPr lang="ja-JP" altLang="en-US" sz="2000" smtClean="0">
              <a:solidFill>
                <a:schemeClr val="hlink"/>
              </a:solidFill>
              <a:ea typeface="ＭＳ Ｐゴシック" pitchFamily="50" charset="-128"/>
            </a:endParaRPr>
          </a:p>
          <a:p>
            <a:pPr>
              <a:lnSpc>
                <a:spcPct val="80000"/>
              </a:lnSpc>
              <a:buFontTx/>
              <a:buNone/>
            </a:pPr>
            <a:endParaRPr lang="en-US" sz="2000" smtClean="0">
              <a:solidFill>
                <a:schemeClr val="hlink"/>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bwMode="auto">
          <a:xfrm>
            <a:off x="457200" y="274638"/>
            <a:ext cx="8229600" cy="1143000"/>
          </a:xfrm>
          <a:prstGeom prst="rect">
            <a:avLst/>
          </a:prstGeom>
          <a:noFill/>
          <a:ln>
            <a:miter lim="800000"/>
            <a:headEnd/>
            <a:tailEnd/>
          </a:ln>
        </p:spPr>
        <p:txBody>
          <a:bodyPr/>
          <a:lstStyle/>
          <a:p>
            <a:r>
              <a:rPr lang="en-US" smtClean="0">
                <a:solidFill>
                  <a:schemeClr val="accent2"/>
                </a:solidFill>
                <a:latin typeface="Arial Unicode MS" pitchFamily="34" charset="-128"/>
              </a:rPr>
              <a:t>802.16-Maint</a:t>
            </a:r>
            <a:br>
              <a:rPr lang="en-US" smtClean="0">
                <a:solidFill>
                  <a:schemeClr val="accent2"/>
                </a:solidFill>
                <a:latin typeface="Arial Unicode MS" pitchFamily="34" charset="-128"/>
              </a:rPr>
            </a:br>
            <a:r>
              <a:rPr lang="en-US" smtClean="0">
                <a:solidFill>
                  <a:schemeClr val="accent2"/>
                </a:solidFill>
                <a:latin typeface="Arial Unicode MS" pitchFamily="34" charset="-128"/>
              </a:rPr>
              <a:t>IEEE 802.16 Standard Maintenance</a:t>
            </a:r>
          </a:p>
        </p:txBody>
      </p:sp>
      <p:sp>
        <p:nvSpPr>
          <p:cNvPr id="54275" name="Content Placeholder 2"/>
          <p:cNvSpPr>
            <a:spLocks noGrp="1"/>
          </p:cNvSpPr>
          <p:nvPr>
            <p:ph idx="4294967295"/>
          </p:nvPr>
        </p:nvSpPr>
        <p:spPr bwMode="auto">
          <a:xfrm>
            <a:off x="457200" y="1600200"/>
            <a:ext cx="8229600" cy="4800600"/>
          </a:xfrm>
          <a:prstGeom prst="rect">
            <a:avLst/>
          </a:prstGeom>
          <a:noFill/>
          <a:ln>
            <a:miter lim="800000"/>
            <a:headEnd/>
            <a:tailEnd/>
          </a:ln>
        </p:spPr>
        <p:txBody>
          <a:bodyPr/>
          <a:lstStyle/>
          <a:p>
            <a:pPr>
              <a:lnSpc>
                <a:spcPct val="80000"/>
              </a:lnSpc>
            </a:pPr>
            <a:r>
              <a:rPr lang="en-US" sz="2400" smtClean="0"/>
              <a:t>The TG continued to process and approve change requests (</a:t>
            </a:r>
            <a:r>
              <a:rPr lang="en-US" sz="2400" smtClean="0">
                <a:solidFill>
                  <a:schemeClr val="hlink"/>
                </a:solidFill>
              </a:rPr>
              <a:t>CRs</a:t>
            </a:r>
            <a:r>
              <a:rPr lang="en-US" sz="2400" smtClean="0"/>
              <a:t>) </a:t>
            </a:r>
            <a:r>
              <a:rPr lang="en-US" altLang="zh-CN" sz="2400" smtClean="0">
                <a:ea typeface="SimSun"/>
                <a:cs typeface="SimSun"/>
              </a:rPr>
              <a:t>made mostly by the WiMAX Forum.</a:t>
            </a:r>
          </a:p>
          <a:p>
            <a:pPr>
              <a:lnSpc>
                <a:spcPct val="80000"/>
              </a:lnSpc>
            </a:pPr>
            <a:r>
              <a:rPr lang="en-US" altLang="zh-CN" sz="2400" smtClean="0">
                <a:ea typeface="SimSun"/>
                <a:cs typeface="SimSun"/>
              </a:rPr>
              <a:t>Has been working on resolving WG Letter Ballot comments of the “two-book” split of the 802.16 Standard: </a:t>
            </a:r>
            <a:r>
              <a:rPr lang="en-US" altLang="zh-CN" sz="2400" smtClean="0">
                <a:solidFill>
                  <a:schemeClr val="hlink"/>
                </a:solidFill>
                <a:ea typeface="SimSun"/>
                <a:cs typeface="SimSun"/>
              </a:rPr>
              <a:t>P802.16-Rev3 and P802.16.1 </a:t>
            </a:r>
            <a:r>
              <a:rPr lang="en-US" altLang="zh-CN" sz="2400" smtClean="0">
                <a:ea typeface="SimSun"/>
                <a:cs typeface="SimSun"/>
              </a:rPr>
              <a:t>(containing the 16m – IMT-Advanced –amendment)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8499</TotalTime>
  <Words>505</Words>
  <Application>Microsoft Office PowerPoint</Application>
  <PresentationFormat>On-screen Show (4:3)</PresentationFormat>
  <Paragraphs>43</Paragraphs>
  <Slides>8</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Times New Roman</vt:lpstr>
      <vt:lpstr>Arial</vt:lpstr>
      <vt:lpstr>Times</vt:lpstr>
      <vt:lpstr>Rotis Sans Serif for Nokia</vt:lpstr>
      <vt:lpstr>ＭＳ Ｐゴシック</vt:lpstr>
      <vt:lpstr>SimSun</vt:lpstr>
      <vt:lpstr>Arial Unicode MS</vt:lpstr>
      <vt:lpstr>Template</vt:lpstr>
      <vt:lpstr>blank presentation</vt:lpstr>
      <vt:lpstr>Slide 1</vt:lpstr>
      <vt:lpstr>Slide 2</vt:lpstr>
      <vt:lpstr>Current IEEE 802.16 projects &amp; activities</vt:lpstr>
      <vt:lpstr>802.16n GRIDMAN</vt:lpstr>
      <vt:lpstr>802.16p M2M Task Group</vt:lpstr>
      <vt:lpstr>802.16-PPC Project Planning</vt:lpstr>
      <vt:lpstr>802.16-PPC Project Planning (Cont’d) </vt:lpstr>
      <vt:lpstr>802.16-Maint IEEE 802.16 Standard Maintenance</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Subir Das</cp:lastModifiedBy>
  <cp:revision>515</cp:revision>
  <cp:lastPrinted>1998-02-10T13:28:06Z</cp:lastPrinted>
  <dcterms:created xsi:type="dcterms:W3CDTF">1999-11-01T07:00:55Z</dcterms:created>
  <dcterms:modified xsi:type="dcterms:W3CDTF">2011-11-10T17:37:21Z</dcterms:modified>
</cp:coreProperties>
</file>