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34" r:id="rId2"/>
  </p:sldMasterIdLst>
  <p:notesMasterIdLst>
    <p:notesMasterId r:id="rId13"/>
  </p:notesMasterIdLst>
  <p:handoutMasterIdLst>
    <p:handoutMasterId r:id="rId14"/>
  </p:handoutMasterIdLst>
  <p:sldIdLst>
    <p:sldId id="260" r:id="rId3"/>
    <p:sldId id="261" r:id="rId4"/>
    <p:sldId id="262" r:id="rId5"/>
    <p:sldId id="264" r:id="rId6"/>
    <p:sldId id="265" r:id="rId7"/>
    <p:sldId id="285" r:id="rId8"/>
    <p:sldId id="286" r:id="rId9"/>
    <p:sldId id="267" r:id="rId10"/>
    <p:sldId id="281" r:id="rId11"/>
    <p:sldId id="28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9668" autoAdjust="0"/>
  </p:normalViewPr>
  <p:slideViewPr>
    <p:cSldViewPr>
      <p:cViewPr varScale="1">
        <p:scale>
          <a:sx n="109" d="100"/>
          <a:sy n="10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60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pt-BR" smtClean="0"/>
              <a:t>Subir Das, Chair, IEEE 2010</a:t>
            </a:r>
            <a:endParaRPr lang="en-US" dirty="0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098" y="8984170"/>
            <a:ext cx="76944" cy="184666"/>
          </a:xfr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098" y="8984170"/>
            <a:ext cx="76944" cy="184666"/>
          </a:xfr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21-11-0136-00-0000-WG_Session_45_Closing_Plenary_report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Slide Number Placeholder 16"/>
          <p:cNvSpPr txBox="1">
            <a:spLocks/>
          </p:cNvSpPr>
          <p:nvPr userDrawn="1"/>
        </p:nvSpPr>
        <p:spPr bwMode="auto">
          <a:xfrm>
            <a:off x="685800" y="6477000"/>
            <a:ext cx="1447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324600" y="6477000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21-11-0136-00-0000-WG_Session_45_Closing_Plenary_report</a:t>
            </a:r>
          </a:p>
        </p:txBody>
      </p:sp>
      <p:sp>
        <p:nvSpPr>
          <p:cNvPr id="16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84563" y="393700"/>
            <a:ext cx="4791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/>
              <a:t>21-10-0125-00-0000-WG_Session-39_Opening_Notes.ppt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1/21-11-0100-02-srho-ieee-802-21c-tg-july-report-and-agenda.ppt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9248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#45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San Francisco 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 Plenary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Das</a:t>
            </a:r>
          </a:p>
          <a:p>
            <a:r>
              <a:rPr lang="en-US" sz="2000" dirty="0" smtClean="0">
                <a:latin typeface="Arial" charset="0"/>
              </a:rPr>
              <a:t>Subir at research dot </a:t>
            </a:r>
            <a:r>
              <a:rPr lang="en-US" sz="2000" dirty="0" err="1" smtClean="0">
                <a:latin typeface="Arial" charset="0"/>
              </a:rPr>
              <a:t>telcordia</a:t>
            </a:r>
            <a:r>
              <a:rPr lang="en-US" sz="2000" dirty="0" smtClean="0">
                <a:latin typeface="Arial" charset="0"/>
              </a:rPr>
              <a:t> dot com</a:t>
            </a:r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July 2011</a:t>
            </a:r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Big Island, Hawaii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(Target)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July Plenary 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 Updates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096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Task Group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pPr lvl="1">
              <a:buNone/>
            </a:pPr>
            <a:endParaRPr lang="en-US" sz="1600" dirty="0" smtClean="0"/>
          </a:p>
          <a:p>
            <a:r>
              <a:rPr lang="en-US" sz="2800" dirty="0" smtClean="0"/>
              <a:t>802.21a</a:t>
            </a:r>
          </a:p>
          <a:p>
            <a:pPr lvl="1"/>
            <a:r>
              <a:rPr lang="en-US" sz="2400" dirty="0" smtClean="0"/>
              <a:t>Completed the work and Sponsor Ballot approval  request is forwarded  to EC </a:t>
            </a:r>
          </a:p>
          <a:p>
            <a:r>
              <a:rPr lang="en-US" dirty="0" smtClean="0"/>
              <a:t>802.21b</a:t>
            </a:r>
          </a:p>
          <a:p>
            <a:pPr lvl="1"/>
            <a:r>
              <a:rPr lang="en-US" dirty="0" smtClean="0"/>
              <a:t>Completed the work and Sponsor Ballot approval  request is forwarded to EC </a:t>
            </a:r>
            <a:endParaRPr lang="en-US" sz="2400" dirty="0" smtClean="0"/>
          </a:p>
          <a:p>
            <a:r>
              <a:rPr lang="en-US" sz="2800" dirty="0" smtClean="0"/>
              <a:t>802.21c Single Radio Handovers Task Group</a:t>
            </a:r>
          </a:p>
          <a:p>
            <a:pPr lvl="1"/>
            <a:r>
              <a:rPr lang="en-US" sz="2400" dirty="0" smtClean="0">
                <a:hlinkClick r:id="rId2"/>
              </a:rPr>
              <a:t>https://mentor.ieee.org/802.21/dcn/11/21-11-0100-02-srho-ieee-802-21c-tg-july-report-and-agenda.ppt</a:t>
            </a: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4572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3434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sz="2000" dirty="0" smtClean="0"/>
              <a:t>Wednesday,  </a:t>
            </a:r>
            <a:r>
              <a:rPr lang="en-US" sz="2000" smtClean="0"/>
              <a:t>August </a:t>
            </a:r>
            <a:r>
              <a:rPr lang="en-US" sz="2000" smtClean="0"/>
              <a:t>17,  </a:t>
            </a:r>
            <a:r>
              <a:rPr lang="en-US" sz="2000" dirty="0" smtClean="0"/>
              <a:t>10:00 am, ET</a:t>
            </a:r>
          </a:p>
          <a:p>
            <a:pPr lvl="1"/>
            <a:r>
              <a:rPr lang="en-US" sz="2000" dirty="0" smtClean="0"/>
              <a:t>Wednesday, September 07,  10:00 am ET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81300"/>
            <a:ext cx="8270875" cy="685800"/>
          </a:xfrm>
        </p:spPr>
        <p:txBody>
          <a:bodyPr/>
          <a:lstStyle/>
          <a:p>
            <a:r>
              <a:rPr lang="en-US" b="1" dirty="0" smtClean="0"/>
              <a:t>WG Motions</a:t>
            </a:r>
          </a:p>
        </p:txBody>
      </p:sp>
      <p:sp>
        <p:nvSpPr>
          <p:cNvPr id="7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2" y="228601"/>
            <a:ext cx="1131887" cy="381000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6208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802.21a Draft for Sponsor Ballot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 Anthony Chan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09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2" y="304801"/>
            <a:ext cx="1131887" cy="304800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58029"/>
            <a:ext cx="8686800" cy="413254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802.21b Draft for Sponsor Ballot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Juan Carlos Zuniga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 Antonio De La </a:t>
            </a:r>
            <a:r>
              <a:rPr lang="en-US" sz="2000" dirty="0" err="1" smtClean="0">
                <a:ea typeface="PMingLiU" charset="-120"/>
              </a:rPr>
              <a:t>Oliva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09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00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 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456"/>
            <a:ext cx="910186" cy="215444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July 2011</a:t>
            </a:r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2011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Thailand, Bangkok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31776</TotalTime>
  <Words>441</Words>
  <Application>Microsoft Office PowerPoint</Application>
  <PresentationFormat>On-screen Show (4:3)</PresentationFormat>
  <Paragraphs>99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802.11PowerPointTemplate-Landscape</vt:lpstr>
      <vt:lpstr>Custom Design</vt:lpstr>
      <vt:lpstr>IEEE 802.21 Session #45 San Francisco  Closing Plenary</vt:lpstr>
      <vt:lpstr>July Plenary Meeting Updates</vt:lpstr>
      <vt:lpstr>802.21 Task Group Reports </vt:lpstr>
      <vt:lpstr>Teleconferences </vt:lpstr>
      <vt:lpstr>WG Motions</vt:lpstr>
      <vt:lpstr>P802.21 WG Motion</vt:lpstr>
      <vt:lpstr>P802.21 WG Motion</vt:lpstr>
      <vt:lpstr>Future Sessions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446</cp:revision>
  <cp:lastPrinted>1998-02-10T13:28:06Z</cp:lastPrinted>
  <dcterms:created xsi:type="dcterms:W3CDTF">2002-07-08T22:03:28Z</dcterms:created>
  <dcterms:modified xsi:type="dcterms:W3CDTF">2011-08-12T02:02:07Z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