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34" r:id="rId2"/>
  </p:sldMasterIdLst>
  <p:notesMasterIdLst>
    <p:notesMasterId r:id="rId13"/>
  </p:notesMasterIdLst>
  <p:handoutMasterIdLst>
    <p:handoutMasterId r:id="rId14"/>
  </p:handoutMasterIdLst>
  <p:sldIdLst>
    <p:sldId id="260" r:id="rId3"/>
    <p:sldId id="261" r:id="rId4"/>
    <p:sldId id="262" r:id="rId5"/>
    <p:sldId id="264" r:id="rId6"/>
    <p:sldId id="265" r:id="rId7"/>
    <p:sldId id="273" r:id="rId8"/>
    <p:sldId id="284" r:id="rId9"/>
    <p:sldId id="267" r:id="rId10"/>
    <p:sldId id="281" r:id="rId11"/>
    <p:sldId id="283" r:id="rId12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C0C0"/>
    <a:srgbClr val="00CC99"/>
    <a:srgbClr val="66CCFF"/>
    <a:srgbClr val="66FF66"/>
    <a:srgbClr val="66FF99"/>
    <a:srgbClr val="FFBBBB"/>
    <a:srgbClr val="FF8D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9668" autoAdjust="0"/>
  </p:normalViewPr>
  <p:slideViewPr>
    <p:cSldViewPr>
      <p:cViewPr varScale="1">
        <p:scale>
          <a:sx n="93" d="100"/>
          <a:sy n="93" d="100"/>
        </p:scale>
        <p:origin x="-10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536" y="-72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doc.: IEEE 802.21-02/xxxr0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431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September 2010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3113" y="8982075"/>
            <a:ext cx="465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pt-BR" smtClean="0"/>
              <a:t>Subir Das, Chair, IEEE 2010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5229" y="8982075"/>
            <a:ext cx="50975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A327F0A4-BFCC-4999-81D7-F0A084A5E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doc.: IEEE 802.21-02/xxxr0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1060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9400" y="8985250"/>
            <a:ext cx="9223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pt-BR" smtClean="0"/>
              <a:t>Subir Das, Chair, IEEE 2010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5FD7119-2480-4BDB-AC46-C8803C888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September 2010</a:t>
            </a: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pt-BR" smtClean="0"/>
              <a:t>Subir Das, Chair, IEEE 2010</a:t>
            </a:r>
            <a:endParaRPr lang="en-US" dirty="0" smtClean="0"/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9A540E1B-6962-4294-B179-C720A1979A02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pt-BR" smtClean="0"/>
              <a:t>Subir Das, Chair, IEEE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E5FD7119-2480-4BDB-AC46-C8803C8889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4">
              <a:defRPr/>
            </a:pPr>
            <a:r>
              <a:rPr lang="pt-BR" smtClean="0"/>
              <a:t>Subir Das, Chair, IEEE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5FD7119-2480-4BDB-AC46-C8803C8889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802.21-02/xxxr0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20xx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XXXX, His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2D12AD0-39D7-481D-A90E-51416BE122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802.21-02/xxxr0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20xx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XXXX, His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2D12AD0-39D7-481D-A90E-51416BE122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802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0325"/>
            <a:ext cx="754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smlliee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5800" y="6475413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609600" y="6096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4267200" y="381000"/>
            <a:ext cx="4343400" cy="304799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21-11-0094-00-0000-WG_Session_44_Closing_Plenary_report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Slide Number Placeholder 16"/>
          <p:cNvSpPr txBox="1">
            <a:spLocks/>
          </p:cNvSpPr>
          <p:nvPr userDrawn="1"/>
        </p:nvSpPr>
        <p:spPr bwMode="auto">
          <a:xfrm>
            <a:off x="685800" y="6477000"/>
            <a:ext cx="1219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0" y="6475412"/>
            <a:ext cx="2209800" cy="230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C7533C-481D-4AD9-99E7-538FBC23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AF2C465-4E51-4E30-8EED-52744DD6C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6C196A9-140B-407E-9EEB-3A515CFA3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95AE0D-925A-4BE3-9138-5E0DF53F6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802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0325"/>
            <a:ext cx="754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smlliee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5800" y="6475413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6096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F94C70-512C-4C65-A12A-C408119E3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1F6B-4BAF-4CF0-8C8F-900CC09A2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5565-0EDE-4823-B152-D3C2DDB40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4012-ECC0-4064-805C-0C7AB7824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A2D3-F0C4-40D6-A1CD-56F187247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E470-24D3-4B13-829E-4F0B983AA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9959734-5DE8-4695-B22B-931CDC4A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91AD-B692-4D7E-BDAB-1433BF43E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E782-EA17-4D2E-858F-09B20E9CD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626F-35EB-4E3B-911D-961C5272C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2CBF-2BE1-49F1-A9A4-499CC2E4C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D157-5567-4739-8769-F61CD3974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70A2-7577-4274-9A6B-CEAC24888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5AA1EB-57C1-4672-8820-4EDAC0BA4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802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0325"/>
            <a:ext cx="754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smlliee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5800" y="6475413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6096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12"/>
          </p:nvPr>
        </p:nvSpPr>
        <p:spPr>
          <a:xfrm>
            <a:off x="6324600" y="6477000"/>
            <a:ext cx="2133600" cy="228601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267200" y="381000"/>
            <a:ext cx="4343400" cy="304799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21-11-0094-00-0000-WG_Session_44_Closing_Plenary_report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Slide Number Placeholder 16"/>
          <p:cNvSpPr>
            <a:spLocks noGrp="1"/>
          </p:cNvSpPr>
          <p:nvPr>
            <p:ph type="sldNum" sz="quarter" idx="11"/>
          </p:nvPr>
        </p:nvSpPr>
        <p:spPr>
          <a:xfrm>
            <a:off x="4267200" y="6477000"/>
            <a:ext cx="528637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D048621D-5B88-454B-8BF8-1A14712DC7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C06BCE5-550D-40D6-8ADE-AA67E1401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F230FE-4F33-45A4-B395-C8B507B85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C07AFE1-7771-4237-A40E-CCC633A3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FF7928-37C8-46D5-8D35-840CA1348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377825"/>
            <a:ext cx="75406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7F3A00-1FB8-4D40-97DB-4C2549954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802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60325"/>
            <a:ext cx="7540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smlliee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" y="57150"/>
            <a:ext cx="754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377825"/>
            <a:ext cx="768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/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286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048621D-5B88-454B-8BF8-1A14712D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484563" y="393700"/>
            <a:ext cx="4791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400" b="1" dirty="0"/>
              <a:t>21-10-0125-00-0000-WG_Session-39_Opening_Notes.ppt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" name="Line 10"/>
          <p:cNvSpPr>
            <a:spLocks noChangeShapeType="1"/>
          </p:cNvSpPr>
          <p:nvPr userDrawn="1"/>
        </p:nvSpPr>
        <p:spPr bwMode="auto">
          <a:xfrm>
            <a:off x="609600" y="6096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5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067C4-7366-4410-960F-034507E6A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9600"/>
            <a:ext cx="8839200" cy="5715000"/>
          </a:xfrm>
          <a:prstGeom prst="rect">
            <a:avLst/>
          </a:prstGeom>
        </p:spPr>
      </p:pic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924800" cy="3505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IEEE 802.21</a:t>
            </a:r>
            <a:br>
              <a:rPr lang="en-US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Arial" charset="0"/>
              </a:rPr>
              <a:t>Session #44</a:t>
            </a:r>
            <a:r>
              <a:rPr lang="en-US" sz="4000" b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Arial" charset="0"/>
              </a:rPr>
              <a:t>Lake Louise, Canada  </a:t>
            </a:r>
            <a:br>
              <a:rPr lang="en-US" sz="40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Arial" charset="0"/>
              </a:rPr>
              <a:t>Closing Plenary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705600" cy="12192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Subir Das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Subir at research dot </a:t>
            </a:r>
            <a:r>
              <a:rPr lang="en-US" sz="2000" dirty="0" err="1" smtClean="0">
                <a:solidFill>
                  <a:srgbClr val="FFFF00"/>
                </a:solidFill>
                <a:latin typeface="Arial" charset="0"/>
              </a:rPr>
              <a:t>telcordia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</a:rPr>
              <a:t> dot com</a:t>
            </a: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85800" y="6477000"/>
            <a:ext cx="1066800" cy="2159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May 2011</a:t>
            </a:r>
            <a:endParaRPr lang="en-US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534400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Future Sessions – 2012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Interim: 09-12 January 2012,  TBD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Meeting co-located with 802.16 (?)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Plenary: 11-16 March 2012,  Big Island, Hawaii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Interim: 14-17 (Target) May 2012,  TBD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Meeting co-located with 802.16 (?)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Plenary: 15-20 July 2012, </a:t>
            </a:r>
            <a:r>
              <a:rPr lang="it-IT" sz="2400" b="1" dirty="0" smtClean="0">
                <a:solidFill>
                  <a:srgbClr val="FF0000"/>
                </a:solidFill>
              </a:rPr>
              <a:t>Grand Hyatt, San Diego, CA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Interim: 10-13 (Target) September 2012, TBD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Meeting co-located with 802.16 (?)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Plenary: 11-16 Nov 2012, </a:t>
            </a:r>
            <a:r>
              <a:rPr lang="it-IT" sz="2400" b="1" dirty="0" smtClean="0">
                <a:solidFill>
                  <a:srgbClr val="FF0000"/>
                </a:solidFill>
              </a:rPr>
              <a:t>Grand Hyatt, San Antonio, TX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914400"/>
          </a:xfrm>
        </p:spPr>
        <p:txBody>
          <a:bodyPr/>
          <a:lstStyle/>
          <a:p>
            <a:r>
              <a:rPr lang="en-US" altLang="zh-CN" sz="3200" b="1" dirty="0" smtClean="0">
                <a:ea typeface="SimSun" pitchFamily="2" charset="-122"/>
              </a:rPr>
              <a:t>May Interim Meeting Updates</a:t>
            </a:r>
            <a:endParaRPr lang="zh-CN" altLang="en-US" sz="3200" b="1" dirty="0" smtClean="0">
              <a:ea typeface="SimSun" pitchFamily="2" charset="-122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70900" cy="41910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Task Group Updates</a:t>
            </a:r>
          </a:p>
          <a:p>
            <a:r>
              <a:rPr lang="en-US" sz="2800" dirty="0" smtClean="0">
                <a:latin typeface="Arial" charset="0"/>
              </a:rPr>
              <a:t>Teleconference update</a:t>
            </a:r>
          </a:p>
          <a:p>
            <a:r>
              <a:rPr lang="en-US" sz="2800" dirty="0" smtClean="0">
                <a:latin typeface="Arial" charset="0"/>
              </a:rPr>
              <a:t>Future Locations</a:t>
            </a:r>
          </a:p>
        </p:txBody>
      </p:sp>
      <p:sp>
        <p:nvSpPr>
          <p:cNvPr id="8" name="Slide Number Placeholder 16"/>
          <p:cNvSpPr txBox="1">
            <a:spLocks/>
          </p:cNvSpPr>
          <p:nvPr/>
        </p:nvSpPr>
        <p:spPr bwMode="auto">
          <a:xfrm>
            <a:off x="609600" y="6477000"/>
            <a:ext cx="1219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70875" cy="901700"/>
          </a:xfrm>
        </p:spPr>
        <p:txBody>
          <a:bodyPr/>
          <a:lstStyle/>
          <a:p>
            <a:r>
              <a:rPr lang="en-US" sz="3600" dirty="0" smtClean="0"/>
              <a:t>802.21 Task Group Reports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47800"/>
            <a:ext cx="8569325" cy="4953000"/>
          </a:xfrm>
        </p:spPr>
        <p:txBody>
          <a:bodyPr/>
          <a:lstStyle/>
          <a:p>
            <a:r>
              <a:rPr lang="en-US" sz="2800" dirty="0" smtClean="0"/>
              <a:t>802.21a Security Task Group </a:t>
            </a:r>
          </a:p>
          <a:p>
            <a:pPr lvl="1"/>
            <a:r>
              <a:rPr lang="en-US" sz="2400" dirty="0" smtClean="0"/>
              <a:t>https://mentor.ieee.org/802.21/dcn/11/21-11-0093-00-0sec-security-tg-closing-note.ppt</a:t>
            </a:r>
          </a:p>
          <a:p>
            <a:pPr lvl="1"/>
            <a:endParaRPr lang="en-US" sz="2000" dirty="0" smtClean="0">
              <a:solidFill>
                <a:srgbClr val="990099"/>
              </a:solidFill>
            </a:endParaRPr>
          </a:p>
          <a:p>
            <a:r>
              <a:rPr lang="en-US" sz="2800" dirty="0" smtClean="0"/>
              <a:t>802.21b Broadcast Handovers Task Group</a:t>
            </a:r>
          </a:p>
          <a:p>
            <a:pPr lvl="1"/>
            <a:r>
              <a:rPr lang="en-US" sz="2400" dirty="0" smtClean="0"/>
              <a:t>https://mentor.ieee.org/802.21/dcn/11/21-11-0096-00-bcst-802-21b-may-meeitng-closing-report.ppt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802.21c Single Radio Handovers Task Group</a:t>
            </a:r>
          </a:p>
          <a:p>
            <a:pPr lvl="1"/>
            <a:endParaRPr lang="en-US" sz="2400" dirty="0" smtClean="0"/>
          </a:p>
          <a:p>
            <a:pPr lvl="1"/>
            <a:endParaRPr lang="en-US" sz="1600" dirty="0" smtClean="0"/>
          </a:p>
          <a:p>
            <a:pPr lvl="1"/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endParaRPr lang="en-US" sz="3600" dirty="0" smtClean="0"/>
          </a:p>
        </p:txBody>
      </p:sp>
      <p:sp>
        <p:nvSpPr>
          <p:cNvPr id="8" name="Slide Number Placeholder 16"/>
          <p:cNvSpPr txBox="1">
            <a:spLocks/>
          </p:cNvSpPr>
          <p:nvPr/>
        </p:nvSpPr>
        <p:spPr bwMode="auto">
          <a:xfrm>
            <a:off x="457200" y="6477000"/>
            <a:ext cx="1219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May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70875" cy="576262"/>
          </a:xfrm>
        </p:spPr>
        <p:txBody>
          <a:bodyPr/>
          <a:lstStyle/>
          <a:p>
            <a:r>
              <a:rPr lang="en-US" sz="3200" dirty="0" smtClean="0"/>
              <a:t>Teleconferences	</a:t>
            </a:r>
            <a:endParaRPr lang="en-US" sz="16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99450" cy="4495800"/>
          </a:xfrm>
        </p:spPr>
        <p:txBody>
          <a:bodyPr/>
          <a:lstStyle/>
          <a:p>
            <a:r>
              <a:rPr lang="en-US" sz="2400" dirty="0" smtClean="0"/>
              <a:t>802.21a Teleconference</a:t>
            </a:r>
          </a:p>
          <a:p>
            <a:pPr lvl="1"/>
            <a:r>
              <a:rPr lang="en-US" altLang="ja-JP" sz="2000" dirty="0" smtClean="0">
                <a:ea typeface="ＭＳ Ｐゴシック" pitchFamily="50" charset="-128"/>
              </a:rPr>
              <a:t>May 31 (Tue), 2011, 10am – noon, US Eastern Time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802.21c Teleconferences</a:t>
            </a:r>
          </a:p>
          <a:p>
            <a:pPr lvl="1"/>
            <a:r>
              <a:rPr lang="en-US" sz="2000" dirty="0" smtClean="0"/>
              <a:t>Jun 22 (Wed), 21:00, </a:t>
            </a:r>
            <a:r>
              <a:rPr lang="en-US" altLang="ja-JP" sz="2000" dirty="0" smtClean="0">
                <a:ea typeface="ＭＳ Ｐゴシック" pitchFamily="50" charset="-128"/>
              </a:rPr>
              <a:t>US Eastern Time</a:t>
            </a:r>
            <a:endParaRPr lang="en-US" sz="2000" dirty="0" smtClean="0"/>
          </a:p>
          <a:p>
            <a:pPr lvl="1"/>
            <a:r>
              <a:rPr lang="en-US" sz="2000" dirty="0" smtClean="0"/>
              <a:t>July 13 (Wed), 2011, </a:t>
            </a:r>
            <a:r>
              <a:rPr lang="en-US" altLang="ja-JP" sz="2000" dirty="0" smtClean="0">
                <a:ea typeface="ＭＳ Ｐゴシック" pitchFamily="50" charset="-128"/>
              </a:rPr>
              <a:t>US Eastern Time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Architecture Teleconferences</a:t>
            </a:r>
          </a:p>
          <a:p>
            <a:pPr lvl="1"/>
            <a:r>
              <a:rPr lang="en-US" sz="2000" dirty="0" smtClean="0"/>
              <a:t> May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>
              <a:solidFill>
                <a:srgbClr val="990099"/>
              </a:solidFill>
            </a:endParaRPr>
          </a:p>
        </p:txBody>
      </p:sp>
      <p:sp>
        <p:nvSpPr>
          <p:cNvPr id="8" name="Slide Number Placeholder 16"/>
          <p:cNvSpPr txBox="1">
            <a:spLocks/>
          </p:cNvSpPr>
          <p:nvPr/>
        </p:nvSpPr>
        <p:spPr bwMode="auto">
          <a:xfrm>
            <a:off x="685800" y="6477000"/>
            <a:ext cx="1219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64770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81300"/>
            <a:ext cx="8270875" cy="685800"/>
          </a:xfrm>
        </p:spPr>
        <p:txBody>
          <a:bodyPr/>
          <a:lstStyle/>
          <a:p>
            <a:r>
              <a:rPr lang="en-US" b="1" dirty="0" smtClean="0"/>
              <a:t>WG Motions</a:t>
            </a:r>
          </a:p>
        </p:txBody>
      </p:sp>
      <p:sp>
        <p:nvSpPr>
          <p:cNvPr id="7" name="Slide Number Placeholder 16"/>
          <p:cNvSpPr txBox="1">
            <a:spLocks/>
          </p:cNvSpPr>
          <p:nvPr/>
        </p:nvSpPr>
        <p:spPr bwMode="auto">
          <a:xfrm>
            <a:off x="685800" y="6477000"/>
            <a:ext cx="1219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May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609599"/>
            <a:ext cx="7772400" cy="838201"/>
          </a:xfrm>
        </p:spPr>
        <p:txBody>
          <a:bodyPr/>
          <a:lstStyle/>
          <a:p>
            <a:r>
              <a:rPr lang="en-US" dirty="0" smtClean="0"/>
              <a:t>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5029200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kumimoji="1" lang="en-US" altLang="ja-JP" dirty="0" smtClean="0">
                <a:ea typeface="ＭＳ Ｐゴシック" pitchFamily="50" charset="-128"/>
              </a:rPr>
              <a:t>That the WG  </a:t>
            </a:r>
            <a:r>
              <a:rPr lang="en-US" altLang="ja-JP" dirty="0" smtClean="0">
                <a:ea typeface="ＭＳ Ｐゴシック" pitchFamily="50" charset="-128"/>
              </a:rPr>
              <a:t>issue a LB on the question "Should IEEE P802.21a /D04 be forwarded to Sponsor Ballot?”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Mover: Yoshihiro Ohba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Second:  Lily Chen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Result: Motion </a:t>
            </a:r>
            <a:r>
              <a:rPr lang="en-US" dirty="0" smtClean="0"/>
              <a:t>passes unanimously </a:t>
            </a: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609599"/>
            <a:ext cx="7772400" cy="838201"/>
          </a:xfrm>
        </p:spPr>
        <p:txBody>
          <a:bodyPr/>
          <a:lstStyle/>
          <a:p>
            <a:r>
              <a:rPr lang="en-US" dirty="0" smtClean="0"/>
              <a:t>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8001000" cy="5029200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kumimoji="1" lang="en-US" altLang="ja-JP" dirty="0" smtClean="0">
                <a:ea typeface="ＭＳ Ｐゴシック" pitchFamily="50" charset="-128"/>
              </a:rPr>
              <a:t>That the WG  </a:t>
            </a:r>
            <a:r>
              <a:rPr lang="en-US" altLang="ja-JP" dirty="0" smtClean="0">
                <a:ea typeface="ＭＳ Ｐゴシック" pitchFamily="50" charset="-128"/>
              </a:rPr>
              <a:t>issue a LB on the question "Should IEEE P802.21b/D04 be forwarded to Sponsor Ballot?”</a:t>
            </a:r>
          </a:p>
          <a:p>
            <a:pPr algn="l" fontAlgn="auto">
              <a:spcAft>
                <a:spcPts val="0"/>
              </a:spcAft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Mover: Juan Carlos Zuniga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Second: Anthony Chan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Result: Motion </a:t>
            </a:r>
            <a:r>
              <a:rPr lang="en-US" dirty="0" smtClean="0"/>
              <a:t>passes unanimously </a:t>
            </a: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64008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70875" cy="685800"/>
          </a:xfrm>
        </p:spPr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Future Sessions</a:t>
            </a:r>
            <a:endParaRPr lang="zh-CN" altLang="en-US" dirty="0" smtClean="0">
              <a:ea typeface="SimSun" pitchFamily="2" charset="-122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6477000" y="6477000"/>
            <a:ext cx="2133600" cy="2286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Subir Das, Chair, IEEE 802.21</a:t>
            </a:r>
          </a:p>
        </p:txBody>
      </p:sp>
      <p:sp>
        <p:nvSpPr>
          <p:cNvPr id="9" name="Slide Number Placeholder 16"/>
          <p:cNvSpPr txBox="1">
            <a:spLocks/>
          </p:cNvSpPr>
          <p:nvPr/>
        </p:nvSpPr>
        <p:spPr bwMode="auto">
          <a:xfrm>
            <a:off x="685800" y="6477000"/>
            <a:ext cx="1219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85800" y="6477456"/>
            <a:ext cx="910186" cy="21544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May 2011</a:t>
            </a:r>
            <a:endParaRPr lang="en-US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534400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Future Sessions – 2011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305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Plenary: 18-21 July 2011, San Francisco, USA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Interim: 19-22 September 2011, Bangkok, Thailand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Meeting co-located with 802.16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Plenary: 7-10 Nov 2011, Atlanta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Co-located with all 802 groups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.11PowerPointTemplate-Landscape">
  <a:themeElements>
    <a:clrScheme name="802.11PowerPointTemplate-Landscap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02.11PowerPointTemplate-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.11PowerPointTemplate-Landscap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.11PowerPointTemplate-Landscap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.11PowerPointTemplate-Landscap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Settings\PaulLambert.WOODSIDENET\My Documents\references\IEEE\templates\802.11PowerPointTemplate-Landscape.pot</Template>
  <TotalTime>32956</TotalTime>
  <Words>429</Words>
  <Application>Microsoft Office PowerPoint</Application>
  <PresentationFormat>On-screen Show (4:3)</PresentationFormat>
  <Paragraphs>97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802.11PowerPointTemplate-Landscape</vt:lpstr>
      <vt:lpstr>Custom Design</vt:lpstr>
      <vt:lpstr>IEEE 802.21 Session #44 Lake Louise, Canada   Closing Plenary</vt:lpstr>
      <vt:lpstr>May Interim Meeting Updates</vt:lpstr>
      <vt:lpstr>802.21 Task Group Reports </vt:lpstr>
      <vt:lpstr>Teleconferences </vt:lpstr>
      <vt:lpstr>WG Motions</vt:lpstr>
      <vt:lpstr>Motion</vt:lpstr>
      <vt:lpstr>Motion</vt:lpstr>
      <vt:lpstr>Future Sessions</vt:lpstr>
      <vt:lpstr>Future Sessions – 2011 </vt:lpstr>
      <vt:lpstr>Future Sessions – 2012 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802.21 Closing Session</dc:title>
  <dc:subject/>
  <dc:creator>Subir Das</dc:creator>
  <cp:keywords/>
  <cp:lastModifiedBy>Subir Das</cp:lastModifiedBy>
  <cp:revision>447</cp:revision>
  <cp:lastPrinted>1998-02-10T13:28:06Z</cp:lastPrinted>
  <dcterms:created xsi:type="dcterms:W3CDTF">2002-07-08T22:03:28Z</dcterms:created>
  <dcterms:modified xsi:type="dcterms:W3CDTF">2011-06-17T17:49:59Z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1279049393</vt:lpwstr>
  </property>
</Properties>
</file>