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4" r:id="rId2"/>
  </p:sldMasterIdLst>
  <p:notesMasterIdLst>
    <p:notesMasterId r:id="rId26"/>
  </p:notesMasterIdLst>
  <p:handoutMasterIdLst>
    <p:handoutMasterId r:id="rId27"/>
  </p:handoutMasterIdLst>
  <p:sldIdLst>
    <p:sldId id="259" r:id="rId3"/>
    <p:sldId id="357" r:id="rId4"/>
    <p:sldId id="311" r:id="rId5"/>
    <p:sldId id="389" r:id="rId6"/>
    <p:sldId id="401" r:id="rId7"/>
    <p:sldId id="314" r:id="rId8"/>
    <p:sldId id="326" r:id="rId9"/>
    <p:sldId id="315" r:id="rId10"/>
    <p:sldId id="305" r:id="rId11"/>
    <p:sldId id="306" r:id="rId12"/>
    <p:sldId id="364" r:id="rId13"/>
    <p:sldId id="365" r:id="rId14"/>
    <p:sldId id="366" r:id="rId15"/>
    <p:sldId id="367" r:id="rId16"/>
    <p:sldId id="368" r:id="rId17"/>
    <p:sldId id="381" r:id="rId18"/>
    <p:sldId id="309" r:id="rId19"/>
    <p:sldId id="329" r:id="rId20"/>
    <p:sldId id="400" r:id="rId21"/>
    <p:sldId id="398" r:id="rId22"/>
    <p:sldId id="399" r:id="rId23"/>
    <p:sldId id="391" r:id="rId24"/>
    <p:sldId id="39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0" autoAdjust="0"/>
    <p:restoredTop sz="94700" autoAdjust="0"/>
  </p:normalViewPr>
  <p:slideViewPr>
    <p:cSldViewPr>
      <p:cViewPr varScale="1">
        <p:scale>
          <a:sx n="103" d="100"/>
          <a:sy n="103" d="100"/>
        </p:scale>
        <p:origin x="-420"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1" name="Rectangle 3"/>
          <p:cNvSpPr>
            <a:spLocks noGrp="1" noChangeArrowheads="1"/>
          </p:cNvSpPr>
          <p:nvPr>
            <p:ph type="dt" idx="1"/>
          </p:nvPr>
        </p:nvSpPr>
        <p:spPr bwMode="auto">
          <a:xfrm>
            <a:off x="654050" y="95250"/>
            <a:ext cx="1060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Month 20xx</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E2D12AD0-39D7-481D-A90E-51416BE1228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Slide Image Placeholder 10"/>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noFill/>
        </p:spPr>
        <p:txBody>
          <a:bodyPr/>
          <a:lstStyle/>
          <a:p>
            <a:r>
              <a:rPr lang="en-US" smtClean="0"/>
              <a:t>Page </a:t>
            </a:r>
            <a:fld id="{9FB3E486-5714-4476-87EF-E6E194B853B1}" type="slidenum">
              <a:rPr lang="en-US" smtClean="0"/>
              <a:pPr/>
              <a:t>10</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noFill/>
        </p:spPr>
        <p:txBody>
          <a:bodyPr/>
          <a:lstStyle/>
          <a:p>
            <a:r>
              <a:rPr lang="en-US" smtClean="0"/>
              <a:t>Page </a:t>
            </a:r>
            <a:fld id="{22873825-BC60-48EB-9FFF-65A50B4E4F2E}" type="slidenum">
              <a:rPr lang="en-US" smtClean="0"/>
              <a:pPr/>
              <a:t>11</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noFill/>
        </p:spPr>
        <p:txBody>
          <a:bodyPr/>
          <a:lstStyle/>
          <a:p>
            <a:r>
              <a:rPr lang="en-US" smtClean="0"/>
              <a:t>Page </a:t>
            </a:r>
            <a:fld id="{DF36E325-9DCB-4E9C-B2E9-33A2A74CDECF}" type="slidenum">
              <a:rPr lang="en-US" smtClean="0"/>
              <a:pPr/>
              <a:t>12</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noFill/>
        </p:spPr>
        <p:txBody>
          <a:bodyPr/>
          <a:lstStyle/>
          <a:p>
            <a:r>
              <a:rPr lang="en-US" smtClean="0"/>
              <a:t>Page </a:t>
            </a:r>
            <a:fld id="{29802E4C-7981-4917-956C-79C57D027130}" type="slidenum">
              <a:rPr lang="en-US" smtClean="0"/>
              <a:pPr/>
              <a:t>15</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noFill/>
        </p:spPr>
        <p:txBody>
          <a:bodyPr/>
          <a:lstStyle/>
          <a:p>
            <a:r>
              <a:rPr lang="en-US" smtClean="0"/>
              <a:t>Page </a:t>
            </a:r>
            <a:fld id="{BD247846-25D8-40D6-95C5-A08682899269}" type="slidenum">
              <a:rPr lang="en-US" smtClean="0"/>
              <a:pPr/>
              <a:t>17</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noFill/>
        </p:spPr>
        <p:txBody>
          <a:bodyPr/>
          <a:lstStyle/>
          <a:p>
            <a:r>
              <a:rPr lang="en-US" smtClean="0"/>
              <a:t>Page </a:t>
            </a:r>
            <a:fld id="{3DBE22F5-9652-4299-BE75-1D7EAA000FDA}" type="slidenum">
              <a:rPr lang="en-US" smtClean="0"/>
              <a:pPr/>
              <a:t>18</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noFill/>
        </p:spPr>
        <p:txBody>
          <a:bodyPr/>
          <a:lstStyle/>
          <a:p>
            <a:r>
              <a:rPr lang="en-US" smtClean="0"/>
              <a:t>Page </a:t>
            </a:r>
            <a:fld id="{4459728C-1439-493F-A35A-B1BCF95AB4CE}" type="slidenum">
              <a:rPr lang="en-US" smtClean="0"/>
              <a:pPr/>
              <a:t>9</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Subir Das, Chair, IEEE 802.21</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Date Placeholder 3"/>
          <p:cNvSpPr>
            <a:spLocks noGrp="1"/>
          </p:cNvSpPr>
          <p:nvPr>
            <p:ph type="dt" sz="half" idx="10"/>
          </p:nvPr>
        </p:nvSpPr>
        <p:spPr>
          <a:xfrm>
            <a:off x="685800" y="6477456"/>
            <a:ext cx="788421" cy="215444"/>
          </a:xfrm>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6CC2B97F-973B-4407-B2CD-43C3E76D1A66}"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8281"/>
            <a:ext cx="788421" cy="215444"/>
          </a:xfrm>
        </p:spPr>
        <p:txBody>
          <a:bodyPr/>
          <a:lstStyle/>
          <a:p>
            <a:pPr>
              <a:defRPr/>
            </a:pPr>
            <a:r>
              <a:rPr lang="en-US" smtClean="0"/>
              <a:t>May  2011</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May  2011</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Subir Das, Chair, IEEE 802.21</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8281"/>
            <a:ext cx="743537" cy="215444"/>
          </a:xfrm>
        </p:spPr>
        <p:txBody>
          <a:bodyPr/>
          <a:lstStyle>
            <a:lvl1pPr>
              <a:defRPr/>
            </a:lvl1pPr>
          </a:lstStyle>
          <a:p>
            <a:pPr>
              <a:defRPr/>
            </a:pPr>
            <a:r>
              <a:rPr lang="en-US" smtClean="0"/>
              <a:t>May  2011</a:t>
            </a:r>
            <a:endParaRPr lang="en-US" dirty="0"/>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p:spPr>
        <p:txBody>
          <a:bodyPr/>
          <a:lstStyle>
            <a:lvl1pPr>
              <a:defRPr/>
            </a:lvl1pPr>
          </a:lstStyle>
          <a:p>
            <a:pPr>
              <a:defRPr/>
            </a:pPr>
            <a:r>
              <a:rPr lang="en-US" smtClean="0"/>
              <a:t>May  2011</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Subir Das, Chair, IEEE 802.21</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18"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19"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914400" y="378281"/>
            <a:ext cx="91018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400" b="1"/>
            </a:lvl1pPr>
          </a:lstStyle>
          <a:p>
            <a:pPr>
              <a:defRPr/>
            </a:pPr>
            <a:r>
              <a:rPr lang="en-US" smtClean="0"/>
              <a:t>May  2011</a:t>
            </a:r>
            <a:endParaRPr lang="en-US" dirty="0"/>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Subir Das, Chair, IEEE 802.21</a:t>
            </a: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4114800" y="381000"/>
            <a:ext cx="4781502" cy="215444"/>
          </a:xfrm>
          <a:prstGeom prst="rect">
            <a:avLst/>
          </a:prstGeom>
          <a:noFill/>
          <a:ln w="9525">
            <a:noFill/>
            <a:miter lim="800000"/>
            <a:headEnd/>
            <a:tailEnd/>
          </a:ln>
          <a:effectLst/>
        </p:spPr>
        <p:txBody>
          <a:bodyPr wrap="square" lIns="0" tIns="0" rIns="0" bIns="0" anchor="b">
            <a:spAutoFit/>
          </a:bodyPr>
          <a:lstStyle/>
          <a:p>
            <a:pPr marL="457200" lvl="4" algn="r">
              <a:defRPr/>
            </a:pPr>
            <a:r>
              <a:rPr lang="en-US" sz="1400" b="1" dirty="0" smtClean="0"/>
              <a:t>21-11-0079-00-0000-WG_Session-44_Opening_Notes.ppt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2" r:id="rId2"/>
    <p:sldLayoutId id="2147483863" r:id="rId3"/>
    <p:sldLayoutId id="2147483837"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21/ballot_4.html"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21/ballot_5.html" TargetMode="External"/><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eabass.ieee.org/imat/"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Lake Louise.jpg"/>
          <p:cNvPicPr>
            <a:picLocks noChangeAspect="1"/>
          </p:cNvPicPr>
          <p:nvPr/>
        </p:nvPicPr>
        <p:blipFill>
          <a:blip r:embed="rId3" cstate="print"/>
          <a:stretch>
            <a:fillRect/>
          </a:stretch>
        </p:blipFill>
        <p:spPr>
          <a:xfrm>
            <a:off x="0" y="0"/>
            <a:ext cx="9144000" cy="6858000"/>
          </a:xfrm>
          <a:prstGeom prst="rect">
            <a:avLst/>
          </a:prstGeom>
        </p:spPr>
      </p:pic>
      <p:sp>
        <p:nvSpPr>
          <p:cNvPr id="16386" name="Date Placeholder 3"/>
          <p:cNvSpPr>
            <a:spLocks noGrp="1"/>
          </p:cNvSpPr>
          <p:nvPr>
            <p:ph type="dt" sz="quarter" idx="4294967295"/>
          </p:nvPr>
        </p:nvSpPr>
        <p:spPr>
          <a:xfrm>
            <a:off x="685800" y="6477456"/>
            <a:ext cx="788421" cy="215444"/>
          </a:xfrm>
          <a:noFill/>
        </p:spPr>
        <p:txBody>
          <a:bodyPr/>
          <a:lstStyle/>
          <a:p>
            <a:r>
              <a:rPr lang="en-US" dirty="0" smtClean="0">
                <a:solidFill>
                  <a:srgbClr val="FFC000"/>
                </a:solidFill>
              </a:rPr>
              <a:t>May  2011</a:t>
            </a:r>
            <a:endParaRPr lang="en-US" dirty="0" smtClean="0">
              <a:solidFill>
                <a:srgbClr val="FFC000"/>
              </a:solidFill>
            </a:endParaRPr>
          </a:p>
        </p:txBody>
      </p:sp>
      <p:sp>
        <p:nvSpPr>
          <p:cNvPr id="16387" name="Footer Placeholder 4"/>
          <p:cNvSpPr>
            <a:spLocks noGrp="1"/>
          </p:cNvSpPr>
          <p:nvPr>
            <p:ph type="ftr" sz="quarter" idx="4294967295"/>
          </p:nvPr>
        </p:nvSpPr>
        <p:spPr>
          <a:xfrm>
            <a:off x="6711950" y="6475413"/>
            <a:ext cx="1898650" cy="184150"/>
          </a:xfrm>
          <a:noFill/>
        </p:spPr>
        <p:txBody>
          <a:bodyPr/>
          <a:lstStyle/>
          <a:p>
            <a:r>
              <a:rPr lang="en-US" dirty="0" smtClean="0">
                <a:solidFill>
                  <a:srgbClr val="FFC000"/>
                </a:solidFill>
              </a:rPr>
              <a:t>Subir Das, Chair, IEEE 802.21</a:t>
            </a:r>
          </a:p>
        </p:txBody>
      </p:sp>
      <p:sp>
        <p:nvSpPr>
          <p:cNvPr id="16388" name="Slide Number Placeholder 5"/>
          <p:cNvSpPr>
            <a:spLocks noGrp="1"/>
          </p:cNvSpPr>
          <p:nvPr>
            <p:ph type="sldNum" sz="quarter" idx="4294967295"/>
          </p:nvPr>
        </p:nvSpPr>
        <p:spPr>
          <a:xfrm>
            <a:off x="4392901" y="6475413"/>
            <a:ext cx="432811" cy="184666"/>
          </a:xfrm>
          <a:noFill/>
        </p:spPr>
        <p:txBody>
          <a:bodyPr/>
          <a:lstStyle/>
          <a:p>
            <a:r>
              <a:rPr lang="en-US" dirty="0" smtClean="0">
                <a:solidFill>
                  <a:srgbClr val="FFC000"/>
                </a:solidFill>
              </a:rPr>
              <a:t>Slide </a:t>
            </a:r>
            <a:fld id="{6042FFE4-C8DC-457A-A259-A03C95A25D6B}" type="slidenum">
              <a:rPr lang="en-US" smtClean="0">
                <a:solidFill>
                  <a:srgbClr val="FFC000"/>
                </a:solidFill>
              </a:rPr>
              <a:pPr/>
              <a:t>1</a:t>
            </a:fld>
            <a:endParaRPr lang="en-US" dirty="0" smtClean="0">
              <a:solidFill>
                <a:srgbClr val="FFC000"/>
              </a:solidFill>
            </a:endParaRPr>
          </a:p>
        </p:txBody>
      </p:sp>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solidFill>
                  <a:srgbClr val="FFC000"/>
                </a:solidFill>
                <a:latin typeface="Arial" charset="0"/>
              </a:rPr>
              <a:t>IEEE 802.21</a:t>
            </a:r>
            <a:br>
              <a:rPr lang="en-US" sz="5400" b="1" dirty="0" smtClean="0">
                <a:solidFill>
                  <a:srgbClr val="FFC000"/>
                </a:solidFill>
                <a:latin typeface="Arial" charset="0"/>
              </a:rPr>
            </a:br>
            <a:r>
              <a:rPr lang="en-US" b="1" dirty="0" smtClean="0">
                <a:solidFill>
                  <a:srgbClr val="FFC000"/>
                </a:solidFill>
                <a:latin typeface="Arial" charset="0"/>
              </a:rPr>
              <a:t>Session #</a:t>
            </a:r>
            <a:r>
              <a:rPr lang="en-US" b="1" dirty="0" smtClean="0">
                <a:solidFill>
                  <a:srgbClr val="FFC000"/>
                </a:solidFill>
                <a:latin typeface="Arial" charset="0"/>
              </a:rPr>
              <a:t>44</a:t>
            </a:r>
            <a:r>
              <a:rPr lang="en-US" b="1" dirty="0" smtClean="0">
                <a:solidFill>
                  <a:srgbClr val="FFC000"/>
                </a:solidFill>
                <a:latin typeface="Arial" charset="0"/>
              </a:rPr>
              <a:t/>
            </a:r>
            <a:br>
              <a:rPr lang="en-US" b="1" dirty="0" smtClean="0">
                <a:solidFill>
                  <a:srgbClr val="FFC000"/>
                </a:solidFill>
                <a:latin typeface="Arial" charset="0"/>
              </a:rPr>
            </a:br>
            <a:r>
              <a:rPr lang="en-US" b="1" dirty="0" smtClean="0">
                <a:solidFill>
                  <a:srgbClr val="FFC000"/>
                </a:solidFill>
                <a:latin typeface="Arial" charset="0"/>
              </a:rPr>
              <a:t>Lake Louise, Canada</a:t>
            </a:r>
            <a:r>
              <a:rPr lang="en-US" sz="3600" b="1" dirty="0" smtClean="0">
                <a:solidFill>
                  <a:srgbClr val="FFC000"/>
                </a:solidFill>
                <a:latin typeface="Arial" charset="0"/>
              </a:rPr>
              <a:t/>
            </a:r>
            <a:br>
              <a:rPr lang="en-US" sz="3600" b="1" dirty="0" smtClean="0">
                <a:solidFill>
                  <a:srgbClr val="FFC000"/>
                </a:solidFill>
                <a:latin typeface="Arial" charset="0"/>
              </a:rPr>
            </a:br>
            <a:r>
              <a:rPr lang="en-US" sz="3200" b="1" dirty="0" smtClean="0">
                <a:solidFill>
                  <a:srgbClr val="FFC000"/>
                </a:solidFill>
                <a:latin typeface="Arial" charset="0"/>
              </a:rPr>
              <a:t>Opening Plenary</a:t>
            </a:r>
          </a:p>
        </p:txBody>
      </p:sp>
      <p:sp>
        <p:nvSpPr>
          <p:cNvPr id="16390" name="Rectangle 3"/>
          <p:cNvSpPr>
            <a:spLocks noGrp="1" noChangeArrowheads="1"/>
          </p:cNvSpPr>
          <p:nvPr>
            <p:ph type="subTitle" idx="1"/>
          </p:nvPr>
        </p:nvSpPr>
        <p:spPr>
          <a:xfrm>
            <a:off x="1371600" y="4800600"/>
            <a:ext cx="6781800" cy="1219200"/>
          </a:xfrm>
        </p:spPr>
        <p:txBody>
          <a:bodyPr/>
          <a:lstStyle/>
          <a:p>
            <a:r>
              <a:rPr lang="en-US" sz="2800" dirty="0" smtClean="0">
                <a:solidFill>
                  <a:srgbClr val="FFC000"/>
                </a:solidFill>
                <a:latin typeface="Arial" charset="0"/>
              </a:rPr>
              <a:t>Subir Das</a:t>
            </a:r>
          </a:p>
          <a:p>
            <a:r>
              <a:rPr lang="en-US" sz="2800" dirty="0" smtClean="0">
                <a:solidFill>
                  <a:srgbClr val="FFC000"/>
                </a:solidFill>
                <a:latin typeface="Arial" charset="0"/>
              </a:rPr>
              <a:t>Subir at research dot </a:t>
            </a:r>
            <a:r>
              <a:rPr lang="en-US" sz="2800" dirty="0" err="1" smtClean="0">
                <a:solidFill>
                  <a:srgbClr val="FFC000"/>
                </a:solidFill>
                <a:latin typeface="Arial" charset="0"/>
              </a:rPr>
              <a:t>telcordia</a:t>
            </a:r>
            <a:r>
              <a:rPr lang="en-US" sz="2800" dirty="0" smtClean="0">
                <a:solidFill>
                  <a:srgbClr val="FFC000"/>
                </a:solidFill>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24579" name="Footer Placeholder 4"/>
          <p:cNvSpPr>
            <a:spLocks noGrp="1"/>
          </p:cNvSpPr>
          <p:nvPr>
            <p:ph type="ftr" sz="quarter" idx="11"/>
          </p:nvPr>
        </p:nvSpPr>
        <p:spPr>
          <a:noFill/>
        </p:spPr>
        <p:txBody>
          <a:bodyPr/>
          <a:lstStyle/>
          <a:p>
            <a:r>
              <a:rPr lang="en-US" smtClean="0"/>
              <a:t>Subir Das, Chair, IEEE 802.21</a:t>
            </a:r>
          </a:p>
        </p:txBody>
      </p:sp>
      <p:sp>
        <p:nvSpPr>
          <p:cNvPr id="24580" name="Slide Number Placeholder 5"/>
          <p:cNvSpPr>
            <a:spLocks noGrp="1"/>
          </p:cNvSpPr>
          <p:nvPr>
            <p:ph type="sldNum" sz="quarter" idx="12"/>
          </p:nvPr>
        </p:nvSpPr>
        <p:spPr>
          <a:noFill/>
        </p:spPr>
        <p:txBody>
          <a:bodyPr/>
          <a:lstStyle/>
          <a:p>
            <a:r>
              <a:rPr lang="en-US" smtClean="0"/>
              <a:t>Slide </a:t>
            </a:r>
            <a:fld id="{CC97BA20-F9B8-4093-B37E-11A5E9916499}" type="slidenum">
              <a:rPr lang="en-US" smtClean="0"/>
              <a:pPr/>
              <a:t>10</a:t>
            </a:fld>
            <a:endParaRPr lang="en-US"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smtClean="0"/>
              <a:t>	</a:t>
            </a:r>
            <a:r>
              <a:rPr lang="en-US"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25603" name="Footer Placeholder 4"/>
          <p:cNvSpPr>
            <a:spLocks noGrp="1"/>
          </p:cNvSpPr>
          <p:nvPr>
            <p:ph type="ftr" sz="quarter" idx="11"/>
          </p:nvPr>
        </p:nvSpPr>
        <p:spPr>
          <a:noFill/>
        </p:spPr>
        <p:txBody>
          <a:bodyPr/>
          <a:lstStyle/>
          <a:p>
            <a:r>
              <a:rPr lang="en-US" smtClean="0"/>
              <a:t>Subir Das, Chair, IEEE 802.21</a:t>
            </a:r>
          </a:p>
        </p:txBody>
      </p:sp>
      <p:sp>
        <p:nvSpPr>
          <p:cNvPr id="25604" name="Slide Number Placeholder 5"/>
          <p:cNvSpPr>
            <a:spLocks noGrp="1"/>
          </p:cNvSpPr>
          <p:nvPr>
            <p:ph type="sldNum" sz="quarter" idx="12"/>
          </p:nvPr>
        </p:nvSpPr>
        <p:spPr>
          <a:noFill/>
        </p:spPr>
        <p:txBody>
          <a:bodyPr/>
          <a:lstStyle/>
          <a:p>
            <a:r>
              <a:rPr lang="en-US" smtClean="0"/>
              <a:t>Slide </a:t>
            </a:r>
            <a:fld id="{CE91E893-8EC0-4D4A-8741-86559D9305A9}" type="slidenum">
              <a:rPr lang="en-US" smtClean="0"/>
              <a:pPr/>
              <a:t>11</a:t>
            </a:fld>
            <a:endParaRPr lang="en-US"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26627" name="Footer Placeholder 4"/>
          <p:cNvSpPr>
            <a:spLocks noGrp="1"/>
          </p:cNvSpPr>
          <p:nvPr>
            <p:ph type="ftr" sz="quarter" idx="11"/>
          </p:nvPr>
        </p:nvSpPr>
        <p:spPr>
          <a:noFill/>
        </p:spPr>
        <p:txBody>
          <a:bodyPr/>
          <a:lstStyle/>
          <a:p>
            <a:r>
              <a:rPr lang="en-US" smtClean="0"/>
              <a:t>Subir Das, Chair, IEEE 802.21</a:t>
            </a:r>
          </a:p>
        </p:txBody>
      </p:sp>
      <p:sp>
        <p:nvSpPr>
          <p:cNvPr id="26628" name="Slide Number Placeholder 5"/>
          <p:cNvSpPr>
            <a:spLocks noGrp="1"/>
          </p:cNvSpPr>
          <p:nvPr>
            <p:ph type="sldNum" sz="quarter" idx="12"/>
          </p:nvPr>
        </p:nvSpPr>
        <p:spPr>
          <a:noFill/>
        </p:spPr>
        <p:txBody>
          <a:bodyPr/>
          <a:lstStyle/>
          <a:p>
            <a:r>
              <a:rPr lang="en-US" smtClean="0"/>
              <a:t>Slide </a:t>
            </a:r>
            <a:fld id="{80CE9846-9675-40AD-9C14-3B89BC61C5A3}" type="slidenum">
              <a:rPr lang="en-US" smtClean="0"/>
              <a:pPr/>
              <a:t>12</a:t>
            </a:fld>
            <a:endParaRPr lang="en-US"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27651" name="Footer Placeholder 4"/>
          <p:cNvSpPr>
            <a:spLocks noGrp="1"/>
          </p:cNvSpPr>
          <p:nvPr>
            <p:ph type="ftr" sz="quarter" idx="11"/>
          </p:nvPr>
        </p:nvSpPr>
        <p:spPr>
          <a:noFill/>
        </p:spPr>
        <p:txBody>
          <a:bodyPr/>
          <a:lstStyle/>
          <a:p>
            <a:r>
              <a:rPr lang="en-US" smtClean="0"/>
              <a:t>Subir Das, Chair, IEEE 802.21</a:t>
            </a:r>
          </a:p>
        </p:txBody>
      </p:sp>
      <p:sp>
        <p:nvSpPr>
          <p:cNvPr id="27652" name="Slide Number Placeholder 5"/>
          <p:cNvSpPr>
            <a:spLocks noGrp="1"/>
          </p:cNvSpPr>
          <p:nvPr>
            <p:ph type="sldNum" sz="quarter" idx="12"/>
          </p:nvPr>
        </p:nvSpPr>
        <p:spPr>
          <a:noFill/>
        </p:spPr>
        <p:txBody>
          <a:bodyPr/>
          <a:lstStyle/>
          <a:p>
            <a:r>
              <a:rPr lang="en-US" smtClean="0"/>
              <a:t>Slide </a:t>
            </a:r>
            <a:fld id="{36956A1B-9607-43D8-A761-C6EBD02BEFF5}" type="slidenum">
              <a:rPr lang="en-US" smtClean="0"/>
              <a:pPr/>
              <a:t>13</a:t>
            </a:fld>
            <a:endParaRPr lang="en-US"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smtClean="0"/>
              <a:t>Patent Related Links</a:t>
            </a:r>
            <a:endParaRPr lang="en-US" sz="4000" u="sng"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910186" cy="215444"/>
          </a:xfrm>
          <a:noFill/>
        </p:spPr>
        <p:txBody>
          <a:bodyPr/>
          <a:lstStyle/>
          <a:p>
            <a:r>
              <a:rPr lang="en-US" smtClean="0"/>
              <a:t>May  2011</a:t>
            </a:r>
            <a:endParaRPr lang="en-US" dirty="0" smtClean="0"/>
          </a:p>
        </p:txBody>
      </p:sp>
      <p:sp>
        <p:nvSpPr>
          <p:cNvPr id="28675" name="Footer Placeholder 4"/>
          <p:cNvSpPr>
            <a:spLocks noGrp="1"/>
          </p:cNvSpPr>
          <p:nvPr>
            <p:ph type="ftr" sz="quarter" idx="11"/>
          </p:nvPr>
        </p:nvSpPr>
        <p:spPr>
          <a:noFill/>
        </p:spPr>
        <p:txBody>
          <a:bodyPr/>
          <a:lstStyle/>
          <a:p>
            <a:r>
              <a:rPr lang="en-US" smtClean="0"/>
              <a:t>Subir Das, Chair, IEEE 802.21</a:t>
            </a:r>
          </a:p>
        </p:txBody>
      </p:sp>
      <p:sp>
        <p:nvSpPr>
          <p:cNvPr id="28676" name="Slide Number Placeholder 5"/>
          <p:cNvSpPr>
            <a:spLocks noGrp="1"/>
          </p:cNvSpPr>
          <p:nvPr>
            <p:ph type="sldNum" sz="quarter" idx="12"/>
          </p:nvPr>
        </p:nvSpPr>
        <p:spPr>
          <a:noFill/>
        </p:spPr>
        <p:txBody>
          <a:bodyPr/>
          <a:lstStyle/>
          <a:p>
            <a:r>
              <a:rPr lang="en-US" smtClean="0"/>
              <a:t>Slide </a:t>
            </a:r>
            <a:fld id="{803CED95-681D-4989-AF89-AE523FE60A08}" type="slidenum">
              <a:rPr lang="en-US" smtClean="0"/>
              <a:pPr/>
              <a:t>14</a:t>
            </a:fld>
            <a:endParaRPr lang="en-US"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29699" name="Footer Placeholder 4"/>
          <p:cNvSpPr>
            <a:spLocks noGrp="1"/>
          </p:cNvSpPr>
          <p:nvPr>
            <p:ph type="ftr" sz="quarter" idx="11"/>
          </p:nvPr>
        </p:nvSpPr>
        <p:spPr>
          <a:noFill/>
        </p:spPr>
        <p:txBody>
          <a:bodyPr/>
          <a:lstStyle/>
          <a:p>
            <a:r>
              <a:rPr lang="en-US" smtClean="0"/>
              <a:t>Subir Das, Chair, IEEE 802.21</a:t>
            </a:r>
          </a:p>
        </p:txBody>
      </p:sp>
      <p:sp>
        <p:nvSpPr>
          <p:cNvPr id="29700" name="Slide Number Placeholder 5"/>
          <p:cNvSpPr>
            <a:spLocks noGrp="1"/>
          </p:cNvSpPr>
          <p:nvPr>
            <p:ph type="sldNum" sz="quarter" idx="12"/>
          </p:nvPr>
        </p:nvSpPr>
        <p:spPr>
          <a:noFill/>
        </p:spPr>
        <p:txBody>
          <a:bodyPr/>
          <a:lstStyle/>
          <a:p>
            <a:r>
              <a:rPr lang="en-US" smtClean="0"/>
              <a:t>Slide </a:t>
            </a:r>
            <a:fld id="{46450EBA-CDB2-432C-A83A-F889786DF057}" type="slidenum">
              <a:rPr lang="en-US" smtClean="0"/>
              <a:pPr/>
              <a:t>15</a:t>
            </a:fld>
            <a:endParaRPr lang="en-US"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910186" cy="215444"/>
          </a:xfrm>
          <a:noFill/>
        </p:spPr>
        <p:txBody>
          <a:bodyPr/>
          <a:lstStyle/>
          <a:p>
            <a:r>
              <a:rPr lang="en-US" smtClean="0"/>
              <a:t>May  2011</a:t>
            </a:r>
            <a:endParaRPr lang="en-US" dirty="0" smtClean="0"/>
          </a:p>
        </p:txBody>
      </p:sp>
      <p:sp>
        <p:nvSpPr>
          <p:cNvPr id="30723" name="Footer Placeholder 4"/>
          <p:cNvSpPr>
            <a:spLocks noGrp="1"/>
          </p:cNvSpPr>
          <p:nvPr>
            <p:ph type="ftr" sz="quarter" idx="11"/>
          </p:nvPr>
        </p:nvSpPr>
        <p:spPr>
          <a:noFill/>
        </p:spPr>
        <p:txBody>
          <a:bodyPr/>
          <a:lstStyle/>
          <a:p>
            <a:r>
              <a:rPr lang="en-US" smtClean="0"/>
              <a:t>Subir Das, Chair, IEEE 802.21</a:t>
            </a:r>
          </a:p>
        </p:txBody>
      </p:sp>
      <p:sp>
        <p:nvSpPr>
          <p:cNvPr id="30724" name="Slide Number Placeholder 5"/>
          <p:cNvSpPr>
            <a:spLocks noGrp="1"/>
          </p:cNvSpPr>
          <p:nvPr>
            <p:ph type="sldNum" sz="quarter" idx="12"/>
          </p:nvPr>
        </p:nvSpPr>
        <p:spPr>
          <a:noFill/>
        </p:spPr>
        <p:txBody>
          <a:bodyPr/>
          <a:lstStyle/>
          <a:p>
            <a:r>
              <a:rPr lang="en-US" smtClean="0"/>
              <a:t>Slide </a:t>
            </a:r>
            <a:fld id="{CED5CAFE-6B64-478A-82DD-FA7786A43E3E}" type="slidenum">
              <a:rPr lang="en-US" smtClean="0"/>
              <a:pPr/>
              <a:t>16</a:t>
            </a:fld>
            <a:endParaRPr lang="en-US" smtClean="0"/>
          </a:p>
        </p:txBody>
      </p:sp>
      <p:sp>
        <p:nvSpPr>
          <p:cNvPr id="30725" name="Rectangle 2"/>
          <p:cNvSpPr>
            <a:spLocks noGrp="1" noChangeArrowheads="1"/>
          </p:cNvSpPr>
          <p:nvPr>
            <p:ph type="title"/>
          </p:nvPr>
        </p:nvSpPr>
        <p:spPr>
          <a:xfrm>
            <a:off x="381000" y="609600"/>
            <a:ext cx="8305800" cy="609600"/>
          </a:xfrm>
        </p:spPr>
        <p:txBody>
          <a:bodyPr/>
          <a:lstStyle/>
          <a:p>
            <a:r>
              <a:rPr lang="en-US" sz="240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smtClean="0"/>
              <a:t>http://www.ieee802.org/misc-docs/802_chair_guidelines_rev1.9.6.pdf</a:t>
            </a:r>
          </a:p>
          <a:p>
            <a:pPr>
              <a:lnSpc>
                <a:spcPct val="80000"/>
              </a:lnSpc>
            </a:pPr>
            <a:endParaRPr lang="en-US" sz="1800" b="1" smtClean="0"/>
          </a:p>
          <a:p>
            <a:pPr>
              <a:lnSpc>
                <a:spcPct val="80000"/>
              </a:lnSpc>
            </a:pPr>
            <a:r>
              <a:rPr lang="en-US" sz="160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smtClean="0"/>
          </a:p>
          <a:p>
            <a:pPr>
              <a:lnSpc>
                <a:spcPct val="80000"/>
              </a:lnSpc>
            </a:pPr>
            <a:r>
              <a:rPr lang="en-US" sz="160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smtClean="0"/>
              <a:t>A) No announcements or notifications regarding vendor events should be made inside the IEEE 802 meeting rooms or in the vicinity of the IEEE 802 meeting rooms or IEEE 802 registration office</a:t>
            </a:r>
            <a:r>
              <a:rPr lang="en-US" sz="1600" smtClean="0"/>
              <a:t>.</a:t>
            </a:r>
          </a:p>
          <a:p>
            <a:pPr>
              <a:lnSpc>
                <a:spcPct val="80000"/>
              </a:lnSpc>
            </a:pPr>
            <a:r>
              <a:rPr lang="en-US" sz="160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smtClean="0"/>
              <a:t>C) No posters outside IEEE 802 meeting rooms.</a:t>
            </a:r>
          </a:p>
          <a:p>
            <a:pPr>
              <a:lnSpc>
                <a:spcPct val="80000"/>
              </a:lnSpc>
            </a:pPr>
            <a:r>
              <a:rPr lang="en-US" sz="1600" smtClean="0"/>
              <a:t>D) No notification using IEEE WG EMAIL reflectors.</a:t>
            </a:r>
          </a:p>
          <a:p>
            <a:pPr>
              <a:lnSpc>
                <a:spcPct val="80000"/>
              </a:lnSpc>
            </a:pPr>
            <a:r>
              <a:rPr lang="en-US" sz="1600" smtClean="0"/>
              <a:t>E) No commercial mailing notification using the address lists obtained from IEEE or IEEE 802.</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31747" name="Footer Placeholder 4"/>
          <p:cNvSpPr>
            <a:spLocks noGrp="1"/>
          </p:cNvSpPr>
          <p:nvPr>
            <p:ph type="ftr" sz="quarter" idx="11"/>
          </p:nvPr>
        </p:nvSpPr>
        <p:spPr>
          <a:noFill/>
        </p:spPr>
        <p:txBody>
          <a:bodyPr/>
          <a:lstStyle/>
          <a:p>
            <a:r>
              <a:rPr lang="en-US" smtClean="0"/>
              <a:t>Subir Das, Chair, IEEE 802.21</a:t>
            </a:r>
          </a:p>
        </p:txBody>
      </p:sp>
      <p:sp>
        <p:nvSpPr>
          <p:cNvPr id="31748" name="Slide Number Placeholder 5"/>
          <p:cNvSpPr>
            <a:spLocks noGrp="1"/>
          </p:cNvSpPr>
          <p:nvPr>
            <p:ph type="sldNum" sz="quarter" idx="12"/>
          </p:nvPr>
        </p:nvSpPr>
        <p:spPr>
          <a:noFill/>
        </p:spPr>
        <p:txBody>
          <a:bodyPr/>
          <a:lstStyle/>
          <a:p>
            <a:r>
              <a:rPr lang="en-US" smtClean="0"/>
              <a:t>Slide </a:t>
            </a:r>
            <a:fld id="{78C4E284-AD4C-49EA-8AD7-59FE421E81F4}" type="slidenum">
              <a:rPr lang="en-US" smtClean="0"/>
              <a:pPr/>
              <a:t>17</a:t>
            </a:fld>
            <a:endParaRPr lang="en-US"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910186" cy="215444"/>
          </a:xfrm>
          <a:noFill/>
        </p:spPr>
        <p:txBody>
          <a:bodyPr/>
          <a:lstStyle/>
          <a:p>
            <a:r>
              <a:rPr lang="en-US" dirty="0" smtClean="0"/>
              <a:t>May  2011</a:t>
            </a:r>
            <a:endParaRPr lang="en-US" dirty="0" smtClean="0"/>
          </a:p>
        </p:txBody>
      </p:sp>
      <p:sp>
        <p:nvSpPr>
          <p:cNvPr id="32771" name="Footer Placeholder 4"/>
          <p:cNvSpPr>
            <a:spLocks noGrp="1"/>
          </p:cNvSpPr>
          <p:nvPr>
            <p:ph type="ftr" sz="quarter" idx="11"/>
          </p:nvPr>
        </p:nvSpPr>
        <p:spPr>
          <a:noFill/>
        </p:spPr>
        <p:txBody>
          <a:bodyPr/>
          <a:lstStyle/>
          <a:p>
            <a:r>
              <a:rPr lang="en-US" smtClean="0"/>
              <a:t>Subir Das, Chair, IEEE 802.21</a:t>
            </a:r>
          </a:p>
        </p:txBody>
      </p:sp>
      <p:sp>
        <p:nvSpPr>
          <p:cNvPr id="32772" name="Slide Number Placeholder 5"/>
          <p:cNvSpPr>
            <a:spLocks noGrp="1"/>
          </p:cNvSpPr>
          <p:nvPr>
            <p:ph type="sldNum" sz="quarter" idx="12"/>
          </p:nvPr>
        </p:nvSpPr>
        <p:spPr>
          <a:noFill/>
        </p:spPr>
        <p:txBody>
          <a:bodyPr/>
          <a:lstStyle/>
          <a:p>
            <a:r>
              <a:rPr lang="en-US" smtClean="0"/>
              <a:t>Slide </a:t>
            </a:r>
            <a:fld id="{4BB2473D-4156-49E2-9588-DB4E32A0BB31}" type="slidenum">
              <a:rPr lang="en-US" smtClean="0"/>
              <a:pPr/>
              <a:t>18</a:t>
            </a:fld>
            <a:endParaRPr lang="en-US"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19</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a:t>
            </a:r>
            <a:r>
              <a:rPr lang="en-US" sz="3200" dirty="0" smtClean="0">
                <a:solidFill>
                  <a:schemeClr val="accent2"/>
                </a:solidFill>
                <a:latin typeface="Arial" charset="0"/>
              </a:rPr>
              <a:t>4b </a:t>
            </a:r>
            <a:r>
              <a:rPr lang="en-US" sz="3200" dirty="0" smtClean="0">
                <a:solidFill>
                  <a:schemeClr val="accent2"/>
                </a:solidFill>
                <a:latin typeface="Arial" charset="0"/>
              </a:rPr>
              <a:t>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LB#4b </a:t>
            </a:r>
            <a:r>
              <a:rPr lang="en-US" sz="2400" dirty="0" smtClean="0">
                <a:latin typeface="Arial" charset="0"/>
              </a:rPr>
              <a:t>started </a:t>
            </a:r>
            <a:r>
              <a:rPr lang="en-US" sz="2400" dirty="0" smtClean="0">
                <a:latin typeface="Arial" charset="0"/>
              </a:rPr>
              <a:t>on April 18, 2011 </a:t>
            </a:r>
            <a:r>
              <a:rPr lang="en-US" sz="2400" dirty="0" smtClean="0">
                <a:latin typeface="Arial" charset="0"/>
              </a:rPr>
              <a:t>and ended on </a:t>
            </a:r>
            <a:r>
              <a:rPr lang="en-US" sz="2400" dirty="0" smtClean="0">
                <a:latin typeface="Arial" charset="0"/>
              </a:rPr>
              <a:t>May 03,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a:t>
            </a:r>
            <a:r>
              <a:rPr lang="en-US" sz="2400" dirty="0" smtClean="0">
                <a:latin typeface="Arial" charset="0"/>
                <a:cs typeface="Arial" charset="0"/>
              </a:rPr>
              <a:t>May 04</a:t>
            </a:r>
            <a:r>
              <a:rPr lang="en-US" sz="2400" dirty="0" smtClean="0">
                <a:latin typeface="Arial" charset="0"/>
                <a:cs typeface="Arial" charset="0"/>
              </a:rPr>
              <a:t>, 2011 </a:t>
            </a:r>
            <a:r>
              <a:rPr lang="en-US" sz="2000" dirty="0" smtClean="0">
                <a:latin typeface="Arial" charset="0"/>
                <a:cs typeface="Arial" charset="0"/>
                <a:hlinkClick r:id="rId3"/>
              </a:rPr>
              <a:t>http</a:t>
            </a:r>
            <a:r>
              <a:rPr lang="en-US" sz="2000" dirty="0" smtClean="0">
                <a:latin typeface="Arial" charset="0"/>
                <a:cs typeface="Arial" charset="0"/>
                <a:hlinkClick r:id="rId3"/>
              </a:rPr>
              <a:t>://www.ieee802.org/21/ballot_4.html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a:t>
            </a:r>
            <a:r>
              <a:rPr lang="en-US" sz="2000" dirty="0" smtClean="0">
                <a:latin typeface="Arial" charset="0"/>
                <a:cs typeface="Arial" charset="0"/>
              </a:rPr>
              <a:t>:24</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a:t>
            </a:r>
            <a:r>
              <a:rPr lang="en-US" sz="2000" dirty="0" smtClean="0">
                <a:latin typeface="Arial" charset="0"/>
                <a:cs typeface="Arial" charset="0"/>
              </a:rPr>
              <a:t>: 03</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a:t>
            </a:r>
            <a:r>
              <a:rPr lang="en-US" sz="2000" dirty="0" smtClean="0">
                <a:latin typeface="Arial" charset="0"/>
                <a:cs typeface="Arial" charset="0"/>
              </a:rPr>
              <a:t>02</a:t>
            </a:r>
            <a:endParaRPr lang="en-US" sz="2000" dirty="0" smtClean="0">
              <a:latin typeface="Arial" charset="0"/>
              <a:cs typeface="Arial" charset="0"/>
            </a:endParaRPr>
          </a:p>
          <a:p>
            <a:pPr lvl="1">
              <a:lnSpc>
                <a:spcPct val="80000"/>
              </a:lnSpc>
            </a:pPr>
            <a:r>
              <a:rPr lang="en-US" sz="2000" dirty="0" smtClean="0">
                <a:latin typeface="Arial" charset="0"/>
                <a:cs typeface="Arial" charset="0"/>
              </a:rPr>
              <a:t>Return ratio : </a:t>
            </a:r>
            <a:r>
              <a:rPr lang="en-US" sz="2000" dirty="0" smtClean="0">
                <a:latin typeface="Arial" charset="0"/>
                <a:cs typeface="Arial" charset="0"/>
              </a:rPr>
              <a:t>90.26 %</a:t>
            </a:r>
            <a:endParaRPr lang="en-US" sz="2000" dirty="0" smtClean="0">
              <a:latin typeface="Arial" charset="0"/>
              <a:cs typeface="Arial" charset="0"/>
            </a:endParaRP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88%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t>
            </a:r>
            <a:r>
              <a:rPr lang="en-US" sz="2400" dirty="0" smtClean="0">
                <a:latin typeface="Arial" charset="0"/>
                <a:cs typeface="Arial" charset="0"/>
              </a:rPr>
              <a:t>approved </a:t>
            </a:r>
            <a:endParaRPr lang="en-US" sz="2400" dirty="0" smtClean="0">
              <a:latin typeface="Arial" charset="0"/>
              <a:cs typeface="Arial" charset="0"/>
            </a:endParaRP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May  2011</a:t>
            </a:r>
            <a:endParaRPr lang="en-US"/>
          </a:p>
        </p:txBody>
      </p:sp>
      <p:sp>
        <p:nvSpPr>
          <p:cNvPr id="8" name="Date Placeholder 3"/>
          <p:cNvSpPr txBox="1">
            <a:spLocks/>
          </p:cNvSpPr>
          <p:nvPr/>
        </p:nvSpPr>
        <p:spPr bwMode="auto">
          <a:xfrm>
            <a:off x="609600" y="6477456"/>
            <a:ext cx="910186"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smtClean="0">
                <a:ln>
                  <a:noFill/>
                </a:ln>
                <a:solidFill>
                  <a:schemeClr val="tx1"/>
                </a:solidFill>
                <a:effectLst/>
                <a:uLnTx/>
                <a:uFillTx/>
                <a:latin typeface="Times New Roman" pitchFamily="18" charset="0"/>
                <a:ea typeface="+mn-ea"/>
                <a:cs typeface="+mn-cs"/>
              </a:rPr>
              <a:t>May  2011</a:t>
            </a:r>
            <a:endParaRPr kumimoji="0" lang="en-US" sz="14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85800" y="6477456"/>
            <a:ext cx="833305" cy="215444"/>
          </a:xfrm>
          <a:noFill/>
        </p:spPr>
        <p:txBody>
          <a:bodyPr/>
          <a:lstStyle/>
          <a:p>
            <a:r>
              <a:rPr lang="en-US" smtClean="0"/>
              <a:t>May  2011</a:t>
            </a:r>
            <a:endParaRPr lang="en-US" dirty="0" smtClean="0"/>
          </a:p>
        </p:txBody>
      </p:sp>
      <p:sp>
        <p:nvSpPr>
          <p:cNvPr id="17411" name="Footer Placeholder 4"/>
          <p:cNvSpPr>
            <a:spLocks noGrp="1"/>
          </p:cNvSpPr>
          <p:nvPr>
            <p:ph type="ftr" sz="quarter" idx="11"/>
          </p:nvPr>
        </p:nvSpPr>
        <p:spPr>
          <a:noFill/>
        </p:spPr>
        <p:txBody>
          <a:bodyPr/>
          <a:lstStyle/>
          <a:p>
            <a:r>
              <a:rPr lang="en-US" smtClean="0"/>
              <a:t>Subir Das, Chair, IEEE 802.21</a:t>
            </a:r>
          </a:p>
        </p:txBody>
      </p:sp>
      <p:sp>
        <p:nvSpPr>
          <p:cNvPr id="17412" name="Slide Number Placeholder 5"/>
          <p:cNvSpPr>
            <a:spLocks noGrp="1"/>
          </p:cNvSpPr>
          <p:nvPr>
            <p:ph type="sldNum" sz="quarter" idx="12"/>
          </p:nvPr>
        </p:nvSpPr>
        <p:spPr>
          <a:noFill/>
        </p:spPr>
        <p:txBody>
          <a:bodyPr/>
          <a:lstStyle/>
          <a:p>
            <a:r>
              <a:rPr lang="en-US" smtClean="0"/>
              <a:t>Slide </a:t>
            </a:r>
            <a:fld id="{F4947E09-04BA-41CB-918F-1FFEA1098F9D}" type="slidenum">
              <a:rPr lang="en-US" smtClean="0"/>
              <a:pPr/>
              <a:t>2</a:t>
            </a:fld>
            <a:endParaRPr lang="en-US"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4572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30</a:t>
            </a:r>
            <a:r>
              <a:rPr lang="en-US" sz="2400" dirty="0" smtClean="0">
                <a:latin typeface="Arial" charset="0"/>
              </a:rPr>
              <a:t> </a:t>
            </a:r>
            <a:r>
              <a:rPr lang="en-US" sz="2400" dirty="0">
                <a:latin typeface="Arial" charset="0"/>
              </a:rPr>
              <a:t>voting members as of this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20</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a:t>
            </a:r>
            <a:r>
              <a:rPr lang="en-US" sz="3200" dirty="0" smtClean="0">
                <a:solidFill>
                  <a:schemeClr val="accent2"/>
                </a:solidFill>
                <a:latin typeface="Arial" charset="0"/>
              </a:rPr>
              <a:t>5b </a:t>
            </a:r>
            <a:r>
              <a:rPr lang="en-US" sz="3200" dirty="0" smtClean="0">
                <a:solidFill>
                  <a:schemeClr val="accent2"/>
                </a:solidFill>
                <a:latin typeface="Arial" charset="0"/>
              </a:rPr>
              <a:t>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LB#5b </a:t>
            </a:r>
            <a:r>
              <a:rPr lang="en-US" sz="2400" dirty="0" smtClean="0">
                <a:latin typeface="Arial" charset="0"/>
              </a:rPr>
              <a:t>started on </a:t>
            </a:r>
            <a:r>
              <a:rPr lang="en-US" sz="2400" dirty="0" smtClean="0">
                <a:latin typeface="Arial" charset="0"/>
              </a:rPr>
              <a:t>April</a:t>
            </a:r>
            <a:r>
              <a:rPr lang="en-US" sz="2400" dirty="0" smtClean="0">
                <a:latin typeface="Arial" charset="0"/>
              </a:rPr>
              <a:t> 18 </a:t>
            </a:r>
            <a:r>
              <a:rPr lang="en-US" sz="2400" dirty="0" smtClean="0">
                <a:latin typeface="Arial" charset="0"/>
              </a:rPr>
              <a:t>, 2011 and ended on </a:t>
            </a:r>
            <a:r>
              <a:rPr lang="en-US" sz="2400" dirty="0" smtClean="0">
                <a:latin typeface="Arial" charset="0"/>
              </a:rPr>
              <a:t>May 03 </a:t>
            </a:r>
            <a:r>
              <a:rPr lang="en-US" sz="2400" dirty="0" smtClean="0">
                <a:latin typeface="Arial" charset="0"/>
              </a:rPr>
              <a:t>,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a:t>
            </a:r>
            <a:r>
              <a:rPr lang="en-US" sz="2400" dirty="0" smtClean="0">
                <a:latin typeface="Arial" charset="0"/>
                <a:cs typeface="Arial" charset="0"/>
              </a:rPr>
              <a:t>May 04, </a:t>
            </a:r>
            <a:r>
              <a:rPr lang="en-US" sz="2400" dirty="0" smtClean="0">
                <a:latin typeface="Arial" charset="0"/>
                <a:cs typeface="Arial" charset="0"/>
              </a:rPr>
              <a:t>2011</a:t>
            </a:r>
            <a:endParaRPr lang="en-US" sz="2000" dirty="0" smtClean="0">
              <a:latin typeface="Arial" charset="0"/>
              <a:cs typeface="Arial" charset="0"/>
            </a:endParaRPr>
          </a:p>
          <a:p>
            <a:pPr lvl="1">
              <a:lnSpc>
                <a:spcPct val="80000"/>
              </a:lnSpc>
            </a:pPr>
            <a:r>
              <a:rPr lang="en-US" sz="2000" dirty="0" smtClean="0">
                <a:latin typeface="Arial" charset="0"/>
                <a:cs typeface="Arial" charset="0"/>
                <a:hlinkClick r:id="rId3"/>
              </a:rPr>
              <a:t>http://www.ieee802.org/21/ballot_5.html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a:t>
            </a:r>
            <a:r>
              <a:rPr lang="en-US" sz="2000" dirty="0" smtClean="0">
                <a:latin typeface="Arial" charset="0"/>
                <a:cs typeface="Arial" charset="0"/>
              </a:rPr>
              <a:t>25 </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  </a:t>
            </a:r>
            <a:r>
              <a:rPr lang="en-US" sz="2000" dirty="0" smtClean="0">
                <a:latin typeface="Arial" charset="0"/>
                <a:cs typeface="Arial" charset="0"/>
              </a:rPr>
              <a:t>04</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a:t>
            </a:r>
            <a:r>
              <a:rPr lang="en-US" sz="2000" dirty="0" smtClean="0">
                <a:latin typeface="Arial" charset="0"/>
                <a:cs typeface="Arial" charset="0"/>
              </a:rPr>
              <a:t>00  </a:t>
            </a:r>
            <a:endParaRPr lang="en-US" sz="2000" dirty="0" smtClean="0">
              <a:latin typeface="Arial" charset="0"/>
              <a:cs typeface="Arial" charset="0"/>
            </a:endParaRPr>
          </a:p>
          <a:p>
            <a:pPr lvl="1">
              <a:lnSpc>
                <a:spcPct val="80000"/>
              </a:lnSpc>
            </a:pPr>
            <a:r>
              <a:rPr lang="en-US" sz="2000" dirty="0" smtClean="0">
                <a:latin typeface="Arial" charset="0"/>
                <a:cs typeface="Arial" charset="0"/>
              </a:rPr>
              <a:t>Return ratio : 90.6%</a:t>
            </a: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86.2%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May  2011</a:t>
            </a:r>
            <a:endParaRPr lang="en-US"/>
          </a:p>
        </p:txBody>
      </p:sp>
      <p:sp>
        <p:nvSpPr>
          <p:cNvPr id="7" name="Date Placeholder 3"/>
          <p:cNvSpPr txBox="1">
            <a:spLocks/>
          </p:cNvSpPr>
          <p:nvPr/>
        </p:nvSpPr>
        <p:spPr>
          <a:xfrm>
            <a:off x="685800" y="6477000"/>
            <a:ext cx="1066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May 2011</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1066800" cy="215900"/>
          </a:xfrm>
          <a:noFill/>
        </p:spPr>
        <p:txBody>
          <a:bodyPr/>
          <a:lstStyle/>
          <a:p>
            <a:r>
              <a:rPr lang="en-US" smtClean="0"/>
              <a:t>May  2011</a:t>
            </a:r>
            <a:endParaRPr lang="en-US" dirty="0" smtClean="0"/>
          </a:p>
        </p:txBody>
      </p:sp>
      <p:sp>
        <p:nvSpPr>
          <p:cNvPr id="34819" name="Footer Placeholder 4"/>
          <p:cNvSpPr>
            <a:spLocks noGrp="1"/>
          </p:cNvSpPr>
          <p:nvPr>
            <p:ph type="ftr" sz="quarter" idx="11"/>
          </p:nvPr>
        </p:nvSpPr>
        <p:spPr>
          <a:noFill/>
        </p:spPr>
        <p:txBody>
          <a:bodyPr/>
          <a:lstStyle/>
          <a:p>
            <a:r>
              <a:rPr lang="pt-BR" smtClean="0"/>
              <a:t>Subir Das, Chair, IEEE 802.21</a:t>
            </a:r>
            <a:endParaRPr lang="en-US" smtClean="0"/>
          </a:p>
        </p:txBody>
      </p:sp>
      <p:sp>
        <p:nvSpPr>
          <p:cNvPr id="34820" name="Slide Number Placeholder 5"/>
          <p:cNvSpPr>
            <a:spLocks noGrp="1"/>
          </p:cNvSpPr>
          <p:nvPr>
            <p:ph type="sldNum" sz="quarter" idx="12"/>
          </p:nvPr>
        </p:nvSpPr>
        <p:spPr>
          <a:noFill/>
        </p:spPr>
        <p:txBody>
          <a:bodyPr/>
          <a:lstStyle/>
          <a:p>
            <a:r>
              <a:rPr lang="en-US" smtClean="0"/>
              <a:t>Slide </a:t>
            </a:r>
            <a:fld id="{917CE900-A1D9-48AF-99E5-2A9670E2E491}" type="slidenum">
              <a:rPr lang="en-US" smtClean="0"/>
              <a:pPr/>
              <a:t>21</a:t>
            </a:fld>
            <a:endParaRPr lang="en-US"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May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381000" y="1524000"/>
            <a:ext cx="8305800" cy="4343400"/>
          </a:xfrm>
        </p:spPr>
        <p:txBody>
          <a:bodyPr/>
          <a:lstStyle/>
          <a:p>
            <a:pPr>
              <a:lnSpc>
                <a:spcPct val="90000"/>
              </a:lnSpc>
            </a:pPr>
            <a:r>
              <a:rPr lang="en-US" sz="2400" dirty="0" smtClean="0">
                <a:latin typeface="Arial" charset="0"/>
              </a:rPr>
              <a:t>Task Group Activities</a:t>
            </a:r>
          </a:p>
          <a:p>
            <a:pPr lvl="1">
              <a:lnSpc>
                <a:spcPct val="90000"/>
              </a:lnSpc>
            </a:pPr>
            <a:r>
              <a:rPr lang="en-US" sz="2000" dirty="0" smtClean="0">
                <a:latin typeface="Arial" charset="0"/>
              </a:rPr>
              <a:t>802.21a: Security Extensions to MIH Services</a:t>
            </a:r>
          </a:p>
          <a:p>
            <a:pPr lvl="2">
              <a:lnSpc>
                <a:spcPct val="90000"/>
              </a:lnSpc>
            </a:pPr>
            <a:r>
              <a:rPr lang="en-US" sz="1800" dirty="0" smtClean="0">
                <a:latin typeface="Arial" charset="0"/>
              </a:rPr>
              <a:t>Letter Ballot  comment resolution </a:t>
            </a:r>
          </a:p>
          <a:p>
            <a:pPr lvl="1">
              <a:lnSpc>
                <a:spcPct val="90000"/>
              </a:lnSpc>
            </a:pPr>
            <a:r>
              <a:rPr lang="en-US" sz="2000" dirty="0" smtClean="0">
                <a:latin typeface="Arial" charset="0"/>
              </a:rPr>
              <a:t>802.21b: Handovers with Broadcast Services</a:t>
            </a:r>
          </a:p>
          <a:p>
            <a:pPr lvl="2">
              <a:lnSpc>
                <a:spcPct val="90000"/>
              </a:lnSpc>
            </a:pPr>
            <a:r>
              <a:rPr lang="en-US" sz="1800" dirty="0" smtClean="0">
                <a:latin typeface="Arial" charset="0"/>
              </a:rPr>
              <a:t>Letter Ballot comment resolution</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a:t>
            </a:r>
            <a:r>
              <a:rPr lang="en-US" sz="1800" dirty="0" smtClean="0">
                <a:latin typeface="Arial" charset="0"/>
              </a:rPr>
              <a:t>discussion/presentation </a:t>
            </a:r>
            <a:endParaRPr lang="en-US" sz="1800" dirty="0" smtClean="0">
              <a:latin typeface="Arial" charset="0"/>
              <a:cs typeface="Arial" charset="0"/>
            </a:endParaRPr>
          </a:p>
          <a:p>
            <a:pPr lvl="2">
              <a:lnSpc>
                <a:spcPct val="90000"/>
              </a:lnSpc>
              <a:buFontTx/>
              <a:buNone/>
            </a:pPr>
            <a:endParaRPr lang="en-US" sz="1800" dirty="0" smtClean="0">
              <a:latin typeface="Arial" charset="0"/>
            </a:endParaRP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22</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2011</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685800" y="1676400"/>
            <a:ext cx="8305800" cy="42672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18-21 July 2011, San Francisco, USA</a:t>
            </a: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19-22 September 2011, </a:t>
            </a:r>
            <a:r>
              <a:rPr lang="en-US" sz="2400" b="1" dirty="0" smtClean="0">
                <a:solidFill>
                  <a:srgbClr val="0000FF"/>
                </a:solidFill>
              </a:rPr>
              <a:t>Bangkok, Thailand </a:t>
            </a:r>
            <a:endParaRPr lang="en-US" sz="2400" b="1" dirty="0" smtClean="0">
              <a:solidFill>
                <a:srgbClr val="0000FF"/>
              </a:solidFill>
            </a:endParaRPr>
          </a:p>
          <a:p>
            <a:pPr lvl="1">
              <a:lnSpc>
                <a:spcPct val="90000"/>
              </a:lnSpc>
            </a:pPr>
            <a:r>
              <a:rPr lang="en-US" sz="2000" dirty="0" smtClean="0">
                <a:solidFill>
                  <a:srgbClr val="0000FF"/>
                </a:solidFill>
              </a:rPr>
              <a:t>Meeting co-located with 802.16</a:t>
            </a:r>
            <a:endParaRPr lang="en-US" dirty="0" smtClean="0">
              <a:solidFill>
                <a:srgbClr val="FF0000"/>
              </a:solidFill>
            </a:endParaRPr>
          </a:p>
          <a:p>
            <a:pPr>
              <a:lnSpc>
                <a:spcPct val="90000"/>
              </a:lnSpc>
            </a:pPr>
            <a:r>
              <a:rPr lang="en-US" sz="2400" b="1" dirty="0" smtClean="0">
                <a:solidFill>
                  <a:srgbClr val="FF0000"/>
                </a:solidFill>
              </a:rPr>
              <a:t>Plenary: 7-10 Nov 2011, Atlanta</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23</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533400" y="1524000"/>
            <a:ext cx="8305800" cy="4724400"/>
          </a:xfrm>
        </p:spPr>
        <p:txBody>
          <a:bodyPr/>
          <a:lstStyle/>
          <a:p>
            <a:pPr>
              <a:lnSpc>
                <a:spcPct val="90000"/>
              </a:lnSpc>
            </a:pPr>
            <a:r>
              <a:rPr lang="en-US" sz="2400" b="1" dirty="0" smtClean="0">
                <a:solidFill>
                  <a:srgbClr val="0000FF"/>
                </a:solidFill>
              </a:rPr>
              <a:t>Interim: 09-12 January 2012,  TBD</a:t>
            </a:r>
          </a:p>
          <a:p>
            <a:pPr lvl="1">
              <a:lnSpc>
                <a:spcPct val="90000"/>
              </a:lnSpc>
            </a:pPr>
            <a:r>
              <a:rPr lang="en-US" sz="2000" dirty="0" smtClean="0">
                <a:solidFill>
                  <a:srgbClr val="0000FF"/>
                </a:solidFill>
              </a:rPr>
              <a:t>Meeting co-located with 802.16 (?)</a:t>
            </a:r>
            <a:endParaRPr lang="en-US" sz="2400" b="1" dirty="0" smtClean="0">
              <a:solidFill>
                <a:srgbClr val="FF0000"/>
              </a:solidFill>
            </a:endParaRPr>
          </a:p>
          <a:p>
            <a:pPr>
              <a:lnSpc>
                <a:spcPct val="90000"/>
              </a:lnSpc>
            </a:pPr>
            <a:r>
              <a:rPr lang="en-US" sz="2400" b="1" dirty="0" smtClean="0">
                <a:solidFill>
                  <a:srgbClr val="FF0000"/>
                </a:solidFill>
              </a:rPr>
              <a:t>Plenary: 11-16 March 2012,  TBD (non North American)</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14-17 (Target) May 2012,  TBD</a:t>
            </a:r>
          </a:p>
          <a:p>
            <a:pPr lvl="1">
              <a:lnSpc>
                <a:spcPct val="90000"/>
              </a:lnSpc>
            </a:pPr>
            <a:r>
              <a:rPr lang="en-US" sz="2000" dirty="0" smtClean="0">
                <a:solidFill>
                  <a:srgbClr val="0000FF"/>
                </a:solidFill>
              </a:rPr>
              <a:t>Meeting co-located with 802.16 (?)</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September 2012, TBD</a:t>
            </a:r>
          </a:p>
          <a:p>
            <a:pPr lvl="1">
              <a:lnSpc>
                <a:spcPct val="90000"/>
              </a:lnSpc>
            </a:pPr>
            <a:r>
              <a:rPr lang="en-US" sz="2000" dirty="0" smtClean="0">
                <a:solidFill>
                  <a:srgbClr val="0000FF"/>
                </a:solidFill>
              </a:rPr>
              <a:t>Meeting co-located with 802.16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4294967295"/>
          </p:nvPr>
        </p:nvSpPr>
        <p:spPr>
          <a:xfrm>
            <a:off x="685800" y="6477456"/>
            <a:ext cx="743537" cy="215444"/>
          </a:xfrm>
          <a:noFill/>
        </p:spPr>
        <p:txBody>
          <a:bodyPr/>
          <a:lstStyle/>
          <a:p>
            <a:r>
              <a:rPr lang="en-US" smtClean="0"/>
              <a:t>May  2011</a:t>
            </a:r>
            <a:endParaRPr lang="en-US" dirty="0" smtClean="0"/>
          </a:p>
        </p:txBody>
      </p:sp>
      <p:sp>
        <p:nvSpPr>
          <p:cNvPr id="18435"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8436"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E4A1A90F-C280-4E04-A126-BB4090DFBB2D}" type="slidenum">
              <a:rPr lang="en-US" smtClean="0"/>
              <a:pPr/>
              <a:t>3</a:t>
            </a:fld>
            <a:endParaRPr lang="en-US" smtClean="0"/>
          </a:p>
        </p:txBody>
      </p:sp>
      <p:sp>
        <p:nvSpPr>
          <p:cNvPr id="18437" name="Rectangle 2"/>
          <p:cNvSpPr>
            <a:spLocks noGrp="1" noChangeArrowheads="1"/>
          </p:cNvSpPr>
          <p:nvPr>
            <p:ph type="ctrTitle"/>
          </p:nvPr>
        </p:nvSpPr>
        <p:spPr>
          <a:xfrm>
            <a:off x="685800" y="685800"/>
            <a:ext cx="7772400" cy="1447800"/>
          </a:xfrm>
        </p:spPr>
        <p:txBody>
          <a:bodyPr/>
          <a:lstStyle/>
          <a:p>
            <a:r>
              <a:rPr lang="en-US" sz="4000" b="1" smtClean="0">
                <a:latin typeface="Arial" charset="0"/>
              </a:rPr>
              <a:t>IEEE 802.21</a:t>
            </a:r>
            <a:br>
              <a:rPr lang="en-US" sz="4000" b="1" smtClean="0">
                <a:latin typeface="Arial" charset="0"/>
              </a:rPr>
            </a:br>
            <a:r>
              <a:rPr lang="en-US" sz="4000" b="1"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xfrm>
            <a:off x="685800" y="6477456"/>
            <a:ext cx="955070" cy="215444"/>
          </a:xfrm>
          <a:noFill/>
        </p:spPr>
        <p:txBody>
          <a:bodyPr/>
          <a:lstStyle/>
          <a:p>
            <a:r>
              <a:rPr lang="en-US" smtClean="0"/>
              <a:t>May  2011</a:t>
            </a:r>
            <a:endParaRPr lang="en-US" dirty="0" smtClean="0"/>
          </a:p>
        </p:txBody>
      </p:sp>
      <p:sp>
        <p:nvSpPr>
          <p:cNvPr id="19459" name="Footer Placeholder 4"/>
          <p:cNvSpPr>
            <a:spLocks noGrp="1"/>
          </p:cNvSpPr>
          <p:nvPr>
            <p:ph type="ftr" sz="quarter" idx="11"/>
          </p:nvPr>
        </p:nvSpPr>
        <p:spPr>
          <a:noFill/>
        </p:spPr>
        <p:txBody>
          <a:bodyPr/>
          <a:lstStyle/>
          <a:p>
            <a:r>
              <a:rPr lang="en-US" smtClean="0"/>
              <a:t>Subir Das, Chair, IEEE 802.21</a:t>
            </a:r>
          </a:p>
        </p:txBody>
      </p:sp>
      <p:sp>
        <p:nvSpPr>
          <p:cNvPr id="19460" name="Slide Number Placeholder 5"/>
          <p:cNvSpPr>
            <a:spLocks noGrp="1"/>
          </p:cNvSpPr>
          <p:nvPr>
            <p:ph type="sldNum" sz="quarter" idx="12"/>
          </p:nvPr>
        </p:nvSpPr>
        <p:spPr>
          <a:noFill/>
        </p:spPr>
        <p:txBody>
          <a:bodyPr/>
          <a:lstStyle/>
          <a:p>
            <a:r>
              <a:rPr lang="en-US" smtClean="0"/>
              <a:t>Slide </a:t>
            </a:r>
            <a:fld id="{CDF237D2-9025-4C3F-BEA0-3F53B88EEF65}" type="slidenum">
              <a:rPr lang="en-US" smtClean="0"/>
              <a:pPr/>
              <a:t>4</a:t>
            </a:fld>
            <a:endParaRPr lang="en-US"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1066800" y="5715000"/>
            <a:ext cx="7620000" cy="523220"/>
          </a:xfrm>
          <a:prstGeom prst="rect">
            <a:avLst/>
          </a:prstGeom>
          <a:noFill/>
          <a:ln w="9525">
            <a:noFill/>
            <a:miter lim="800000"/>
            <a:headEnd/>
            <a:tailEnd/>
          </a:ln>
        </p:spPr>
        <p:txBody>
          <a:bodyPr wrap="square">
            <a:spAutoFit/>
          </a:bodyPr>
          <a:lstStyle/>
          <a:p>
            <a:pPr eaLnBrk="1" hangingPunct="1"/>
            <a:r>
              <a:rPr lang="en-US" sz="1400" dirty="0"/>
              <a:t>HBS: Handover with Broadcast Services    </a:t>
            </a:r>
            <a:r>
              <a:rPr lang="en-US" sz="1400" b="1" dirty="0"/>
              <a:t>Default </a:t>
            </a:r>
            <a:r>
              <a:rPr lang="en-US" sz="1400" b="1" dirty="0" smtClean="0"/>
              <a:t>Location</a:t>
            </a:r>
            <a:r>
              <a:rPr lang="en-US" sz="1400" dirty="0" smtClean="0"/>
              <a:t>: Beehive </a:t>
            </a:r>
            <a:endParaRPr lang="en-US" sz="1400" dirty="0"/>
          </a:p>
          <a:p>
            <a:pPr eaLnBrk="1" hangingPunct="1"/>
            <a:r>
              <a:rPr lang="en-US" sz="1400" dirty="0"/>
              <a:t>SRHO: Single Radio </a:t>
            </a:r>
            <a:r>
              <a:rPr lang="en-US" sz="1400" dirty="0" smtClean="0"/>
              <a:t>Handovers</a:t>
            </a:r>
            <a:r>
              <a:rPr lang="en-US" sz="1400" dirty="0" smtClean="0"/>
              <a:t>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3" name="Table 12"/>
          <p:cNvGraphicFramePr>
            <a:graphicFrameLocks noGrp="1"/>
          </p:cNvGraphicFramePr>
          <p:nvPr/>
        </p:nvGraphicFramePr>
        <p:xfrm>
          <a:off x="838199" y="1600200"/>
          <a:ext cx="7467602" cy="4038601"/>
        </p:xfrm>
        <a:graphic>
          <a:graphicData uri="http://schemas.openxmlformats.org/drawingml/2006/table">
            <a:tbl>
              <a:tblPr/>
              <a:tblGrid>
                <a:gridCol w="1156331"/>
                <a:gridCol w="1385831"/>
                <a:gridCol w="1668294"/>
                <a:gridCol w="1668294"/>
                <a:gridCol w="1588852"/>
              </a:tblGrid>
              <a:tr h="815723">
                <a:tc>
                  <a:txBody>
                    <a:bodyPr/>
                    <a:lstStyle/>
                    <a:p>
                      <a:pPr marL="0" marR="0">
                        <a:spcBef>
                          <a:spcPts val="0"/>
                        </a:spcBef>
                        <a:spcAft>
                          <a:spcPts val="0"/>
                        </a:spcAft>
                      </a:pPr>
                      <a:r>
                        <a:rPr lang="en-US" sz="12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Monday</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Tuesday</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Wednesday</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Thursday</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813">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596">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032">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6422">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1015">
                <a:tc>
                  <a:txBody>
                    <a:bodyPr/>
                    <a:lstStyle/>
                    <a:p>
                      <a:pPr marL="0" marR="0">
                        <a:spcBef>
                          <a:spcPts val="0"/>
                        </a:spcBef>
                        <a:spcAft>
                          <a:spcPts val="0"/>
                        </a:spcAft>
                      </a:pPr>
                      <a:r>
                        <a:rPr lang="en-US" sz="1200" b="1">
                          <a:latin typeface="Times New Roman"/>
                          <a:ea typeface="Times New Roman"/>
                        </a:rPr>
                        <a:t>Eve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6:30 – 7:30p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TBD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Security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 Event (until 9 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955070" cy="215444"/>
          </a:xfrm>
          <a:noFill/>
        </p:spPr>
        <p:txBody>
          <a:bodyPr/>
          <a:lstStyle/>
          <a:p>
            <a:r>
              <a:rPr lang="en-US" smtClean="0"/>
              <a:t>May  2011</a:t>
            </a:r>
            <a:endParaRPr lang="en-US" dirty="0" smtClean="0"/>
          </a:p>
        </p:txBody>
      </p:sp>
      <p:sp>
        <p:nvSpPr>
          <p:cNvPr id="20483" name="Footer Placeholder 4"/>
          <p:cNvSpPr>
            <a:spLocks noGrp="1"/>
          </p:cNvSpPr>
          <p:nvPr>
            <p:ph type="ftr" sz="quarter" idx="11"/>
          </p:nvPr>
        </p:nvSpPr>
        <p:spPr>
          <a:noFill/>
        </p:spPr>
        <p:txBody>
          <a:bodyPr/>
          <a:lstStyle/>
          <a:p>
            <a:r>
              <a:rPr lang="en-US" smtClean="0"/>
              <a:t>Subir Das, Chair, IEEE 802.21</a:t>
            </a:r>
          </a:p>
        </p:txBody>
      </p:sp>
      <p:sp>
        <p:nvSpPr>
          <p:cNvPr id="20484" name="Slide Number Placeholder 5"/>
          <p:cNvSpPr>
            <a:spLocks noGrp="1"/>
          </p:cNvSpPr>
          <p:nvPr>
            <p:ph type="sldNum" sz="quarter" idx="12"/>
          </p:nvPr>
        </p:nvSpPr>
        <p:spPr>
          <a:noFill/>
        </p:spPr>
        <p:txBody>
          <a:bodyPr/>
          <a:lstStyle/>
          <a:p>
            <a:r>
              <a:rPr lang="en-US" smtClean="0"/>
              <a:t>Slide </a:t>
            </a:r>
            <a:fld id="{A9074AB9-F52F-4E15-BAF2-1AC81ECC9903}" type="slidenum">
              <a:rPr lang="en-US" smtClean="0"/>
              <a:pPr/>
              <a:t>5</a:t>
            </a:fld>
            <a:endParaRPr lang="en-US"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Network Information </a:t>
            </a:r>
            <a:endParaRPr lang="en-US" dirty="0" smtClean="0">
              <a:latin typeface="Arial" charset="0"/>
            </a:endParaRP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latin typeface="Arial" charset="0"/>
              </a:rPr>
              <a:t>SSID : CLLIEEE</a:t>
            </a:r>
          </a:p>
          <a:p>
            <a:pPr>
              <a:lnSpc>
                <a:spcPct val="80000"/>
              </a:lnSpc>
              <a:defRPr/>
            </a:pPr>
            <a:endParaRPr lang="en-US" sz="2400" dirty="0" smtClean="0">
              <a:latin typeface="Arial" charset="0"/>
            </a:endParaRPr>
          </a:p>
          <a:p>
            <a:pPr>
              <a:lnSpc>
                <a:spcPct val="80000"/>
              </a:lnSpc>
              <a:defRPr/>
            </a:pPr>
            <a:r>
              <a:rPr lang="en-US" sz="2400" dirty="0" err="1" smtClean="0">
                <a:latin typeface="Arial" charset="0"/>
              </a:rPr>
              <a:t>Passwd</a:t>
            </a:r>
            <a:r>
              <a:rPr lang="en-US" sz="2400" dirty="0" smtClean="0">
                <a:latin typeface="Arial" charset="0"/>
              </a:rPr>
              <a:t>: </a:t>
            </a:r>
            <a:r>
              <a:rPr lang="en-US" sz="2400" dirty="0" err="1" smtClean="0">
                <a:latin typeface="Arial" charset="0"/>
              </a:rPr>
              <a:t>ieeeieee</a:t>
            </a:r>
            <a:endParaRPr lang="en-US" sz="2400" dirty="0" smtClean="0">
              <a:latin typeface="Arial" charset="0"/>
            </a:endParaRPr>
          </a:p>
          <a:p>
            <a:pPr>
              <a:lnSpc>
                <a:spcPct val="80000"/>
              </a:lnSpc>
              <a:defRPr/>
            </a:pPr>
            <a:endParaRPr lang="en-US" sz="2400" dirty="0" smtClean="0">
              <a:latin typeface="Arial" charset="0"/>
            </a:endParaRPr>
          </a:p>
          <a:p>
            <a:pPr>
              <a:lnSpc>
                <a:spcPct val="80000"/>
              </a:lnSpc>
              <a:defRPr/>
            </a:pPr>
            <a:endParaRPr lang="en-US" sz="2400" dirty="0" smtClean="0">
              <a:latin typeface="Arial" charset="0"/>
            </a:endParaRPr>
          </a:p>
          <a:p>
            <a:pPr>
              <a:lnSpc>
                <a:spcPct val="80000"/>
              </a:lnSpc>
              <a:defRPr/>
            </a:pPr>
            <a:r>
              <a:rPr lang="en-US" sz="2400" dirty="0" smtClean="0">
                <a:latin typeface="Arial" charset="0"/>
              </a:rPr>
              <a:t>Hotel Room Internet</a:t>
            </a:r>
          </a:p>
          <a:p>
            <a:pPr lvl="1">
              <a:lnSpc>
                <a:spcPct val="80000"/>
              </a:lnSpc>
              <a:defRPr/>
            </a:pPr>
            <a:r>
              <a:rPr lang="en-US" sz="2000" dirty="0" smtClean="0">
                <a:latin typeface="Arial" charset="0"/>
              </a:rPr>
              <a:t>If you have booked ‘Gold rate’ it is automatic</a:t>
            </a:r>
          </a:p>
          <a:p>
            <a:pPr lvl="1">
              <a:lnSpc>
                <a:spcPct val="80000"/>
              </a:lnSpc>
              <a:defRPr/>
            </a:pPr>
            <a:r>
              <a:rPr lang="en-US" sz="2000" dirty="0" smtClean="0">
                <a:latin typeface="Arial" charset="0"/>
              </a:rPr>
              <a:t>If you have booked ‘other rate’, please </a:t>
            </a:r>
            <a:r>
              <a:rPr lang="en-US" sz="2000" dirty="0" smtClean="0">
                <a:latin typeface="Arial" charset="0"/>
              </a:rPr>
              <a:t>ask for room Internet at the registration desk and they will guide you </a:t>
            </a:r>
          </a:p>
          <a:p>
            <a:pPr>
              <a:lnSpc>
                <a:spcPct val="80000"/>
              </a:lnSpc>
              <a:buNone/>
              <a:defRPr/>
            </a:pPr>
            <a:r>
              <a:rPr lang="en-US" sz="2400" dirty="0" smtClean="0">
                <a:latin typeface="Arial" charset="0"/>
              </a:rPr>
              <a:t> </a:t>
            </a:r>
            <a:endParaRPr lang="en-US" sz="2400" dirty="0"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955070" cy="215444"/>
          </a:xfrm>
          <a:noFill/>
        </p:spPr>
        <p:txBody>
          <a:bodyPr/>
          <a:lstStyle/>
          <a:p>
            <a:r>
              <a:rPr lang="en-US" smtClean="0"/>
              <a:t>May  2011</a:t>
            </a:r>
            <a:endParaRPr lang="en-US" dirty="0" smtClean="0"/>
          </a:p>
        </p:txBody>
      </p:sp>
      <p:sp>
        <p:nvSpPr>
          <p:cNvPr id="20483" name="Footer Placeholder 4"/>
          <p:cNvSpPr>
            <a:spLocks noGrp="1"/>
          </p:cNvSpPr>
          <p:nvPr>
            <p:ph type="ftr" sz="quarter" idx="11"/>
          </p:nvPr>
        </p:nvSpPr>
        <p:spPr>
          <a:noFill/>
        </p:spPr>
        <p:txBody>
          <a:bodyPr/>
          <a:lstStyle/>
          <a:p>
            <a:r>
              <a:rPr lang="en-US" smtClean="0"/>
              <a:t>Subir Das, Chair, IEEE 802.21</a:t>
            </a:r>
          </a:p>
        </p:txBody>
      </p:sp>
      <p:sp>
        <p:nvSpPr>
          <p:cNvPr id="20484" name="Slide Number Placeholder 5"/>
          <p:cNvSpPr>
            <a:spLocks noGrp="1"/>
          </p:cNvSpPr>
          <p:nvPr>
            <p:ph type="sldNum" sz="quarter" idx="12"/>
          </p:nvPr>
        </p:nvSpPr>
        <p:spPr>
          <a:noFill/>
        </p:spPr>
        <p:txBody>
          <a:bodyPr/>
          <a:lstStyle/>
          <a:p>
            <a:r>
              <a:rPr lang="en-US" smtClean="0"/>
              <a:t>Slide </a:t>
            </a:r>
            <a:fld id="{A9074AB9-F52F-4E15-BAF2-1AC81ECC9903}" type="slidenum">
              <a:rPr lang="en-US" smtClean="0"/>
              <a:pPr/>
              <a:t>6</a:t>
            </a:fld>
            <a:endParaRPr lang="en-US"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a:t>
            </a:r>
            <a:r>
              <a:rPr lang="en-US" altLang="ja-JP" sz="2000" dirty="0" smtClean="0">
                <a:ea typeface="ＭＳ Ｐゴシック" charset="-128"/>
              </a:rPr>
              <a:t>System</a:t>
            </a:r>
          </a:p>
          <a:p>
            <a:pPr lvl="1">
              <a:lnSpc>
                <a:spcPct val="80000"/>
              </a:lnSpc>
              <a:defRPr/>
            </a:pPr>
            <a:r>
              <a:rPr lang="en-US" altLang="ja-JP" sz="2000" dirty="0" smtClean="0">
                <a:ea typeface="ＭＳ Ｐゴシック" charset="-128"/>
                <a:hlinkClick r:id="rId3"/>
              </a:rPr>
              <a:t>https://</a:t>
            </a:r>
            <a:r>
              <a:rPr lang="en-US" altLang="ja-JP" sz="2000" dirty="0" smtClean="0">
                <a:ea typeface="ＭＳ Ｐゴシック" charset="-128"/>
                <a:hlinkClick r:id="rId3"/>
              </a:rPr>
              <a:t>seabass.ieee.org/imat/</a:t>
            </a:r>
            <a:r>
              <a:rPr lang="en-US" altLang="ja-JP" sz="2000" dirty="0" smtClean="0">
                <a:ea typeface="ＭＳ Ｐゴシック" charset="-128"/>
              </a:rPr>
              <a:t> </a:t>
            </a:r>
            <a:endParaRPr lang="en-US" altLang="ja-JP" sz="2000" dirty="0" smtClean="0">
              <a:ea typeface="ＭＳ Ｐゴシック" charset="-128"/>
            </a:endParaRPr>
          </a:p>
          <a:p>
            <a:pPr lvl="1">
              <a:lnSpc>
                <a:spcPct val="80000"/>
              </a:lnSpc>
              <a:defRPr/>
            </a:pPr>
            <a:r>
              <a:rPr lang="en-US" sz="2000" dirty="0" smtClean="0">
                <a:latin typeface="Arial" charset="0"/>
              </a:rPr>
              <a:t>Enter </a:t>
            </a:r>
            <a:r>
              <a:rPr lang="en-US" sz="2000" dirty="0" smtClean="0">
                <a:latin typeface="Arial" charset="0"/>
              </a:rPr>
              <a:t>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15</a:t>
            </a:r>
            <a:endParaRPr lang="en-US" sz="2000" dirty="0" smtClean="0">
              <a:latin typeface="Arial" charset="0"/>
            </a:endParaRPr>
          </a:p>
          <a:p>
            <a:pPr>
              <a:lnSpc>
                <a:spcPct val="80000"/>
              </a:lnSpc>
              <a:defRPr/>
            </a:pPr>
            <a:r>
              <a:rPr lang="en-US" sz="2000" dirty="0" smtClean="0">
                <a:latin typeface="Arial" charset="0"/>
              </a:rPr>
              <a:t>12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on the 802.21 website</a:t>
            </a:r>
          </a:p>
          <a:p>
            <a:pPr lvl="1">
              <a:lnSpc>
                <a:spcPct val="80000"/>
              </a:lnSpc>
              <a:defRPr/>
            </a:pPr>
            <a:r>
              <a:rPr lang="en-US" sz="1800" dirty="0" smtClean="0">
                <a:latin typeface="Arial" charset="0"/>
              </a:rPr>
              <a:t>Please check the attendance records for any errors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21507" name="Footer Placeholder 4"/>
          <p:cNvSpPr>
            <a:spLocks noGrp="1"/>
          </p:cNvSpPr>
          <p:nvPr>
            <p:ph type="ftr" sz="quarter" idx="11"/>
          </p:nvPr>
        </p:nvSpPr>
        <p:spPr>
          <a:noFill/>
        </p:spPr>
        <p:txBody>
          <a:bodyPr/>
          <a:lstStyle/>
          <a:p>
            <a:r>
              <a:rPr lang="en-US" smtClean="0"/>
              <a:t>Subir Das, Chair, IEEE 802.21</a:t>
            </a:r>
          </a:p>
        </p:txBody>
      </p:sp>
      <p:sp>
        <p:nvSpPr>
          <p:cNvPr id="21508" name="Slide Number Placeholder 5"/>
          <p:cNvSpPr>
            <a:spLocks noGrp="1"/>
          </p:cNvSpPr>
          <p:nvPr>
            <p:ph type="sldNum" sz="quarter" idx="12"/>
          </p:nvPr>
        </p:nvSpPr>
        <p:spPr>
          <a:noFill/>
        </p:spPr>
        <p:txBody>
          <a:bodyPr/>
          <a:lstStyle/>
          <a:p>
            <a:r>
              <a:rPr lang="en-US" smtClean="0"/>
              <a:t>Slide </a:t>
            </a:r>
            <a:fld id="{D2865B41-1C22-4A54-9C41-FBFDD5E88A93}" type="slidenum">
              <a:rPr lang="en-US" smtClean="0"/>
              <a:pPr/>
              <a:t>7</a:t>
            </a:fld>
            <a:endParaRPr lang="en-US" smtClean="0"/>
          </a:p>
        </p:txBody>
      </p:sp>
      <p:sp>
        <p:nvSpPr>
          <p:cNvPr id="21509" name="Rectangle 2"/>
          <p:cNvSpPr>
            <a:spLocks noGrp="1" noChangeArrowheads="1"/>
          </p:cNvSpPr>
          <p:nvPr>
            <p:ph type="title"/>
          </p:nvPr>
        </p:nvSpPr>
        <p:spPr>
          <a:xfrm>
            <a:off x="685800" y="685800"/>
            <a:ext cx="7772400" cy="609600"/>
          </a:xfrm>
        </p:spPr>
        <p:txBody>
          <a:bodyPr/>
          <a:lstStyle/>
          <a:p>
            <a:r>
              <a:rPr lang="en-US"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955070" cy="215444"/>
          </a:xfrm>
          <a:noFill/>
        </p:spPr>
        <p:txBody>
          <a:bodyPr/>
          <a:lstStyle/>
          <a:p>
            <a:r>
              <a:rPr lang="en-US" smtClean="0"/>
              <a:t>May  2011</a:t>
            </a:r>
            <a:endParaRPr lang="en-US" dirty="0" smtClean="0"/>
          </a:p>
        </p:txBody>
      </p:sp>
      <p:sp>
        <p:nvSpPr>
          <p:cNvPr id="22531" name="Footer Placeholder 4"/>
          <p:cNvSpPr>
            <a:spLocks noGrp="1"/>
          </p:cNvSpPr>
          <p:nvPr>
            <p:ph type="ftr" sz="quarter" idx="11"/>
          </p:nvPr>
        </p:nvSpPr>
        <p:spPr>
          <a:noFill/>
        </p:spPr>
        <p:txBody>
          <a:bodyPr/>
          <a:lstStyle/>
          <a:p>
            <a:r>
              <a:rPr lang="en-US" smtClean="0"/>
              <a:t>Subir Das, Chair, IEEE 802.21</a:t>
            </a:r>
          </a:p>
        </p:txBody>
      </p:sp>
      <p:sp>
        <p:nvSpPr>
          <p:cNvPr id="22532" name="Slide Number Placeholder 5"/>
          <p:cNvSpPr>
            <a:spLocks noGrp="1"/>
          </p:cNvSpPr>
          <p:nvPr>
            <p:ph type="sldNum" sz="quarter" idx="12"/>
          </p:nvPr>
        </p:nvSpPr>
        <p:spPr>
          <a:noFill/>
        </p:spPr>
        <p:txBody>
          <a:bodyPr/>
          <a:lstStyle/>
          <a:p>
            <a:r>
              <a:rPr lang="en-US" smtClean="0"/>
              <a:t>Slide </a:t>
            </a:r>
            <a:fld id="{C2D7BC5A-EA10-4A7F-823C-FBFAFE92DC30}" type="slidenum">
              <a:rPr lang="en-US" smtClean="0"/>
              <a:pPr/>
              <a:t>8</a:t>
            </a:fld>
            <a:endParaRPr lang="en-US" smtClean="0"/>
          </a:p>
        </p:txBody>
      </p:sp>
      <p:sp>
        <p:nvSpPr>
          <p:cNvPr id="22533" name="Rectangle 2"/>
          <p:cNvSpPr>
            <a:spLocks noGrp="1" noChangeArrowheads="1"/>
          </p:cNvSpPr>
          <p:nvPr>
            <p:ph type="title"/>
          </p:nvPr>
        </p:nvSpPr>
        <p:spPr>
          <a:xfrm>
            <a:off x="685800" y="685800"/>
            <a:ext cx="7772400" cy="762000"/>
          </a:xfrm>
        </p:spPr>
        <p:txBody>
          <a:bodyPr/>
          <a:lstStyle/>
          <a:p>
            <a:r>
              <a:rPr lang="en-US" sz="3600" smtClean="0">
                <a:latin typeface="Arial" charset="0"/>
              </a:rPr>
              <a:t>Miscellaneous Meeting Logistics</a:t>
            </a:r>
          </a:p>
        </p:txBody>
      </p:sp>
      <p:sp>
        <p:nvSpPr>
          <p:cNvPr id="22534" name="Rectangle 3"/>
          <p:cNvSpPr>
            <a:spLocks noGrp="1" noChangeArrowheads="1"/>
          </p:cNvSpPr>
          <p:nvPr>
            <p:ph type="body" idx="1"/>
          </p:nvPr>
        </p:nvSpPr>
        <p:spPr>
          <a:xfrm>
            <a:off x="685800" y="1447800"/>
            <a:ext cx="7848600" cy="4800600"/>
          </a:xfrm>
        </p:spPr>
        <p:txBody>
          <a:bodyPr/>
          <a:lstStyle/>
          <a:p>
            <a:pPr>
              <a:lnSpc>
                <a:spcPct val="90000"/>
              </a:lnSpc>
            </a:pPr>
            <a:r>
              <a:rPr lang="en-US" sz="2800" dirty="0" smtClean="0">
                <a:latin typeface="Arial" charset="0"/>
              </a:rPr>
              <a:t>Breaks</a:t>
            </a: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Breakfast  (Tues- Thursday) –  (Mount Temple C- 3</a:t>
            </a:r>
            <a:r>
              <a:rPr lang="en-US" sz="2000" baseline="30000" dirty="0" smtClean="0">
                <a:latin typeface="Arial" charset="0"/>
              </a:rPr>
              <a:t>rd</a:t>
            </a:r>
            <a:r>
              <a:rPr lang="en-US" sz="2000" dirty="0" smtClean="0">
                <a:latin typeface="Arial" charset="0"/>
              </a:rPr>
              <a:t> floor)</a:t>
            </a:r>
          </a:p>
          <a:p>
            <a:pPr lvl="2">
              <a:lnSpc>
                <a:spcPct val="90000"/>
              </a:lnSpc>
            </a:pPr>
            <a:r>
              <a:rPr lang="en-US" sz="2000" dirty="0" smtClean="0">
                <a:latin typeface="Arial" charset="0"/>
              </a:rPr>
              <a:t>AM </a:t>
            </a:r>
            <a:r>
              <a:rPr lang="en-US" sz="2000" dirty="0" smtClean="0">
                <a:latin typeface="Arial" charset="0"/>
              </a:rPr>
              <a:t>Coffee break: 10:00-10:30 </a:t>
            </a:r>
            <a:r>
              <a:rPr lang="en-US" sz="2000" dirty="0" smtClean="0">
                <a:latin typeface="Arial" charset="0"/>
              </a:rPr>
              <a:t>am (Mount Temple C- 3</a:t>
            </a:r>
            <a:r>
              <a:rPr lang="en-US" sz="2000" baseline="30000" dirty="0" smtClean="0">
                <a:latin typeface="Arial" charset="0"/>
              </a:rPr>
              <a:t>rd</a:t>
            </a:r>
            <a:r>
              <a:rPr lang="en-US" sz="2000" dirty="0" smtClean="0">
                <a:latin typeface="Arial" charset="0"/>
              </a:rPr>
              <a:t> floor)</a:t>
            </a:r>
            <a:endParaRPr lang="en-US" sz="2000" dirty="0" smtClean="0">
              <a:latin typeface="Arial" charset="0"/>
            </a:endParaRPr>
          </a:p>
          <a:p>
            <a:pPr lvl="2">
              <a:lnSpc>
                <a:spcPct val="90000"/>
              </a:lnSpc>
            </a:pPr>
            <a:r>
              <a:rPr lang="en-US" sz="2000" dirty="0" smtClean="0">
                <a:latin typeface="Arial" charset="0"/>
              </a:rPr>
              <a:t>Lunch: 12.30 -1:30 </a:t>
            </a:r>
            <a:r>
              <a:rPr lang="en-US" sz="2000" dirty="0" smtClean="0">
                <a:latin typeface="Arial" charset="0"/>
              </a:rPr>
              <a:t>pm  (Tom Wilson- 1</a:t>
            </a:r>
            <a:r>
              <a:rPr lang="en-US" sz="2000" baseline="30000" dirty="0" smtClean="0">
                <a:latin typeface="Arial" charset="0"/>
              </a:rPr>
              <a:t>st</a:t>
            </a:r>
            <a:r>
              <a:rPr lang="en-US" sz="2000" dirty="0" smtClean="0">
                <a:latin typeface="Arial" charset="0"/>
              </a:rPr>
              <a:t> floor)</a:t>
            </a:r>
            <a:endParaRPr lang="en-US" sz="2000" dirty="0" smtClean="0">
              <a:latin typeface="Arial" charset="0"/>
            </a:endParaRPr>
          </a:p>
          <a:p>
            <a:pPr lvl="2">
              <a:lnSpc>
                <a:spcPct val="90000"/>
              </a:lnSpc>
            </a:pPr>
            <a:r>
              <a:rPr lang="en-US" sz="2000" dirty="0" smtClean="0">
                <a:latin typeface="Arial" charset="0"/>
              </a:rPr>
              <a:t>PM Coffee break: 3:30 - 4:00 </a:t>
            </a:r>
            <a:r>
              <a:rPr lang="en-US" sz="2000" dirty="0" smtClean="0">
                <a:latin typeface="Arial" charset="0"/>
              </a:rPr>
              <a:t>pm (Mount Temple C- 3</a:t>
            </a:r>
            <a:r>
              <a:rPr lang="en-US" sz="2000" baseline="30000" dirty="0" smtClean="0">
                <a:latin typeface="Arial" charset="0"/>
              </a:rPr>
              <a:t>rd</a:t>
            </a:r>
            <a:r>
              <a:rPr lang="en-US" sz="2000" dirty="0" smtClean="0">
                <a:latin typeface="Arial" charset="0"/>
              </a:rPr>
              <a:t> floor)</a:t>
            </a:r>
            <a:endParaRPr lang="en-US" sz="2000" dirty="0" smtClean="0">
              <a:latin typeface="Arial" charset="0"/>
            </a:endParaRPr>
          </a:p>
          <a:p>
            <a:pPr>
              <a:lnSpc>
                <a:spcPct val="90000"/>
              </a:lnSpc>
            </a:pPr>
            <a:r>
              <a:rPr lang="en-US" sz="2800" dirty="0" smtClean="0">
                <a:latin typeface="Arial" charset="0"/>
              </a:rPr>
              <a:t>Default Location</a:t>
            </a:r>
          </a:p>
          <a:p>
            <a:pPr lvl="1">
              <a:lnSpc>
                <a:spcPct val="90000"/>
              </a:lnSpc>
            </a:pPr>
            <a:r>
              <a:rPr lang="en-US" dirty="0" smtClean="0">
                <a:latin typeface="Arial" charset="0"/>
              </a:rPr>
              <a:t> </a:t>
            </a:r>
            <a:r>
              <a:rPr lang="en-US" dirty="0" smtClean="0">
                <a:latin typeface="Arial" charset="0"/>
              </a:rPr>
              <a:t>Beehive</a:t>
            </a:r>
            <a:endParaRPr lang="en-US" dirty="0" smtClean="0">
              <a:latin typeface="Arial" charset="0"/>
            </a:endParaRPr>
          </a:p>
          <a:p>
            <a:pPr>
              <a:lnSpc>
                <a:spcPct val="90000"/>
              </a:lnSpc>
            </a:pPr>
            <a:r>
              <a:rPr lang="en-US" sz="2800" dirty="0" smtClean="0">
                <a:latin typeface="Arial" charset="0"/>
              </a:rPr>
              <a:t>Wednesday Night </a:t>
            </a:r>
          </a:p>
          <a:p>
            <a:pPr lvl="1">
              <a:lnSpc>
                <a:spcPct val="90000"/>
              </a:lnSpc>
            </a:pPr>
            <a:r>
              <a:rPr lang="en-US" sz="2400" dirty="0" smtClean="0">
                <a:latin typeface="Arial" charset="0"/>
              </a:rPr>
              <a:t>Social (</a:t>
            </a:r>
            <a:r>
              <a:rPr lang="en-US" sz="2400" dirty="0" smtClean="0">
                <a:latin typeface="Arial" charset="0"/>
              </a:rPr>
              <a:t>6:30 </a:t>
            </a:r>
            <a:r>
              <a:rPr lang="en-US" sz="2400" dirty="0" smtClean="0">
                <a:latin typeface="Arial" charset="0"/>
              </a:rPr>
              <a:t>pm onwards</a:t>
            </a:r>
            <a:r>
              <a:rPr lang="en-US" sz="2400" dirty="0" smtClean="0">
                <a:latin typeface="Arial" charset="0"/>
              </a:rPr>
              <a:t>)  (Mount Temple C- 3</a:t>
            </a:r>
            <a:r>
              <a:rPr lang="en-US" sz="2400" baseline="30000" dirty="0" smtClean="0">
                <a:latin typeface="Arial" charset="0"/>
              </a:rPr>
              <a:t>rd</a:t>
            </a:r>
            <a:r>
              <a:rPr lang="en-US" sz="2400" dirty="0" smtClean="0">
                <a:latin typeface="Arial" charset="0"/>
              </a:rPr>
              <a:t> floor)</a:t>
            </a:r>
            <a:endParaRPr lang="en-US" sz="2400" dirty="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910186" cy="215444"/>
          </a:xfrm>
          <a:noFill/>
        </p:spPr>
        <p:txBody>
          <a:bodyPr/>
          <a:lstStyle/>
          <a:p>
            <a:r>
              <a:rPr lang="en-US" smtClean="0"/>
              <a:t>May  2011</a:t>
            </a:r>
            <a:endParaRPr lang="en-US" dirty="0" smtClean="0"/>
          </a:p>
        </p:txBody>
      </p:sp>
      <p:sp>
        <p:nvSpPr>
          <p:cNvPr id="23555" name="Footer Placeholder 4"/>
          <p:cNvSpPr>
            <a:spLocks noGrp="1"/>
          </p:cNvSpPr>
          <p:nvPr>
            <p:ph type="ftr" sz="quarter" idx="11"/>
          </p:nvPr>
        </p:nvSpPr>
        <p:spPr>
          <a:noFill/>
        </p:spPr>
        <p:txBody>
          <a:bodyPr/>
          <a:lstStyle/>
          <a:p>
            <a:r>
              <a:rPr lang="en-US" smtClean="0"/>
              <a:t>Subir Das, Chair, IEEE 802.21</a:t>
            </a:r>
          </a:p>
        </p:txBody>
      </p:sp>
      <p:sp>
        <p:nvSpPr>
          <p:cNvPr id="23556" name="Slide Number Placeholder 5"/>
          <p:cNvSpPr>
            <a:spLocks noGrp="1"/>
          </p:cNvSpPr>
          <p:nvPr>
            <p:ph type="sldNum" sz="quarter" idx="12"/>
          </p:nvPr>
        </p:nvSpPr>
        <p:spPr>
          <a:noFill/>
        </p:spPr>
        <p:txBody>
          <a:bodyPr/>
          <a:lstStyle/>
          <a:p>
            <a:r>
              <a:rPr lang="en-US" smtClean="0"/>
              <a:t>Slide </a:t>
            </a:r>
            <a:fld id="{C645A5C7-939A-4E80-81BC-45AFC1916895}" type="slidenum">
              <a:rPr lang="en-US" smtClean="0"/>
              <a:pPr/>
              <a:t>9</a:t>
            </a:fld>
            <a:endParaRPr lang="en-US"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32268</TotalTime>
  <Words>1957</Words>
  <Application>Microsoft Office PowerPoint</Application>
  <PresentationFormat>On-screen Show (4:3)</PresentationFormat>
  <Paragraphs>413</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802.11PowerPointTemplate-Landscape</vt:lpstr>
      <vt:lpstr>Custom Design</vt:lpstr>
      <vt:lpstr>IEEE 802.21 Session #44 Lake Louise, Canada Opening Plenary</vt:lpstr>
      <vt:lpstr>WG Officers</vt:lpstr>
      <vt:lpstr>IEEE 802.21 Meeting Server Details</vt:lpstr>
      <vt:lpstr>Session Time and Location   </vt:lpstr>
      <vt:lpstr>Network Information </vt:lpstr>
      <vt:lpstr>Attendance</vt:lpstr>
      <vt:lpstr>Voting Membership</vt:lpstr>
      <vt:lpstr>Miscellaneous Meeting Logistics</vt:lpstr>
      <vt:lpstr>Registration and Media Recording</vt:lpstr>
      <vt:lpstr> Membership &amp; Anti-Trust</vt:lpstr>
      <vt:lpstr>Slide 11</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Letter Ballot #4b Result </vt:lpstr>
      <vt:lpstr>Letter Ballot #5b Result </vt:lpstr>
      <vt:lpstr>Objectives for the May Meeting</vt:lpstr>
      <vt:lpstr>Future Sessions – 2011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443</cp:revision>
  <cp:lastPrinted>1998-02-10T13:28:06Z</cp:lastPrinted>
  <dcterms:created xsi:type="dcterms:W3CDTF">2002-07-08T22:03:28Z</dcterms:created>
  <dcterms:modified xsi:type="dcterms:W3CDTF">2011-05-16T17:34:29Z</dcterms:modified>
</cp:coreProperties>
</file>