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theme/theme4.xml" ContentType="application/vnd.openxmlformats-officedocument.theme+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2" r:id="rId2"/>
  </p:sldMasterIdLst>
  <p:notesMasterIdLst>
    <p:notesMasterId r:id="rId9"/>
  </p:notesMasterIdLst>
  <p:handoutMasterIdLst>
    <p:handoutMasterId r:id="rId10"/>
  </p:handoutMasterIdLst>
  <p:sldIdLst>
    <p:sldId id="295" r:id="rId3"/>
    <p:sldId id="296" r:id="rId4"/>
    <p:sldId id="292" r:id="rId5"/>
    <p:sldId id="288" r:id="rId6"/>
    <p:sldId id="294" r:id="rId7"/>
    <p:sldId id="293" r:id="rId8"/>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99FF"/>
    <a:srgbClr val="33CCFF"/>
    <a:srgbClr val="99CCFF"/>
    <a:srgbClr val="33CC33"/>
    <a:srgbClr val="FFFF66"/>
    <a:srgbClr val="FFCC66"/>
    <a:srgbClr val="CCECFF"/>
    <a:srgbClr val="CC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439" autoAdjust="0"/>
    <p:restoredTop sz="90956" autoAdjust="0"/>
  </p:normalViewPr>
  <p:slideViewPr>
    <p:cSldViewPr>
      <p:cViewPr>
        <p:scale>
          <a:sx n="70" d="100"/>
          <a:sy n="70" d="100"/>
        </p:scale>
        <p:origin x="-1170" y="-72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8" d="100"/>
          <a:sy n="58" d="100"/>
        </p:scale>
        <p:origin x="-1746" y="-78"/>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r>
              <a:rPr lang="en-US" altLang="en-US"/>
              <a:t> </a:t>
            </a:r>
            <a:fld id="{69A83E41-4AED-403F-A546-11C6D9E64A9C}"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spAutoFit/>
          </a:bodyPr>
          <a:lstStyle/>
          <a:p>
            <a:pPr eaLnBrk="0" hangingPunct="0">
              <a:defRPr/>
            </a:pPr>
            <a:r>
              <a:rPr lang="en-US" altLang="en-US">
                <a:cs typeface="+mn-cs"/>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spAutoFit/>
          </a:bodyPr>
          <a:lstStyle/>
          <a:p>
            <a:pPr eaLnBrk="0" hangingPunct="0">
              <a:defRPr/>
            </a:pPr>
            <a:r>
              <a:rPr lang="en-US" altLang="en-US">
                <a:cs typeface="+mn-cs"/>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spAutoFit/>
          </a:bodyPr>
          <a:lstStyle/>
          <a:p>
            <a:pPr eaLnBrk="0" hangingPunct="0">
              <a:defRPr/>
            </a:pPr>
            <a:r>
              <a:rPr lang="en-US" altLang="en-US">
                <a:cs typeface="+mn-cs"/>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spAutoFit/>
          </a:bodyPr>
          <a:lstStyle/>
          <a:p>
            <a:pPr eaLnBrk="0" hangingPunct="0">
              <a:defRPr/>
            </a:pPr>
            <a:r>
              <a:rPr lang="en-US" altLang="en-US">
                <a:cs typeface="+mn-cs"/>
              </a:rPr>
              <a:t>Authorname, Affiliation</a:t>
            </a: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fld id="{B2C3EC16-E21D-4238-BA81-1EACBA9AA50B}" type="slidenum">
              <a:rPr lang="en-US" altLang="en-US"/>
              <a:pPr/>
              <a:t>‹#›</a:t>
            </a:fld>
            <a:endParaRPr lang="en-US" alt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spAutoFit/>
          </a:bodyPr>
          <a:lstStyle/>
          <a:p>
            <a:pPr eaLnBrk="0" hangingPunct="0">
              <a:defRPr/>
            </a:pPr>
            <a:r>
              <a:rPr lang="en-US" altLang="en-US">
                <a:cs typeface="+mn-cs"/>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spAutoFit/>
          </a:bodyPr>
          <a:lstStyle/>
          <a:p>
            <a:pPr eaLnBrk="0" hangingPunct="0">
              <a:defRPr/>
            </a:pPr>
            <a:r>
              <a:rPr lang="en-US" altLang="en-US">
                <a:cs typeface="+mn-cs"/>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spAutoFit/>
          </a:bodyPr>
          <a:lstStyle/>
          <a:p>
            <a:pPr eaLnBrk="0" hangingPunct="0">
              <a:defRPr/>
            </a:pPr>
            <a:r>
              <a:rPr lang="en-US" altLang="en-US">
                <a:cs typeface="+mn-cs"/>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spAutoFit/>
          </a:bodyPr>
          <a:lstStyle/>
          <a:p>
            <a:pPr eaLnBrk="0" hangingPunct="0">
              <a:defRPr/>
            </a:pPr>
            <a:r>
              <a:rPr lang="en-US" altLang="en-US">
                <a:cs typeface="+mn-cs"/>
              </a:rPr>
              <a:t>Authorname, Affiliation</a:t>
            </a:r>
          </a:p>
        </p:txBody>
      </p:sp>
    </p:spTree>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1154113" y="701675"/>
            <a:ext cx="4625975" cy="3468688"/>
          </a:xfrm>
          <a:ln/>
        </p:spPr>
      </p:sp>
      <p:sp>
        <p:nvSpPr>
          <p:cNvPr id="11267" name="Notes Placeholder 2"/>
          <p:cNvSpPr>
            <a:spLocks noGrp="1"/>
          </p:cNvSpPr>
          <p:nvPr>
            <p:ph type="body" idx="1"/>
          </p:nvPr>
        </p:nvSpPr>
        <p:spPr>
          <a:noFill/>
          <a:ln/>
        </p:spPr>
        <p:txBody>
          <a:bodyPr/>
          <a:lstStyle/>
          <a:p>
            <a:endParaRPr lang="ja-JP" altLang="ja-JP" smtClean="0"/>
          </a:p>
        </p:txBody>
      </p:sp>
      <p:sp>
        <p:nvSpPr>
          <p:cNvPr id="11268" name="Slide Number Placeholder 3"/>
          <p:cNvSpPr>
            <a:spLocks noGrp="1"/>
          </p:cNvSpPr>
          <p:nvPr>
            <p:ph type="sldNum" sz="quarter" idx="5"/>
          </p:nvPr>
        </p:nvSpPr>
        <p:spPr>
          <a:xfrm>
            <a:off x="3453656" y="8839200"/>
            <a:ext cx="76944" cy="184666"/>
          </a:xfrm>
          <a:noFill/>
        </p:spPr>
        <p:txBody>
          <a:bodyPr/>
          <a:lstStyle/>
          <a:p>
            <a:fld id="{3D397DA4-7EA1-4BFE-9FB4-77D3E4792959}" type="slidenum">
              <a:rPr lang="ja-JP" altLang="en-US">
                <a:solidFill>
                  <a:prstClr val="black"/>
                </a:solidFill>
              </a:rPr>
              <a:pPr/>
              <a:t>1</a:t>
            </a:fld>
            <a:endParaRPr lang="en-US" altLang="ja-JP">
              <a:solidFill>
                <a:prstClr val="black"/>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xfrm>
            <a:off x="1154113" y="701675"/>
            <a:ext cx="4625975" cy="3468688"/>
          </a:xfrm>
          <a:ln/>
        </p:spPr>
      </p:sp>
      <p:sp>
        <p:nvSpPr>
          <p:cNvPr id="12291" name="Notes Placeholder 2"/>
          <p:cNvSpPr>
            <a:spLocks noGrp="1"/>
          </p:cNvSpPr>
          <p:nvPr>
            <p:ph type="body" idx="1"/>
          </p:nvPr>
        </p:nvSpPr>
        <p:spPr>
          <a:noFill/>
          <a:ln/>
        </p:spPr>
        <p:txBody>
          <a:bodyPr/>
          <a:lstStyle/>
          <a:p>
            <a:endParaRPr lang="ja-JP" altLang="ja-JP" smtClean="0"/>
          </a:p>
        </p:txBody>
      </p:sp>
      <p:sp>
        <p:nvSpPr>
          <p:cNvPr id="12292" name="Slide Number Placeholder 3"/>
          <p:cNvSpPr>
            <a:spLocks noGrp="1"/>
          </p:cNvSpPr>
          <p:nvPr>
            <p:ph type="sldNum" sz="quarter" idx="5"/>
          </p:nvPr>
        </p:nvSpPr>
        <p:spPr>
          <a:xfrm>
            <a:off x="3453656" y="8839200"/>
            <a:ext cx="76944" cy="184666"/>
          </a:xfrm>
          <a:noFill/>
        </p:spPr>
        <p:txBody>
          <a:bodyPr/>
          <a:lstStyle/>
          <a:p>
            <a:fld id="{C630D079-1B2F-4692-9344-40B892129709}" type="slidenum">
              <a:rPr lang="ja-JP" altLang="en-US">
                <a:solidFill>
                  <a:prstClr val="black"/>
                </a:solidFill>
              </a:rPr>
              <a:pPr/>
              <a:t>2</a:t>
            </a:fld>
            <a:endParaRPr lang="en-US" altLang="ja-JP">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hf sldNum="0" hdr="0" ftr="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a:prstGeom prst="rect">
            <a:avLst/>
          </a:prstGeom>
        </p:spPr>
        <p:txBody>
          <a:bodyPr/>
          <a:lstStyle/>
          <a:p>
            <a:pPr lvl="0"/>
            <a:endParaRPr lang="en-US" noProof="0" smtClean="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x">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5613" y="273050"/>
            <a:ext cx="8237537" cy="889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5613" y="1371600"/>
            <a:ext cx="4041775" cy="434340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649788" y="1371600"/>
            <a:ext cx="4043362" cy="434340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21-11-0048-00-0sec</a:t>
            </a:r>
          </a:p>
        </p:txBody>
      </p:sp>
      <p:sp>
        <p:nvSpPr>
          <p:cNvPr id="5" name="Rectangle 5"/>
          <p:cNvSpPr>
            <a:spLocks noGrp="1" noChangeArrowheads="1"/>
          </p:cNvSpPr>
          <p:nvPr>
            <p:ph type="sldNum" sz="quarter" idx="11"/>
          </p:nvPr>
        </p:nvSpPr>
        <p:spPr>
          <a:ln/>
        </p:spPr>
        <p:txBody>
          <a:bodyPr/>
          <a:lstStyle>
            <a:lvl1pPr>
              <a:defRPr/>
            </a:lvl1pPr>
          </a:lstStyle>
          <a:p>
            <a:fld id="{2F3BE2D8-373F-44A1-B848-72807519A15D}" type="slidenum">
              <a:rPr lang="en-US" altLang="ja-JP">
                <a:solidFill>
                  <a:srgbClr val="000000"/>
                </a:solidFill>
              </a:rPr>
              <a:pPr/>
              <a:t>‹#›</a:t>
            </a:fld>
            <a:endParaRPr lang="en-US" altLang="ja-JP">
              <a:solidFill>
                <a:srgbClr val="000000"/>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a:xfrm>
            <a:off x="428625" y="6400800"/>
            <a:ext cx="2571750" cy="285750"/>
          </a:xfrm>
        </p:spPr>
        <p:txBody>
          <a:bodyPr/>
          <a:lstStyle>
            <a:lvl1pPr>
              <a:defRPr/>
            </a:lvl1pPr>
          </a:lstStyle>
          <a:p>
            <a:pPr>
              <a:defRPr/>
            </a:pPr>
            <a:r>
              <a:rPr lang="en-US">
                <a:solidFill>
                  <a:srgbClr val="000000"/>
                </a:solidFill>
              </a:rPr>
              <a:t>21-11-0048-00-0sec</a:t>
            </a:r>
          </a:p>
        </p:txBody>
      </p:sp>
      <p:sp>
        <p:nvSpPr>
          <p:cNvPr id="5" name="Slide Number Placeholder 4"/>
          <p:cNvSpPr>
            <a:spLocks noGrp="1"/>
          </p:cNvSpPr>
          <p:nvPr>
            <p:ph type="sldNum" sz="quarter" idx="11"/>
          </p:nvPr>
        </p:nvSpPr>
        <p:spPr/>
        <p:txBody>
          <a:bodyPr/>
          <a:lstStyle>
            <a:lvl1pPr>
              <a:defRPr/>
            </a:lvl1pPr>
          </a:lstStyle>
          <a:p>
            <a:fld id="{FE79A006-331A-4305-9188-3F0F313C57CD}" type="slidenum">
              <a:rPr lang="en-US" altLang="ja-JP">
                <a:solidFill>
                  <a:srgbClr val="000000"/>
                </a:solidFill>
              </a:rPr>
              <a:pPr/>
              <a:t>‹#›</a:t>
            </a:fld>
            <a:endParaRPr lang="en-US" altLang="ja-JP">
              <a:solidFill>
                <a:srgbClr val="000000"/>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21-11-0048-00-0sec</a:t>
            </a:r>
          </a:p>
        </p:txBody>
      </p:sp>
      <p:sp>
        <p:nvSpPr>
          <p:cNvPr id="5" name="Rectangle 5"/>
          <p:cNvSpPr>
            <a:spLocks noGrp="1" noChangeArrowheads="1"/>
          </p:cNvSpPr>
          <p:nvPr>
            <p:ph type="sldNum" sz="quarter" idx="11"/>
          </p:nvPr>
        </p:nvSpPr>
        <p:spPr>
          <a:ln/>
        </p:spPr>
        <p:txBody>
          <a:bodyPr/>
          <a:lstStyle>
            <a:lvl1pPr>
              <a:defRPr/>
            </a:lvl1pPr>
          </a:lstStyle>
          <a:p>
            <a:fld id="{9D0B78F5-C354-41E2-B102-795697F288D5}" type="slidenum">
              <a:rPr lang="en-US" altLang="ja-JP">
                <a:solidFill>
                  <a:srgbClr val="000000"/>
                </a:solidFill>
              </a:rPr>
              <a:pPr/>
              <a:t>‹#›</a:t>
            </a:fld>
            <a:endParaRPr lang="en-US" altLang="ja-JP">
              <a:solidFill>
                <a:srgbClr val="000000"/>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21-11-0048-00-0sec</a:t>
            </a:r>
          </a:p>
        </p:txBody>
      </p:sp>
      <p:sp>
        <p:nvSpPr>
          <p:cNvPr id="6" name="Rectangle 5"/>
          <p:cNvSpPr>
            <a:spLocks noGrp="1" noChangeArrowheads="1"/>
          </p:cNvSpPr>
          <p:nvPr>
            <p:ph type="sldNum" sz="quarter" idx="11"/>
          </p:nvPr>
        </p:nvSpPr>
        <p:spPr>
          <a:ln/>
        </p:spPr>
        <p:txBody>
          <a:bodyPr/>
          <a:lstStyle>
            <a:lvl1pPr>
              <a:defRPr/>
            </a:lvl1pPr>
          </a:lstStyle>
          <a:p>
            <a:fld id="{D7D0EFC6-5C2D-4D31-9AEB-C75B49A928F8}" type="slidenum">
              <a:rPr lang="en-US" altLang="ja-JP">
                <a:solidFill>
                  <a:srgbClr val="000000"/>
                </a:solidFill>
              </a:rPr>
              <a:pPr/>
              <a:t>‹#›</a:t>
            </a:fld>
            <a:endParaRPr lang="en-US" altLang="ja-JP">
              <a:solidFill>
                <a:srgbClr val="000000"/>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21-11-0048-00-0sec</a:t>
            </a:r>
          </a:p>
        </p:txBody>
      </p:sp>
      <p:sp>
        <p:nvSpPr>
          <p:cNvPr id="8" name="Rectangle 5"/>
          <p:cNvSpPr>
            <a:spLocks noGrp="1" noChangeArrowheads="1"/>
          </p:cNvSpPr>
          <p:nvPr>
            <p:ph type="sldNum" sz="quarter" idx="11"/>
          </p:nvPr>
        </p:nvSpPr>
        <p:spPr>
          <a:ln/>
        </p:spPr>
        <p:txBody>
          <a:bodyPr/>
          <a:lstStyle>
            <a:lvl1pPr>
              <a:defRPr/>
            </a:lvl1pPr>
          </a:lstStyle>
          <a:p>
            <a:fld id="{02B19AF4-0DAB-4B5A-B2DB-0328511F9B59}" type="slidenum">
              <a:rPr lang="en-US" altLang="ja-JP">
                <a:solidFill>
                  <a:srgbClr val="000000"/>
                </a:solidFill>
              </a:rPr>
              <a:pPr/>
              <a:t>‹#›</a:t>
            </a:fld>
            <a:endParaRPr lang="en-US" altLang="ja-JP">
              <a:solidFill>
                <a:srgbClr val="000000"/>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21-11-0048-00-0sec</a:t>
            </a:r>
          </a:p>
        </p:txBody>
      </p:sp>
      <p:sp>
        <p:nvSpPr>
          <p:cNvPr id="4" name="Rectangle 5"/>
          <p:cNvSpPr>
            <a:spLocks noGrp="1" noChangeArrowheads="1"/>
          </p:cNvSpPr>
          <p:nvPr>
            <p:ph type="sldNum" sz="quarter" idx="11"/>
          </p:nvPr>
        </p:nvSpPr>
        <p:spPr>
          <a:ln/>
        </p:spPr>
        <p:txBody>
          <a:bodyPr/>
          <a:lstStyle>
            <a:lvl1pPr>
              <a:defRPr/>
            </a:lvl1pPr>
          </a:lstStyle>
          <a:p>
            <a:fld id="{5B2A9D78-6B02-4F52-810B-2BBBB7676D1F}" type="slidenum">
              <a:rPr lang="en-US" altLang="ja-JP">
                <a:solidFill>
                  <a:srgbClr val="000000"/>
                </a:solidFill>
              </a:rPr>
              <a:pPr/>
              <a:t>‹#›</a:t>
            </a:fld>
            <a:endParaRPr lang="en-US" altLang="ja-JP">
              <a:solidFill>
                <a:srgbClr val="000000"/>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21-11-0048-00-0sec</a:t>
            </a:r>
          </a:p>
        </p:txBody>
      </p:sp>
      <p:sp>
        <p:nvSpPr>
          <p:cNvPr id="3" name="Rectangle 5"/>
          <p:cNvSpPr>
            <a:spLocks noGrp="1" noChangeArrowheads="1"/>
          </p:cNvSpPr>
          <p:nvPr>
            <p:ph type="sldNum" sz="quarter" idx="11"/>
          </p:nvPr>
        </p:nvSpPr>
        <p:spPr>
          <a:ln/>
        </p:spPr>
        <p:txBody>
          <a:bodyPr/>
          <a:lstStyle>
            <a:lvl1pPr>
              <a:defRPr/>
            </a:lvl1pPr>
          </a:lstStyle>
          <a:p>
            <a:fld id="{71E6D35F-A221-4BFB-A598-CB533E5CF055}" type="slidenum">
              <a:rPr lang="en-US" altLang="ja-JP">
                <a:solidFill>
                  <a:srgbClr val="000000"/>
                </a:solidFill>
              </a:rPr>
              <a:pPr/>
              <a:t>‹#›</a:t>
            </a:fld>
            <a:endParaRPr lang="en-US" altLang="ja-JP">
              <a:solidFill>
                <a:srgbClr val="000000"/>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21-11-0048-00-0sec</a:t>
            </a:r>
          </a:p>
        </p:txBody>
      </p:sp>
      <p:sp>
        <p:nvSpPr>
          <p:cNvPr id="6" name="Rectangle 5"/>
          <p:cNvSpPr>
            <a:spLocks noGrp="1" noChangeArrowheads="1"/>
          </p:cNvSpPr>
          <p:nvPr>
            <p:ph type="sldNum" sz="quarter" idx="11"/>
          </p:nvPr>
        </p:nvSpPr>
        <p:spPr>
          <a:ln/>
        </p:spPr>
        <p:txBody>
          <a:bodyPr/>
          <a:lstStyle>
            <a:lvl1pPr>
              <a:defRPr/>
            </a:lvl1pPr>
          </a:lstStyle>
          <a:p>
            <a:fld id="{D2123760-6A1B-4F32-A6BF-19B3A78DD1C6}" type="slidenum">
              <a:rPr lang="en-US" altLang="ja-JP">
                <a:solidFill>
                  <a:srgbClr val="000000"/>
                </a:solidFill>
              </a:rPr>
              <a:pPr/>
              <a:t>‹#›</a:t>
            </a:fld>
            <a:endParaRPr lang="en-US" altLang="ja-JP">
              <a:solidFill>
                <a:srgbClr val="000000"/>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21-11-0048-00-0sec</a:t>
            </a:r>
          </a:p>
        </p:txBody>
      </p:sp>
      <p:sp>
        <p:nvSpPr>
          <p:cNvPr id="6" name="Rectangle 5"/>
          <p:cNvSpPr>
            <a:spLocks noGrp="1" noChangeArrowheads="1"/>
          </p:cNvSpPr>
          <p:nvPr>
            <p:ph type="sldNum" sz="quarter" idx="11"/>
          </p:nvPr>
        </p:nvSpPr>
        <p:spPr>
          <a:ln/>
        </p:spPr>
        <p:txBody>
          <a:bodyPr/>
          <a:lstStyle>
            <a:lvl1pPr>
              <a:defRPr/>
            </a:lvl1pPr>
          </a:lstStyle>
          <a:p>
            <a:fld id="{35CA337A-6512-4862-9772-85802D1BE073}" type="slidenum">
              <a:rPr lang="en-US" altLang="ja-JP">
                <a:solidFill>
                  <a:srgbClr val="000000"/>
                </a:solidFill>
              </a:rPr>
              <a:pPr/>
              <a:t>‹#›</a:t>
            </a:fld>
            <a:endParaRPr lang="en-US" altLang="ja-JP">
              <a:solidFill>
                <a:srgbClr val="000000"/>
              </a:solidFil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21-11-0048-00-0sec</a:t>
            </a:r>
          </a:p>
        </p:txBody>
      </p:sp>
      <p:sp>
        <p:nvSpPr>
          <p:cNvPr id="5" name="Rectangle 5"/>
          <p:cNvSpPr>
            <a:spLocks noGrp="1" noChangeArrowheads="1"/>
          </p:cNvSpPr>
          <p:nvPr>
            <p:ph type="sldNum" sz="quarter" idx="11"/>
          </p:nvPr>
        </p:nvSpPr>
        <p:spPr>
          <a:ln/>
        </p:spPr>
        <p:txBody>
          <a:bodyPr/>
          <a:lstStyle>
            <a:lvl1pPr>
              <a:defRPr/>
            </a:lvl1pPr>
          </a:lstStyle>
          <a:p>
            <a:fld id="{D9CAB74B-957C-4388-972C-01F4AD440624}" type="slidenum">
              <a:rPr lang="en-US" altLang="ja-JP">
                <a:solidFill>
                  <a:srgbClr val="000000"/>
                </a:solidFill>
              </a:rPr>
              <a:pPr/>
              <a:t>‹#›</a:t>
            </a:fld>
            <a:endParaRPr lang="en-US" altLang="ja-JP">
              <a:solidFill>
                <a:srgbClr val="000000"/>
              </a:solidFil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21-11-0048-00-0sec</a:t>
            </a:r>
          </a:p>
        </p:txBody>
      </p:sp>
      <p:sp>
        <p:nvSpPr>
          <p:cNvPr id="5" name="Rectangle 5"/>
          <p:cNvSpPr>
            <a:spLocks noGrp="1" noChangeArrowheads="1"/>
          </p:cNvSpPr>
          <p:nvPr>
            <p:ph type="sldNum" sz="quarter" idx="11"/>
          </p:nvPr>
        </p:nvSpPr>
        <p:spPr>
          <a:ln/>
        </p:spPr>
        <p:txBody>
          <a:bodyPr/>
          <a:lstStyle>
            <a:lvl1pPr>
              <a:defRPr/>
            </a:lvl1pPr>
          </a:lstStyle>
          <a:p>
            <a:fld id="{8AA2F718-9C35-477C-9F15-285BA8B13449}" type="slidenum">
              <a:rPr lang="en-US" altLang="ja-JP">
                <a:solidFill>
                  <a:srgbClr val="000000"/>
                </a:solidFill>
              </a:rPr>
              <a:pPr/>
              <a:t>‹#›</a:t>
            </a:fld>
            <a:endParaRPr lang="en-US" altLang="ja-JP">
              <a:solidFill>
                <a:srgbClr val="000000"/>
              </a:solidFill>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21-11-0048-00-0sec</a:t>
            </a:r>
          </a:p>
        </p:txBody>
      </p:sp>
      <p:sp>
        <p:nvSpPr>
          <p:cNvPr id="4" name="Rectangle 5"/>
          <p:cNvSpPr>
            <a:spLocks noGrp="1" noChangeArrowheads="1"/>
          </p:cNvSpPr>
          <p:nvPr>
            <p:ph type="sldNum" sz="quarter" idx="11"/>
          </p:nvPr>
        </p:nvSpPr>
        <p:spPr>
          <a:ln/>
        </p:spPr>
        <p:txBody>
          <a:bodyPr/>
          <a:lstStyle>
            <a:lvl1pPr>
              <a:defRPr/>
            </a:lvl1pPr>
          </a:lstStyle>
          <a:p>
            <a:fld id="{378E339C-7B17-4079-9126-33D9DDADE8E2}" type="slidenum">
              <a:rPr lang="en-US" altLang="ja-JP">
                <a:solidFill>
                  <a:srgbClr val="000000"/>
                </a:solidFill>
              </a:rPr>
              <a:pPr/>
              <a:t>‹#›</a:t>
            </a:fld>
            <a:endParaRPr lang="en-US" altLang="ja-JP">
              <a:solidFill>
                <a:srgbClr val="000000"/>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theme" Target="../theme/theme2.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5" Type="http://schemas.openxmlformats.org/officeDocument/2006/relationships/image" Target="../media/image2.png"/><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1" name="Text Box 17"/>
          <p:cNvSpPr txBox="1">
            <a:spLocks noChangeArrowheads="1"/>
          </p:cNvSpPr>
          <p:nvPr userDrawn="1"/>
        </p:nvSpPr>
        <p:spPr bwMode="auto">
          <a:xfrm>
            <a:off x="8305800" y="6477000"/>
            <a:ext cx="742950" cy="274638"/>
          </a:xfrm>
          <a:prstGeom prst="rect">
            <a:avLst/>
          </a:prstGeom>
          <a:noFill/>
          <a:ln w="12700">
            <a:noFill/>
            <a:miter lim="800000"/>
            <a:headEnd type="none" w="sm" len="sm"/>
            <a:tailEnd type="none" w="sm" len="sm"/>
          </a:ln>
          <a:effectLst/>
        </p:spPr>
        <p:txBody>
          <a:bodyPr>
            <a:spAutoFit/>
          </a:bodyPr>
          <a:lstStyle/>
          <a:p>
            <a:pPr eaLnBrk="0" hangingPunct="0"/>
            <a:r>
              <a:rPr lang="en-US"/>
              <a:t>Slide </a:t>
            </a:r>
            <a:fld id="{895EBFBD-1B7F-4B0B-A663-091FA0B33EAF}" type="slidenum">
              <a:rPr lang="en-US"/>
              <a:pPr eaLnBrk="0" hangingPunct="0"/>
              <a:t>‹#›</a:t>
            </a:fld>
            <a:endParaRPr lang="en-US"/>
          </a:p>
        </p:txBody>
      </p:sp>
      <p:sp>
        <p:nvSpPr>
          <p:cNvPr id="1043" name="Text Box 19"/>
          <p:cNvSpPr txBox="1">
            <a:spLocks noChangeArrowheads="1"/>
          </p:cNvSpPr>
          <p:nvPr userDrawn="1"/>
        </p:nvSpPr>
        <p:spPr bwMode="auto">
          <a:xfrm>
            <a:off x="644525" y="6488113"/>
            <a:ext cx="1189038" cy="274637"/>
          </a:xfrm>
          <a:prstGeom prst="rect">
            <a:avLst/>
          </a:prstGeom>
          <a:noFill/>
          <a:ln w="12700">
            <a:noFill/>
            <a:miter lim="800000"/>
            <a:headEnd type="none" w="sm" len="sm"/>
            <a:tailEnd type="none" w="sm" len="sm"/>
          </a:ln>
          <a:effectLst/>
        </p:spPr>
        <p:txBody>
          <a:bodyPr wrap="none">
            <a:spAutoFit/>
          </a:bodyPr>
          <a:lstStyle/>
          <a:p>
            <a:pPr eaLnBrk="0" hangingPunct="0"/>
            <a:r>
              <a:rPr lang="en-US"/>
              <a:t>Date: 3-17-2011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sldNum="0" hdr="0" ftr="0"/>
  <p:txStyles>
    <p:titleStyle>
      <a:lvl1pPr algn="ctr" rtl="0" eaLnBrk="0" fontAlgn="base" hangingPunct="0">
        <a:spcBef>
          <a:spcPct val="0"/>
        </a:spcBef>
        <a:spcAft>
          <a:spcPct val="0"/>
        </a:spcAft>
        <a:defRPr sz="3200">
          <a:solidFill>
            <a:schemeClr val="tx2"/>
          </a:solidFill>
          <a:latin typeface="+mj-lt"/>
          <a:ea typeface="+mj-ea"/>
          <a:cs typeface="+mj-cs"/>
        </a:defRPr>
      </a:lvl1pPr>
      <a:lvl2pPr algn="ctr" rtl="0" eaLnBrk="0" fontAlgn="base" hangingPunct="0">
        <a:spcBef>
          <a:spcPct val="0"/>
        </a:spcBef>
        <a:spcAft>
          <a:spcPct val="0"/>
        </a:spcAft>
        <a:defRPr sz="3200">
          <a:solidFill>
            <a:schemeClr val="tx2"/>
          </a:solidFill>
          <a:latin typeface="Times" pitchFamily="18" charset="0"/>
        </a:defRPr>
      </a:lvl2pPr>
      <a:lvl3pPr algn="ctr" rtl="0" eaLnBrk="0" fontAlgn="base" hangingPunct="0">
        <a:spcBef>
          <a:spcPct val="0"/>
        </a:spcBef>
        <a:spcAft>
          <a:spcPct val="0"/>
        </a:spcAft>
        <a:defRPr sz="3200">
          <a:solidFill>
            <a:schemeClr val="tx2"/>
          </a:solidFill>
          <a:latin typeface="Times" pitchFamily="18" charset="0"/>
        </a:defRPr>
      </a:lvl3pPr>
      <a:lvl4pPr algn="ctr" rtl="0" eaLnBrk="0" fontAlgn="base" hangingPunct="0">
        <a:spcBef>
          <a:spcPct val="0"/>
        </a:spcBef>
        <a:spcAft>
          <a:spcPct val="0"/>
        </a:spcAft>
        <a:defRPr sz="3200">
          <a:solidFill>
            <a:schemeClr val="tx2"/>
          </a:solidFill>
          <a:latin typeface="Times" pitchFamily="18" charset="0"/>
        </a:defRPr>
      </a:lvl4pPr>
      <a:lvl5pPr algn="ctr" rtl="0" eaLnBrk="0" fontAlgn="base" hangingPunct="0">
        <a:spcBef>
          <a:spcPct val="0"/>
        </a:spcBef>
        <a:spcAft>
          <a:spcPct val="0"/>
        </a:spcAft>
        <a:defRPr sz="3200">
          <a:solidFill>
            <a:schemeClr val="tx2"/>
          </a:solidFill>
          <a:latin typeface="Times" pitchFamily="18" charset="0"/>
        </a:defRPr>
      </a:lvl5pPr>
      <a:lvl6pPr marL="457200" algn="ctr" rtl="0" eaLnBrk="0" fontAlgn="base" hangingPunct="0">
        <a:spcBef>
          <a:spcPct val="0"/>
        </a:spcBef>
        <a:spcAft>
          <a:spcPct val="0"/>
        </a:spcAft>
        <a:defRPr sz="3200">
          <a:solidFill>
            <a:schemeClr val="tx2"/>
          </a:solidFill>
          <a:latin typeface="Times" pitchFamily="18" charset="0"/>
        </a:defRPr>
      </a:lvl6pPr>
      <a:lvl7pPr marL="914400" algn="ctr" rtl="0" eaLnBrk="0" fontAlgn="base" hangingPunct="0">
        <a:spcBef>
          <a:spcPct val="0"/>
        </a:spcBef>
        <a:spcAft>
          <a:spcPct val="0"/>
        </a:spcAft>
        <a:defRPr sz="3200">
          <a:solidFill>
            <a:schemeClr val="tx2"/>
          </a:solidFill>
          <a:latin typeface="Times" pitchFamily="18" charset="0"/>
        </a:defRPr>
      </a:lvl7pPr>
      <a:lvl8pPr marL="1371600" algn="ctr" rtl="0" eaLnBrk="0" fontAlgn="base" hangingPunct="0">
        <a:spcBef>
          <a:spcPct val="0"/>
        </a:spcBef>
        <a:spcAft>
          <a:spcPct val="0"/>
        </a:spcAft>
        <a:defRPr sz="3200">
          <a:solidFill>
            <a:schemeClr val="tx2"/>
          </a:solidFill>
          <a:latin typeface="Times" pitchFamily="18" charset="0"/>
        </a:defRPr>
      </a:lvl8pPr>
      <a:lvl9pPr marL="1828800" algn="ctr" rtl="0" eaLnBrk="0" fontAlgn="base" hangingPunct="0">
        <a:spcBef>
          <a:spcPct val="0"/>
        </a:spcBef>
        <a:spcAft>
          <a:spcPct val="0"/>
        </a:spcAft>
        <a:defRPr sz="3200">
          <a:solidFill>
            <a:schemeClr val="tx2"/>
          </a:solidFill>
          <a:latin typeface="Times"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1027" name="Rectangle 3"/>
          <p:cNvSpPr>
            <a:spLocks noGrp="1" noChangeArrowheads="1"/>
          </p:cNvSpPr>
          <p:nvPr>
            <p:ph type="body" idx="1"/>
          </p:nvPr>
        </p:nvSpPr>
        <p:spPr bwMode="auto">
          <a:xfrm>
            <a:off x="201613" y="1000125"/>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2619375" cy="285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defRPr>
            </a:lvl1pPr>
          </a:lstStyle>
          <a:p>
            <a:pPr>
              <a:defRPr/>
            </a:pPr>
            <a:r>
              <a:rPr lang="en-US">
                <a:solidFill>
                  <a:srgbClr val="000000"/>
                </a:solidFill>
                <a:cs typeface="+mn-cs"/>
              </a:rPr>
              <a:t>21-11-0048-00-0sec</a:t>
            </a:r>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pitchFamily="18" charset="0"/>
                <a:ea typeface="ＭＳ Ｐゴシック" pitchFamily="50" charset="-128"/>
              </a:defRPr>
            </a:lvl1pPr>
          </a:lstStyle>
          <a:p>
            <a:fld id="{79E4D25A-CF50-4A54-99C4-DAFC55666217}" type="slidenum">
              <a:rPr lang="en-US" altLang="ja-JP">
                <a:solidFill>
                  <a:srgbClr val="000000"/>
                </a:solidFill>
                <a:cs typeface="+mn-cs"/>
              </a:rPr>
              <a:pPr/>
              <a:t>‹#›</a:t>
            </a:fld>
            <a:endParaRPr lang="en-US" altLang="ja-JP">
              <a:solidFill>
                <a:srgbClr val="000000"/>
              </a:solidFill>
              <a:cs typeface="+mn-cs"/>
            </a:endParaRPr>
          </a:p>
        </p:txBody>
      </p:sp>
      <p:pic>
        <p:nvPicPr>
          <p:cNvPr id="1030" name="Picture 6" descr="smllieee"/>
          <p:cNvPicPr>
            <a:picLocks noChangeAspect="1" noChangeArrowheads="1"/>
          </p:cNvPicPr>
          <p:nvPr userDrawn="1"/>
        </p:nvPicPr>
        <p:blipFill>
          <a:blip r:embed="rId14" cstate="print"/>
          <a:srcRect/>
          <a:stretch>
            <a:fillRect/>
          </a:stretch>
        </p:blipFill>
        <p:spPr bwMode="auto">
          <a:xfrm>
            <a:off x="228600" y="57150"/>
            <a:ext cx="754063" cy="857250"/>
          </a:xfrm>
          <a:prstGeom prst="rect">
            <a:avLst/>
          </a:prstGeom>
          <a:noFill/>
          <a:ln w="9525">
            <a:noFill/>
            <a:miter lim="800000"/>
            <a:headEnd/>
            <a:tailEnd/>
          </a:ln>
        </p:spPr>
      </p:pic>
      <p:pic>
        <p:nvPicPr>
          <p:cNvPr id="1031" name="Picture 7" descr="802logo"/>
          <p:cNvPicPr>
            <a:picLocks noChangeAspect="1" noChangeArrowheads="1"/>
          </p:cNvPicPr>
          <p:nvPr userDrawn="1"/>
        </p:nvPicPr>
        <p:blipFill>
          <a:blip r:embed="rId15" cstate="print"/>
          <a:srcRect/>
          <a:stretch>
            <a:fillRect/>
          </a:stretch>
        </p:blipFill>
        <p:spPr bwMode="auto">
          <a:xfrm>
            <a:off x="8237538" y="76200"/>
            <a:ext cx="754062" cy="777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Lst>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mj-ea"/>
          <a:cs typeface="+mj-cs"/>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mn-ea"/>
          <a:cs typeface="+mn-cs"/>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dan.gal@alcatel-lucent.com" TargetMode="External"/><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6.3" TargetMode="External"/><Relationship Id="rId2" Type="http://schemas.openxmlformats.org/officeDocument/2006/relationships/notesSlide" Target="../notesSlides/notesSlide2.xml"/><Relationship Id="rId1" Type="http://schemas.openxmlformats.org/officeDocument/2006/relationships/slideLayout" Target="../slideLayouts/slideLayout15.xml"/><Relationship Id="rId5" Type="http://schemas.openxmlformats.org/officeDocument/2006/relationships/hyperlink" Target="http://standards.ieee.org/board/pat/faq.pdf" TargetMode="External"/><Relationship Id="rId4" Type="http://schemas.openxmlformats.org/officeDocument/2006/relationships/hyperlink" Target="http://127.0.0.1:4664/cache?event_id=757737&amp;schema_id=1&amp;s=5X0vID10lu_E6yrIkWkNd4Wz2H8&amp;q=hancock"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txBox="1">
            <a:spLocks noChangeArrowheads="1"/>
          </p:cNvSpPr>
          <p:nvPr/>
        </p:nvSpPr>
        <p:spPr bwMode="auto">
          <a:xfrm>
            <a:off x="439738" y="908050"/>
            <a:ext cx="8399462" cy="5334000"/>
          </a:xfrm>
          <a:prstGeom prst="rect">
            <a:avLst/>
          </a:prstGeom>
          <a:solidFill>
            <a:srgbClr val="66CCFF"/>
          </a:solidFill>
          <a:ln w="12700">
            <a:noFill/>
            <a:miter lim="800000"/>
            <a:headEnd/>
            <a:tailEnd/>
          </a:ln>
        </p:spPr>
        <p:txBody>
          <a:bodyPr lIns="90488" tIns="44450" rIns="90488" bIns="44450"/>
          <a:lstStyle/>
          <a:p>
            <a:pPr marL="280988" indent="-280988" defTabSz="762000">
              <a:lnSpc>
                <a:spcPct val="90000"/>
              </a:lnSpc>
              <a:spcBef>
                <a:spcPct val="40000"/>
              </a:spcBef>
              <a:buClr>
                <a:srgbClr val="FAFD00"/>
              </a:buClr>
            </a:pPr>
            <a:r>
              <a:rPr lang="en-US" altLang="ja-JP" sz="2400" b="1" dirty="0">
                <a:solidFill>
                  <a:srgbClr val="000000"/>
                </a:solidFill>
                <a:latin typeface="Times" pitchFamily="18" charset="0"/>
                <a:ea typeface="ＭＳ Ｐゴシック" pitchFamily="50" charset="-128"/>
                <a:cs typeface="Times New Roman" pitchFamily="18" charset="0"/>
              </a:rPr>
              <a:t>IEEE 802.21 MEDIA INDEPENDENT HANDOVER </a:t>
            </a:r>
          </a:p>
          <a:p>
            <a:pPr marL="280988" indent="-280988" defTabSz="762000">
              <a:lnSpc>
                <a:spcPct val="90000"/>
              </a:lnSpc>
              <a:spcBef>
                <a:spcPct val="40000"/>
              </a:spcBef>
              <a:buClr>
                <a:srgbClr val="FAFD00"/>
              </a:buClr>
            </a:pPr>
            <a:r>
              <a:rPr lang="en-US" altLang="ja-JP" sz="2400" dirty="0">
                <a:solidFill>
                  <a:srgbClr val="000000"/>
                </a:solidFill>
                <a:latin typeface="Times" pitchFamily="18" charset="0"/>
                <a:ea typeface="ＭＳ Ｐゴシック" pitchFamily="50" charset="-128"/>
                <a:cs typeface="Times New Roman" pitchFamily="18" charset="0"/>
              </a:rPr>
              <a:t>DCN: </a:t>
            </a:r>
            <a:r>
              <a:rPr lang="en-US" altLang="ja-JP" sz="2400" dirty="0" smtClean="0">
                <a:solidFill>
                  <a:srgbClr val="000000"/>
                </a:solidFill>
                <a:latin typeface="Times" pitchFamily="18" charset="0"/>
                <a:ea typeface="ＭＳ Ｐゴシック" pitchFamily="50" charset="-128"/>
                <a:cs typeface="Times New Roman" pitchFamily="18" charset="0"/>
              </a:rPr>
              <a:t>21-11-0056-0000-</a:t>
            </a:r>
            <a:endParaRPr lang="en-US" altLang="ja-JP" sz="2400" dirty="0">
              <a:solidFill>
                <a:srgbClr val="000000"/>
              </a:solidFill>
              <a:latin typeface="Times" pitchFamily="18" charset="0"/>
              <a:ea typeface="ＭＳ Ｐゴシック" pitchFamily="50" charset="-128"/>
              <a:cs typeface="Times New Roman" pitchFamily="18" charset="0"/>
            </a:endParaRPr>
          </a:p>
          <a:p>
            <a:pPr marL="280988" indent="-280988" defTabSz="762000">
              <a:lnSpc>
                <a:spcPct val="90000"/>
              </a:lnSpc>
              <a:spcBef>
                <a:spcPct val="40000"/>
              </a:spcBef>
              <a:buClr>
                <a:srgbClr val="FAFD00"/>
              </a:buClr>
            </a:pPr>
            <a:r>
              <a:rPr lang="en-US" altLang="ja-JP" sz="2400" dirty="0">
                <a:solidFill>
                  <a:srgbClr val="000000"/>
                </a:solidFill>
                <a:latin typeface="Times" pitchFamily="18" charset="0"/>
                <a:ea typeface="ＭＳ Ｐゴシック" pitchFamily="50" charset="-128"/>
                <a:cs typeface="Times New Roman" pitchFamily="18" charset="0"/>
              </a:rPr>
              <a:t>Title: </a:t>
            </a:r>
            <a:r>
              <a:rPr lang="en-US" sz="2400" dirty="0">
                <a:latin typeface="Arial" pitchFamily="34" charset="0"/>
              </a:rPr>
              <a:t>IEEE 802.16 </a:t>
            </a:r>
            <a:r>
              <a:rPr lang="en-US" sz="2400" dirty="0" smtClean="0">
                <a:latin typeface="Arial" pitchFamily="34" charset="0"/>
              </a:rPr>
              <a:t> Liaison Report</a:t>
            </a:r>
            <a:endParaRPr lang="en-US" altLang="ja-JP" sz="2400" b="1" dirty="0">
              <a:solidFill>
                <a:srgbClr val="000000"/>
              </a:solidFill>
              <a:latin typeface="Times" pitchFamily="18" charset="0"/>
              <a:ea typeface="ＭＳ Ｐゴシック" pitchFamily="50" charset="-128"/>
              <a:cs typeface="Times New Roman" pitchFamily="18" charset="0"/>
            </a:endParaRPr>
          </a:p>
          <a:p>
            <a:pPr marL="280988" indent="-280988" defTabSz="762000">
              <a:lnSpc>
                <a:spcPct val="90000"/>
              </a:lnSpc>
              <a:spcBef>
                <a:spcPct val="40000"/>
              </a:spcBef>
              <a:buClr>
                <a:srgbClr val="FAFD00"/>
              </a:buClr>
            </a:pPr>
            <a:r>
              <a:rPr lang="en-US" altLang="ja-JP" sz="2400" dirty="0">
                <a:solidFill>
                  <a:srgbClr val="000000"/>
                </a:solidFill>
                <a:latin typeface="Times" pitchFamily="18" charset="0"/>
                <a:ea typeface="ＭＳ Ｐゴシック" pitchFamily="50" charset="-128"/>
                <a:cs typeface="Times New Roman" pitchFamily="18" charset="0"/>
              </a:rPr>
              <a:t>Date Submitted: March 17, 2011</a:t>
            </a:r>
          </a:p>
          <a:p>
            <a:pPr marL="280988" indent="-280988" defTabSz="762000">
              <a:lnSpc>
                <a:spcPct val="90000"/>
              </a:lnSpc>
              <a:spcBef>
                <a:spcPct val="40000"/>
              </a:spcBef>
              <a:buClr>
                <a:srgbClr val="FAFD00"/>
              </a:buClr>
            </a:pPr>
            <a:r>
              <a:rPr lang="en-US" altLang="ja-JP" sz="2400" dirty="0">
                <a:solidFill>
                  <a:srgbClr val="000000"/>
                </a:solidFill>
                <a:latin typeface="Times" pitchFamily="18" charset="0"/>
                <a:ea typeface="ＭＳ Ｐゴシック" pitchFamily="50" charset="-128"/>
                <a:cs typeface="Times New Roman" pitchFamily="18" charset="0"/>
              </a:rPr>
              <a:t>Presented at IEEE 802.21 session #43 in Singapore</a:t>
            </a:r>
          </a:p>
          <a:p>
            <a:pPr marL="280988" indent="-280988" defTabSz="762000">
              <a:lnSpc>
                <a:spcPct val="90000"/>
              </a:lnSpc>
              <a:spcBef>
                <a:spcPct val="40000"/>
              </a:spcBef>
              <a:buClr>
                <a:srgbClr val="FAFD00"/>
              </a:buClr>
            </a:pPr>
            <a:r>
              <a:rPr lang="en-US" altLang="ja-JP" sz="2400" dirty="0">
                <a:solidFill>
                  <a:srgbClr val="000000"/>
                </a:solidFill>
                <a:latin typeface="Times" pitchFamily="18" charset="0"/>
                <a:ea typeface="ＭＳ Ｐゴシック" pitchFamily="50" charset="-128"/>
                <a:cs typeface="Times New Roman" pitchFamily="18" charset="0"/>
              </a:rPr>
              <a:t>Authors or Source(s</a:t>
            </a:r>
            <a:r>
              <a:rPr lang="en-US" altLang="ja-JP" sz="2400" dirty="0" smtClean="0">
                <a:solidFill>
                  <a:srgbClr val="000000"/>
                </a:solidFill>
                <a:latin typeface="Times" pitchFamily="18" charset="0"/>
                <a:ea typeface="ＭＳ Ｐゴシック" pitchFamily="50" charset="-128"/>
                <a:cs typeface="Times New Roman" pitchFamily="18" charset="0"/>
              </a:rPr>
              <a:t>): Dan Gal (</a:t>
            </a:r>
            <a:r>
              <a:rPr lang="en-US" altLang="ja-JP" sz="2400" dirty="0">
                <a:solidFill>
                  <a:srgbClr val="000000"/>
                </a:solidFill>
                <a:latin typeface="Times" pitchFamily="18" charset="0"/>
                <a:ea typeface="ＭＳ Ｐゴシック" pitchFamily="50" charset="-128"/>
                <a:cs typeface="Times New Roman" pitchFamily="18" charset="0"/>
              </a:rPr>
              <a:t>A</a:t>
            </a:r>
            <a:r>
              <a:rPr lang="en-US" altLang="ja-JP" sz="2400" dirty="0" smtClean="0">
                <a:solidFill>
                  <a:srgbClr val="000000"/>
                </a:solidFill>
                <a:latin typeface="Times" pitchFamily="18" charset="0"/>
                <a:ea typeface="ＭＳ Ｐゴシック" pitchFamily="50" charset="-128"/>
                <a:cs typeface="Times New Roman" pitchFamily="18" charset="0"/>
              </a:rPr>
              <a:t>lcatel-Lucent) </a:t>
            </a:r>
          </a:p>
          <a:p>
            <a:pPr marL="280988" indent="-280988" defTabSz="762000">
              <a:lnSpc>
                <a:spcPct val="90000"/>
              </a:lnSpc>
              <a:spcBef>
                <a:spcPct val="40000"/>
              </a:spcBef>
              <a:buClr>
                <a:srgbClr val="FAFD00"/>
              </a:buClr>
            </a:pPr>
            <a:r>
              <a:rPr lang="en-US" sz="2400" dirty="0" smtClean="0">
                <a:hlinkClick r:id="rId3"/>
              </a:rPr>
              <a:t>dan.gal@alcatel-lucent.com</a:t>
            </a:r>
            <a:endParaRPr lang="en-US" altLang="ja-JP" sz="2400" b="1" dirty="0" smtClean="0">
              <a:solidFill>
                <a:srgbClr val="000000"/>
              </a:solidFill>
              <a:latin typeface="Times" pitchFamily="18" charset="0"/>
              <a:ea typeface="ＭＳ Ｐゴシック" pitchFamily="50" charset="-128"/>
              <a:cs typeface="Times New Roman" pitchFamily="18" charset="0"/>
            </a:endParaRPr>
          </a:p>
          <a:p>
            <a:pPr marL="280988" indent="-280988" algn="just" defTabSz="762000">
              <a:lnSpc>
                <a:spcPct val="90000"/>
              </a:lnSpc>
              <a:spcBef>
                <a:spcPct val="40000"/>
              </a:spcBef>
              <a:buClr>
                <a:srgbClr val="FAFD00"/>
              </a:buClr>
            </a:pPr>
            <a:endParaRPr lang="en-US" altLang="ja-JP" sz="2400" b="1" dirty="0">
              <a:solidFill>
                <a:srgbClr val="000000"/>
              </a:solidFill>
              <a:latin typeface="Times" pitchFamily="18" charset="0"/>
              <a:ea typeface="ＭＳ Ｐゴシック" pitchFamily="50" charset="-128"/>
              <a:cs typeface="Times New Roman" pitchFamily="18" charset="0"/>
            </a:endParaRPr>
          </a:p>
          <a:p>
            <a:pPr marL="280988" indent="-280988" algn="just" defTabSz="762000">
              <a:lnSpc>
                <a:spcPct val="90000"/>
              </a:lnSpc>
              <a:spcBef>
                <a:spcPct val="40000"/>
              </a:spcBef>
              <a:buClr>
                <a:srgbClr val="FAFD00"/>
              </a:buClr>
            </a:pPr>
            <a:r>
              <a:rPr lang="en-US" altLang="ja-JP" sz="2400" dirty="0" smtClean="0">
                <a:solidFill>
                  <a:srgbClr val="000000"/>
                </a:solidFill>
                <a:latin typeface="Times" pitchFamily="18" charset="0"/>
                <a:ea typeface="ＭＳ Ｐゴシック" pitchFamily="50" charset="-128"/>
                <a:cs typeface="Times New Roman" pitchFamily="18" charset="0"/>
              </a:rPr>
              <a:t>Abstract</a:t>
            </a:r>
            <a:r>
              <a:rPr lang="en-US" altLang="ja-JP" sz="2400" dirty="0">
                <a:solidFill>
                  <a:srgbClr val="000000"/>
                </a:solidFill>
                <a:latin typeface="Times" pitchFamily="18" charset="0"/>
                <a:ea typeface="ＭＳ Ｐゴシック" pitchFamily="50" charset="-128"/>
                <a:cs typeface="Times New Roman" pitchFamily="18" charset="0"/>
              </a:rPr>
              <a:t>: </a:t>
            </a:r>
            <a:r>
              <a:rPr lang="en-US" sz="2400" dirty="0" smtClean="0">
                <a:latin typeface="Arial" pitchFamily="34" charset="0"/>
              </a:rPr>
              <a:t>Activities of IEEE 802.16 </a:t>
            </a:r>
            <a:r>
              <a:rPr lang="en-US" sz="2400" dirty="0" smtClean="0">
                <a:latin typeface="Arial" pitchFamily="34" charset="0"/>
              </a:rPr>
              <a:t>Session </a:t>
            </a:r>
            <a:r>
              <a:rPr lang="en-US" sz="2400" dirty="0">
                <a:latin typeface="Arial" pitchFamily="34" charset="0"/>
              </a:rPr>
              <a:t>#72, Singapore</a:t>
            </a:r>
          </a:p>
          <a:p>
            <a:pPr marL="280988" indent="-280988" algn="just" defTabSz="762000">
              <a:lnSpc>
                <a:spcPct val="90000"/>
              </a:lnSpc>
              <a:spcBef>
                <a:spcPct val="40000"/>
              </a:spcBef>
              <a:buClr>
                <a:srgbClr val="FAFD00"/>
              </a:buClr>
            </a:pPr>
            <a:endParaRPr lang="en-US" altLang="ja-JP" sz="2400" dirty="0">
              <a:solidFill>
                <a:srgbClr val="000000"/>
              </a:solidFill>
              <a:latin typeface="Times" pitchFamily="18" charset="0"/>
              <a:ea typeface="ＭＳ Ｐゴシック" pitchFamily="50" charset="-128"/>
              <a:cs typeface="Times New Roman" pitchFamily="18" charset="0"/>
            </a:endParaRPr>
          </a:p>
        </p:txBody>
      </p:sp>
      <p:sp>
        <p:nvSpPr>
          <p:cNvPr id="3075" name="Slide Number Placeholder 6"/>
          <p:cNvSpPr>
            <a:spLocks noGrp="1"/>
          </p:cNvSpPr>
          <p:nvPr>
            <p:ph type="sldNum" sz="quarter" idx="11"/>
          </p:nvPr>
        </p:nvSpPr>
        <p:spPr>
          <a:noFill/>
        </p:spPr>
        <p:txBody>
          <a:bodyPr/>
          <a:lstStyle/>
          <a:p>
            <a:fld id="{8701BA77-32D0-4C1B-AC8F-AB1A1EB74B51}" type="slidenum">
              <a:rPr lang="en-US" altLang="ja-JP">
                <a:solidFill>
                  <a:srgbClr val="000000"/>
                </a:solidFill>
              </a:rPr>
              <a:pPr/>
              <a:t>1</a:t>
            </a:fld>
            <a:endParaRPr lang="en-US" altLang="ja-JP">
              <a:solidFill>
                <a:srgbClr val="00000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Slide Number Placeholder 4"/>
          <p:cNvSpPr>
            <a:spLocks noGrp="1"/>
          </p:cNvSpPr>
          <p:nvPr>
            <p:ph type="sldNum" sz="quarter" idx="11"/>
          </p:nvPr>
        </p:nvSpPr>
        <p:spPr>
          <a:noFill/>
        </p:spPr>
        <p:txBody>
          <a:bodyPr/>
          <a:lstStyle/>
          <a:p>
            <a:fld id="{86BC01B4-2D1B-4C96-A8C2-FEA1BC00CA19}" type="slidenum">
              <a:rPr lang="en-US" altLang="ja-JP">
                <a:solidFill>
                  <a:srgbClr val="000000"/>
                </a:solidFill>
              </a:rPr>
              <a:pPr/>
              <a:t>2</a:t>
            </a:fld>
            <a:endParaRPr lang="en-US" altLang="ja-JP">
              <a:solidFill>
                <a:srgbClr val="000000"/>
              </a:solidFill>
            </a:endParaRPr>
          </a:p>
        </p:txBody>
      </p:sp>
      <p:sp>
        <p:nvSpPr>
          <p:cNvPr id="4100"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rgbClr val="618FFD"/>
              </a:buClr>
              <a:buSzPct val="75000"/>
            </a:pPr>
            <a:r>
              <a:rPr lang="en-US" altLang="ja-JP" sz="1800" b="1">
                <a:solidFill>
                  <a:srgbClr val="000000"/>
                </a:solidFill>
                <a:latin typeface="Times" pitchFamily="18" charset="0"/>
                <a:ea typeface="ＭＳ Ｐゴシック" pitchFamily="50" charset="-128"/>
                <a:cs typeface="Times New Roman" pitchFamily="18" charset="0"/>
              </a:rPr>
              <a:t>IEEE 802.21 presentation release statements</a:t>
            </a:r>
            <a:endParaRPr lang="en-US" altLang="ja-JP" sz="1800">
              <a:solidFill>
                <a:srgbClr val="000000"/>
              </a:solidFill>
              <a:latin typeface="Times" pitchFamily="18" charset="0"/>
              <a:ea typeface="ＭＳ Ｐゴシック" pitchFamily="50" charset="-128"/>
              <a:cs typeface="Times New Roman" pitchFamily="18" charset="0"/>
            </a:endParaRPr>
          </a:p>
          <a:p>
            <a:pPr marL="280988" indent="-280988" algn="just" defTabSz="762000">
              <a:lnSpc>
                <a:spcPct val="80000"/>
              </a:lnSpc>
              <a:spcBef>
                <a:spcPct val="40000"/>
              </a:spcBef>
              <a:buClr>
                <a:srgbClr val="FAFD00"/>
              </a:buClr>
              <a:buSzPct val="200000"/>
            </a:pPr>
            <a:r>
              <a:rPr lang="en-US" altLang="ja-JP" sz="1600">
                <a:solidFill>
                  <a:srgbClr val="000000"/>
                </a:solidFill>
                <a:latin typeface="Times" pitchFamily="18" charset="0"/>
                <a:ea typeface="ＭＳ Ｐゴシック" pitchFamily="50" charset="-128"/>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tLang="ja-JP" sz="1600">
                <a:solidFill>
                  <a:srgbClr val="000000"/>
                </a:solidFill>
                <a:latin typeface="Times" pitchFamily="18" charset="0"/>
                <a:ea typeface="ＭＳ Ｐゴシック" pitchFamily="50" charset="-128"/>
                <a:cs typeface="Times New Roman" pitchFamily="18" charset="0"/>
              </a:rPr>
              <a:t>The contributor grants a free, irrevocable license to the IEEE to incorporate material contained in this contribution, and any modifications thereof, in the creation of an IEEE Standards publication; to copyright in the IEEE</a:t>
            </a:r>
            <a:r>
              <a:rPr lang="en-US" altLang="ja-JP" sz="1600">
                <a:solidFill>
                  <a:srgbClr val="000000"/>
                </a:solidFill>
                <a:ea typeface="ＭＳ Ｐゴシック" pitchFamily="50" charset="-128"/>
                <a:cs typeface="Times New Roman" pitchFamily="18" charset="0"/>
              </a:rPr>
              <a:t>’</a:t>
            </a:r>
            <a:r>
              <a:rPr lang="en-US" altLang="ja-JP" sz="1600">
                <a:solidFill>
                  <a:srgbClr val="000000"/>
                </a:solidFill>
                <a:latin typeface="Times" pitchFamily="18" charset="0"/>
                <a:ea typeface="ＭＳ Ｐゴシック" pitchFamily="50" charset="-128"/>
                <a:cs typeface="Times New Roman" pitchFamily="18" charset="0"/>
              </a:rPr>
              <a:t>s name any IEEE Standards publication even though it may include portions of this contribution; and at the IEEE</a:t>
            </a:r>
            <a:r>
              <a:rPr lang="en-US" altLang="ja-JP" sz="1600">
                <a:solidFill>
                  <a:srgbClr val="000000"/>
                </a:solidFill>
                <a:ea typeface="ＭＳ Ｐゴシック" pitchFamily="50" charset="-128"/>
                <a:cs typeface="Times New Roman" pitchFamily="18" charset="0"/>
              </a:rPr>
              <a:t>’</a:t>
            </a:r>
            <a:r>
              <a:rPr lang="en-US" altLang="ja-JP" sz="1600">
                <a:solidFill>
                  <a:srgbClr val="000000"/>
                </a:solidFill>
                <a:latin typeface="Times" pitchFamily="18" charset="0"/>
                <a:ea typeface="ＭＳ Ｐゴシック" pitchFamily="50" charset="-128"/>
                <a:cs typeface="Times New Roman" pitchFamily="18" charset="0"/>
              </a:rPr>
              <a:t>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tLang="ja-JP" sz="1600">
                <a:solidFill>
                  <a:srgbClr val="000000"/>
                </a:solidFill>
                <a:latin typeface="Times" pitchFamily="18" charset="0"/>
                <a:ea typeface="ＭＳ Ｐゴシック" pitchFamily="50" charset="-128"/>
                <a:cs typeface="Times New Roman" pitchFamily="18" charset="0"/>
              </a:rPr>
              <a:t>The contributor is familiar with IEEE patent policy, as stated in </a:t>
            </a:r>
            <a:r>
              <a:rPr lang="en-US" altLang="ja-JP" sz="1600">
                <a:solidFill>
                  <a:srgbClr val="000000"/>
                </a:solidFill>
                <a:latin typeface="Times" pitchFamily="18" charset="0"/>
                <a:ea typeface="ＭＳ Ｐゴシック" pitchFamily="50" charset="-128"/>
                <a:cs typeface="Times New Roman" pitchFamily="18" charset="0"/>
                <a:hlinkClick r:id="rId3"/>
              </a:rPr>
              <a:t>Section 6 of the IEEE-SA Standards Board bylaws</a:t>
            </a:r>
            <a:r>
              <a:rPr lang="en-US" altLang="ja-JP" sz="1600">
                <a:solidFill>
                  <a:srgbClr val="000099"/>
                </a:solidFill>
                <a:latin typeface="Times" pitchFamily="18" charset="0"/>
                <a:ea typeface="ＭＳ Ｐゴシック" pitchFamily="50" charset="-128"/>
                <a:cs typeface="Times New Roman" pitchFamily="18" charset="0"/>
              </a:rPr>
              <a:t> </a:t>
            </a:r>
            <a:r>
              <a:rPr lang="en-US" altLang="ja-JP" sz="1600">
                <a:solidFill>
                  <a:srgbClr val="000000"/>
                </a:solidFill>
                <a:latin typeface="Times" pitchFamily="18" charset="0"/>
                <a:ea typeface="ＭＳ Ｐゴシック" pitchFamily="50" charset="-128"/>
                <a:cs typeface="Times New Roman" pitchFamily="18" charset="0"/>
              </a:rPr>
              <a:t>&lt;</a:t>
            </a:r>
            <a:r>
              <a:rPr lang="en-US" altLang="ja-JP" sz="1600">
                <a:solidFill>
                  <a:srgbClr val="000000"/>
                </a:solidFill>
                <a:latin typeface="Times" pitchFamily="18" charset="0"/>
                <a:ea typeface="ＭＳ Ｐゴシック" pitchFamily="50" charset="-128"/>
                <a:cs typeface="Times New Roman" pitchFamily="18" charset="0"/>
                <a:hlinkClick r:id="rId4"/>
              </a:rPr>
              <a:t>http://standards.ieee.org/guides/bylaws/sect6-7.html#6</a:t>
            </a:r>
            <a:r>
              <a:rPr lang="en-US" altLang="ja-JP" sz="1600">
                <a:solidFill>
                  <a:srgbClr val="000000"/>
                </a:solidFill>
                <a:latin typeface="Times" pitchFamily="18" charset="0"/>
                <a:ea typeface="ＭＳ Ｐゴシック" pitchFamily="50" charset="-128"/>
                <a:cs typeface="Times New Roman" pitchFamily="18" charset="0"/>
              </a:rPr>
              <a:t>&gt; and in </a:t>
            </a:r>
            <a:r>
              <a:rPr lang="en-US" altLang="ja-JP" sz="1600" i="1">
                <a:solidFill>
                  <a:srgbClr val="000000"/>
                </a:solidFill>
                <a:latin typeface="Times" pitchFamily="18" charset="0"/>
                <a:ea typeface="ＭＳ Ｐゴシック" pitchFamily="50" charset="-128"/>
                <a:cs typeface="Times New Roman" pitchFamily="18" charset="0"/>
              </a:rPr>
              <a:t>Understanding Patent Issues During IEEE Standards Development</a:t>
            </a:r>
            <a:r>
              <a:rPr lang="en-US" altLang="ja-JP" sz="1600">
                <a:solidFill>
                  <a:srgbClr val="000000"/>
                </a:solidFill>
                <a:latin typeface="Times" pitchFamily="18" charset="0"/>
                <a:ea typeface="ＭＳ Ｐゴシック" pitchFamily="50" charset="-128"/>
                <a:cs typeface="Times New Roman" pitchFamily="18" charset="0"/>
              </a:rPr>
              <a:t> </a:t>
            </a:r>
            <a:r>
              <a:rPr lang="en-US" altLang="ja-JP" sz="1600">
                <a:solidFill>
                  <a:srgbClr val="000000"/>
                </a:solidFill>
                <a:latin typeface="Times" pitchFamily="18" charset="0"/>
                <a:ea typeface="ＭＳ Ｐゴシック" pitchFamily="50" charset="-128"/>
                <a:cs typeface="Times New Roman" pitchFamily="18" charset="0"/>
                <a:hlinkClick r:id="rId5"/>
              </a:rPr>
              <a:t>http://standards.ieee.org/board/pat/faq.pdf</a:t>
            </a:r>
            <a:r>
              <a:rPr lang="en-US" altLang="ja-JP" sz="1600">
                <a:solidFill>
                  <a:srgbClr val="000000"/>
                </a:solidFill>
                <a:latin typeface="Times" pitchFamily="18" charset="0"/>
                <a:ea typeface="ＭＳ Ｐゴシック" pitchFamily="50" charset="-128"/>
                <a:cs typeface="Times New Roman" pitchFamily="18" charset="0"/>
              </a:rPr>
              <a:t>&gt;</a:t>
            </a:r>
            <a:r>
              <a:rPr lang="en-US" altLang="ja-JP" sz="1600">
                <a:solidFill>
                  <a:srgbClr val="000000"/>
                </a:solidFill>
                <a:ea typeface="ＭＳ Ｐゴシック" pitchFamily="50" charset="-128"/>
                <a:cs typeface="Times New Roman" pitchFamily="18" charset="0"/>
              </a:rPr>
              <a:t> </a:t>
            </a:r>
            <a:endParaRPr lang="en-US" altLang="ja-JP" sz="1600">
              <a:solidFill>
                <a:srgbClr val="000000"/>
              </a:solidFill>
              <a:latin typeface="Times" pitchFamily="18" charset="0"/>
              <a:ea typeface="ＭＳ Ｐゴシック" pitchFamily="50" charset="-128"/>
              <a:cs typeface="+mn-cs"/>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idx="4294967295"/>
          </p:nvPr>
        </p:nvSpPr>
        <p:spPr bwMode="auto">
          <a:xfrm>
            <a:off x="457200" y="304800"/>
            <a:ext cx="8229600" cy="639763"/>
          </a:xfrm>
          <a:prstGeom prst="rect">
            <a:avLst/>
          </a:prstGeom>
          <a:ln>
            <a:miter lim="800000"/>
            <a:headEnd/>
            <a:tailEnd/>
          </a:ln>
        </p:spPr>
        <p:txBody>
          <a:bodyPr/>
          <a:lstStyle/>
          <a:p>
            <a:r>
              <a:rPr lang="en-US" smtClean="0">
                <a:solidFill>
                  <a:schemeClr val="accent2"/>
                </a:solidFill>
              </a:rPr>
              <a:t>Main 802.16 projects</a:t>
            </a:r>
          </a:p>
        </p:txBody>
      </p:sp>
      <p:sp>
        <p:nvSpPr>
          <p:cNvPr id="3075" name="Content Placeholder 2"/>
          <p:cNvSpPr>
            <a:spLocks noGrp="1"/>
          </p:cNvSpPr>
          <p:nvPr>
            <p:ph idx="4294967295"/>
          </p:nvPr>
        </p:nvSpPr>
        <p:spPr bwMode="auto">
          <a:xfrm>
            <a:off x="381000" y="1143000"/>
            <a:ext cx="8229600" cy="4983163"/>
          </a:xfrm>
          <a:prstGeom prst="rect">
            <a:avLst/>
          </a:prstGeom>
          <a:ln>
            <a:miter lim="800000"/>
            <a:headEnd/>
            <a:tailEnd/>
          </a:ln>
        </p:spPr>
        <p:txBody>
          <a:bodyPr/>
          <a:lstStyle/>
          <a:p>
            <a:r>
              <a:rPr lang="en-US" altLang="zh-CN" sz="2400" b="1" smtClean="0">
                <a:solidFill>
                  <a:srgbClr val="CC3300"/>
                </a:solidFill>
                <a:ea typeface="SimSun" pitchFamily="2" charset="-122"/>
              </a:rPr>
              <a:t>16m</a:t>
            </a:r>
            <a:r>
              <a:rPr lang="en-US" altLang="zh-CN" sz="2400" smtClean="0">
                <a:ea typeface="SimSun" pitchFamily="2" charset="-122"/>
              </a:rPr>
              <a:t> – the IMT-Advanced amendment is DONE. </a:t>
            </a:r>
            <a:br>
              <a:rPr lang="en-US" altLang="zh-CN" sz="2400" smtClean="0">
                <a:ea typeface="SimSun" pitchFamily="2" charset="-122"/>
              </a:rPr>
            </a:br>
            <a:r>
              <a:rPr lang="en-US" altLang="zh-CN" sz="2000" smtClean="0">
                <a:ea typeface="SimSun" pitchFamily="2" charset="-122"/>
              </a:rPr>
              <a:t>On RevCom’s approval agenda, on March 30, 2011.</a:t>
            </a:r>
          </a:p>
          <a:p>
            <a:r>
              <a:rPr lang="en-US" altLang="zh-CN" sz="2400" b="1" smtClean="0">
                <a:solidFill>
                  <a:srgbClr val="CC3300"/>
                </a:solidFill>
                <a:ea typeface="SimSun" pitchFamily="2" charset="-122"/>
              </a:rPr>
              <a:t>New IEEE 802.16 standard “revision” project</a:t>
            </a:r>
            <a:r>
              <a:rPr lang="en-US" altLang="zh-CN" sz="2400" smtClean="0">
                <a:ea typeface="SimSun" pitchFamily="2" charset="-122"/>
              </a:rPr>
              <a:t> is going to be initiated this week. </a:t>
            </a:r>
          </a:p>
          <a:p>
            <a:pPr lvl="1"/>
            <a:r>
              <a:rPr lang="en-US" altLang="zh-CN" sz="2000" smtClean="0">
                <a:ea typeface="SimSun" pitchFamily="2" charset="-122"/>
              </a:rPr>
              <a:t>Aims to split the standard in two: </a:t>
            </a:r>
          </a:p>
          <a:p>
            <a:pPr marL="1200150" lvl="2" indent="-342900"/>
            <a:r>
              <a:rPr lang="en-US" altLang="zh-CN" sz="1800" smtClean="0">
                <a:ea typeface="SimSun" pitchFamily="2" charset="-122"/>
              </a:rPr>
              <a:t>The “legacy” 802.16 standard, with the inclusion of the  802.16h and 802.16j amendments. Will be published as </a:t>
            </a:r>
            <a:r>
              <a:rPr lang="en-US" altLang="zh-CN" sz="1800" b="1" smtClean="0">
                <a:solidFill>
                  <a:schemeClr val="accent2"/>
                </a:solidFill>
                <a:ea typeface="SimSun" pitchFamily="2" charset="-122"/>
              </a:rPr>
              <a:t>IEEE Standard 802.16-2012</a:t>
            </a:r>
          </a:p>
          <a:p>
            <a:pPr marL="1200150" lvl="2" indent="-342900"/>
            <a:r>
              <a:rPr lang="en-US" altLang="zh-CN" sz="1800" smtClean="0">
                <a:ea typeface="SimSun" pitchFamily="2" charset="-122"/>
              </a:rPr>
              <a:t>Publish the 802.16m amendment as a new standalone standard named </a:t>
            </a:r>
            <a:r>
              <a:rPr lang="en-US" altLang="zh-CN" sz="1800" b="1" smtClean="0">
                <a:solidFill>
                  <a:schemeClr val="accent2"/>
                </a:solidFill>
                <a:ea typeface="SimSun" pitchFamily="2" charset="-122"/>
              </a:rPr>
              <a:t>IEEE Standard 802.16M</a:t>
            </a:r>
            <a:r>
              <a:rPr lang="en-US" altLang="zh-CN" sz="1800" smtClean="0">
                <a:ea typeface="SimSun" pitchFamily="2" charset="-122"/>
              </a:rPr>
              <a:t>. </a:t>
            </a:r>
          </a:p>
          <a:p>
            <a:r>
              <a:rPr lang="en-US" altLang="zh-CN" sz="2400" b="1" smtClean="0">
                <a:solidFill>
                  <a:srgbClr val="CC3300"/>
                </a:solidFill>
                <a:ea typeface="SimSun" pitchFamily="2" charset="-122"/>
              </a:rPr>
              <a:t>Active Task Groups</a:t>
            </a:r>
            <a:r>
              <a:rPr lang="en-US" altLang="zh-CN" sz="2400" smtClean="0">
                <a:solidFill>
                  <a:srgbClr val="CC3300"/>
                </a:solidFill>
                <a:ea typeface="SimSun" pitchFamily="2" charset="-122"/>
              </a:rPr>
              <a:t>:</a:t>
            </a:r>
          </a:p>
          <a:p>
            <a:pPr lvl="1"/>
            <a:r>
              <a:rPr lang="en-US" altLang="zh-CN" sz="2000" smtClean="0">
                <a:solidFill>
                  <a:schemeClr val="accent2"/>
                </a:solidFill>
                <a:ea typeface="SimSun" pitchFamily="2" charset="-122"/>
              </a:rPr>
              <a:t>802.16n</a:t>
            </a:r>
            <a:r>
              <a:rPr lang="en-US" altLang="zh-CN" sz="2000" smtClean="0">
                <a:ea typeface="SimSun" pitchFamily="2" charset="-122"/>
              </a:rPr>
              <a:t> – GRIDMAN – high reliability enhancements to 802.16</a:t>
            </a:r>
          </a:p>
          <a:p>
            <a:pPr lvl="1"/>
            <a:r>
              <a:rPr lang="en-US" altLang="zh-CN" sz="2000" smtClean="0">
                <a:solidFill>
                  <a:schemeClr val="accent2"/>
                </a:solidFill>
                <a:ea typeface="SimSun" pitchFamily="2" charset="-122"/>
              </a:rPr>
              <a:t>802.16p</a:t>
            </a:r>
            <a:r>
              <a:rPr lang="en-US" altLang="zh-CN" sz="2000" smtClean="0">
                <a:ea typeface="SimSun" pitchFamily="2" charset="-122"/>
              </a:rPr>
              <a:t> – Machine to Machine (M2M) protocol enhancements to 802.16e and 802.16M</a:t>
            </a:r>
          </a:p>
          <a:p>
            <a:pPr lvl="1"/>
            <a:r>
              <a:rPr lang="en-US" altLang="zh-CN" sz="2000" smtClean="0">
                <a:solidFill>
                  <a:schemeClr val="accent2"/>
                </a:solidFill>
                <a:ea typeface="SimSun" pitchFamily="2" charset="-122"/>
              </a:rPr>
              <a:t>802.16PPC</a:t>
            </a:r>
            <a:r>
              <a:rPr lang="en-US" altLang="zh-CN" sz="2000" smtClean="0">
                <a:ea typeface="SimSun" pitchFamily="2" charset="-122"/>
              </a:rPr>
              <a:t> – project planning committee and new projects study group</a:t>
            </a:r>
            <a:endParaRPr lang="en-US" altLang="zh-CN" sz="2000" smtClean="0">
              <a:solidFill>
                <a:schemeClr val="accent2"/>
              </a:solidFill>
              <a:ea typeface="SimSun" pitchFamily="2" charset="-122"/>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wrap="square" lIns="91440" tIns="45720" rIns="91440" bIns="45720" numCol="1" anchor="t" anchorCtr="0" compatLnSpc="1">
            <a:prstTxWarp prst="textNoShape">
              <a:avLst/>
            </a:prstTxWarp>
            <a:normAutofit/>
          </a:bodyPr>
          <a:lstStyle/>
          <a:p>
            <a:r>
              <a:rPr lang="en-US" smtClean="0">
                <a:solidFill>
                  <a:schemeClr val="accent2"/>
                </a:solidFill>
                <a:latin typeface="Arial Unicode MS" pitchFamily="34" charset="-128"/>
              </a:rPr>
              <a:t>802.16-PPC</a:t>
            </a:r>
            <a:br>
              <a:rPr lang="en-US" smtClean="0">
                <a:solidFill>
                  <a:schemeClr val="accent2"/>
                </a:solidFill>
                <a:latin typeface="Arial Unicode MS" pitchFamily="34" charset="-128"/>
              </a:rPr>
            </a:br>
            <a:r>
              <a:rPr lang="en-US" b="1" smtClean="0">
                <a:solidFill>
                  <a:schemeClr val="accent2"/>
                </a:solidFill>
                <a:latin typeface="Arial Unicode MS" pitchFamily="34" charset="-128"/>
              </a:rPr>
              <a:t>H</a:t>
            </a:r>
            <a:r>
              <a:rPr lang="en-US" smtClean="0">
                <a:solidFill>
                  <a:schemeClr val="accent2"/>
                </a:solidFill>
                <a:latin typeface="Arial Unicode MS" pitchFamily="34" charset="-128"/>
              </a:rPr>
              <a:t>ierarchical </a:t>
            </a:r>
            <a:r>
              <a:rPr lang="en-US" b="1" smtClean="0">
                <a:solidFill>
                  <a:schemeClr val="accent2"/>
                </a:solidFill>
                <a:latin typeface="Arial Unicode MS" pitchFamily="34" charset="-128"/>
              </a:rPr>
              <a:t>N</a:t>
            </a:r>
            <a:r>
              <a:rPr lang="en-US" smtClean="0">
                <a:solidFill>
                  <a:schemeClr val="accent2"/>
                </a:solidFill>
                <a:latin typeface="Arial Unicode MS" pitchFamily="34" charset="-128"/>
              </a:rPr>
              <a:t>etworks Study Report</a:t>
            </a:r>
          </a:p>
        </p:txBody>
      </p:sp>
      <p:sp>
        <p:nvSpPr>
          <p:cNvPr id="3" name="Content Placeholder 2"/>
          <p:cNvSpPr>
            <a:spLocks noGrp="1"/>
          </p:cNvSpPr>
          <p:nvPr>
            <p:ph idx="1"/>
          </p:nvPr>
        </p:nvSpPr>
        <p:spPr>
          <a:xfrm>
            <a:off x="457200" y="1600200"/>
            <a:ext cx="8229600" cy="4800600"/>
          </a:xfrm>
        </p:spPr>
        <p:txBody>
          <a:bodyPr vert="horz" wrap="square" lIns="91440" tIns="45720" rIns="91440" bIns="45720" numCol="1" anchor="t" anchorCtr="0" compatLnSpc="1">
            <a:prstTxWarp prst="textNoShape">
              <a:avLst/>
            </a:prstTxWarp>
            <a:normAutofit/>
          </a:bodyPr>
          <a:lstStyle/>
          <a:p>
            <a:pPr>
              <a:lnSpc>
                <a:spcPct val="80000"/>
              </a:lnSpc>
            </a:pPr>
            <a:r>
              <a:rPr lang="en-US" sz="2400" smtClean="0"/>
              <a:t>The HN (Hierarchical Networks) Ad-hoc study group has studied network architecture techniques for </a:t>
            </a:r>
            <a:r>
              <a:rPr lang="en-US" sz="2400" b="1" smtClean="0">
                <a:solidFill>
                  <a:schemeClr val="accent2"/>
                </a:solidFill>
              </a:rPr>
              <a:t>Capacity</a:t>
            </a:r>
            <a:r>
              <a:rPr lang="en-US" sz="2400" smtClean="0"/>
              <a:t> enhancements of 802.16 networks.</a:t>
            </a:r>
            <a:br>
              <a:rPr lang="en-US" sz="2400" smtClean="0"/>
            </a:br>
            <a:endParaRPr lang="en-US" sz="2400" smtClean="0"/>
          </a:p>
          <a:p>
            <a:pPr>
              <a:lnSpc>
                <a:spcPct val="80000"/>
              </a:lnSpc>
            </a:pPr>
            <a:r>
              <a:rPr lang="en-US" sz="2400" smtClean="0"/>
              <a:t>It has recommended to investigate and develop specifications for </a:t>
            </a:r>
            <a:r>
              <a:rPr lang="en-US" sz="2400" smtClean="0">
                <a:solidFill>
                  <a:schemeClr val="accent2"/>
                </a:solidFill>
              </a:rPr>
              <a:t>Multi-Tier, Multi-RAT and Cooperative Clients</a:t>
            </a:r>
            <a:r>
              <a:rPr lang="en-US" sz="2400" smtClean="0"/>
              <a:t> deployment and techniques </a:t>
            </a:r>
            <a:br>
              <a:rPr lang="en-US" sz="2400" smtClean="0"/>
            </a:br>
            <a:endParaRPr lang="en-US" sz="2400" smtClean="0"/>
          </a:p>
          <a:p>
            <a:pPr>
              <a:lnSpc>
                <a:spcPct val="80000"/>
              </a:lnSpc>
            </a:pPr>
            <a:r>
              <a:rPr lang="en-US" sz="2400" smtClean="0"/>
              <a:t>The final report is included in contribution  </a:t>
            </a:r>
            <a:r>
              <a:rPr lang="en-US" sz="2400" smtClean="0">
                <a:solidFill>
                  <a:schemeClr val="accent2"/>
                </a:solidFill>
              </a:rPr>
              <a:t>IEEE C802.16ppc-11-0007r3),</a:t>
            </a:r>
            <a:r>
              <a:rPr lang="en-US" sz="2400" smtClean="0"/>
              <a:t> which was adopted by the PPC as the baseline document for Hierarchical Networks Study report.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274638"/>
            <a:ext cx="8229600" cy="1143000"/>
          </a:xfrm>
          <a:prstGeom prst="rect">
            <a:avLst/>
          </a:prstGeom>
        </p:spPr>
        <p:txBody>
          <a:bodyPr>
            <a:normAutofit/>
          </a:bodyPr>
          <a:lstStyle/>
          <a:p>
            <a:r>
              <a:rPr lang="en-US" smtClean="0">
                <a:solidFill>
                  <a:schemeClr val="accent2"/>
                </a:solidFill>
                <a:latin typeface="Arial Unicode MS" pitchFamily="34" charset="-128"/>
              </a:rPr>
              <a:t>802.16p</a:t>
            </a:r>
            <a:br>
              <a:rPr lang="en-US" smtClean="0">
                <a:solidFill>
                  <a:schemeClr val="accent2"/>
                </a:solidFill>
                <a:latin typeface="Arial Unicode MS" pitchFamily="34" charset="-128"/>
              </a:rPr>
            </a:br>
            <a:r>
              <a:rPr lang="en-US" b="1" smtClean="0">
                <a:solidFill>
                  <a:schemeClr val="accent2"/>
                </a:solidFill>
                <a:latin typeface="Arial Unicode MS" pitchFamily="34" charset="-128"/>
              </a:rPr>
              <a:t>M2M Task Group</a:t>
            </a:r>
            <a:endParaRPr lang="en-US" smtClean="0">
              <a:solidFill>
                <a:schemeClr val="accent2"/>
              </a:solidFill>
              <a:latin typeface="Arial Unicode MS" pitchFamily="34" charset="-128"/>
            </a:endParaRPr>
          </a:p>
        </p:txBody>
      </p:sp>
      <p:sp>
        <p:nvSpPr>
          <p:cNvPr id="3" name="Content Placeholder 2"/>
          <p:cNvSpPr>
            <a:spLocks noGrp="1"/>
          </p:cNvSpPr>
          <p:nvPr>
            <p:ph idx="4294967295"/>
          </p:nvPr>
        </p:nvSpPr>
        <p:spPr>
          <a:xfrm>
            <a:off x="457200" y="1600200"/>
            <a:ext cx="8229600" cy="4800600"/>
          </a:xfrm>
          <a:prstGeom prst="rect">
            <a:avLst/>
          </a:prstGeom>
        </p:spPr>
        <p:txBody>
          <a:bodyPr>
            <a:normAutofit/>
          </a:bodyPr>
          <a:lstStyle/>
          <a:p>
            <a:pPr>
              <a:lnSpc>
                <a:spcPct val="80000"/>
              </a:lnSpc>
            </a:pPr>
            <a:endParaRPr lang="en-US" sz="2400" smtClean="0"/>
          </a:p>
          <a:p>
            <a:pPr>
              <a:lnSpc>
                <a:spcPct val="80000"/>
              </a:lnSpc>
            </a:pPr>
            <a:endParaRPr lang="en-US" sz="2400" smtClean="0"/>
          </a:p>
        </p:txBody>
      </p:sp>
      <p:sp>
        <p:nvSpPr>
          <p:cNvPr id="4" name="Content Placeholder 2"/>
          <p:cNvSpPr>
            <a:spLocks noGrp="1"/>
          </p:cNvSpPr>
          <p:nvPr>
            <p:ph idx="4294967295"/>
          </p:nvPr>
        </p:nvSpPr>
        <p:spPr>
          <a:xfrm>
            <a:off x="609600" y="1752600"/>
            <a:ext cx="8229600" cy="4800600"/>
          </a:xfrm>
          <a:prstGeom prst="rect">
            <a:avLst/>
          </a:prstGeom>
        </p:spPr>
        <p:txBody>
          <a:bodyPr>
            <a:normAutofit/>
          </a:bodyPr>
          <a:lstStyle/>
          <a:p>
            <a:pPr>
              <a:lnSpc>
                <a:spcPct val="80000"/>
              </a:lnSpc>
            </a:pPr>
            <a:r>
              <a:rPr lang="en-US" sz="2400" smtClean="0"/>
              <a:t>This week the TG has been resolving comments on the 16p amendment working draft (</a:t>
            </a:r>
            <a:r>
              <a:rPr lang="en-US" sz="2400" smtClean="0">
                <a:solidFill>
                  <a:schemeClr val="hlink"/>
                </a:solidFill>
              </a:rPr>
              <a:t>AWD</a:t>
            </a:r>
            <a:r>
              <a:rPr lang="en-US" sz="2400" smtClean="0"/>
              <a:t>) as well as on the System Requirements Doc (</a:t>
            </a:r>
            <a:r>
              <a:rPr lang="en-US" sz="2400" smtClean="0">
                <a:solidFill>
                  <a:schemeClr val="hlink"/>
                </a:solidFill>
              </a:rPr>
              <a:t>SRD</a:t>
            </a:r>
            <a:r>
              <a:rPr lang="en-US" sz="2400" smtClean="0"/>
              <a:t>). </a:t>
            </a:r>
            <a:br>
              <a:rPr lang="en-US" sz="2400" smtClean="0"/>
            </a:br>
            <a:endParaRPr lang="en-US" sz="2400" smtClean="0"/>
          </a:p>
          <a:p>
            <a:pPr>
              <a:lnSpc>
                <a:spcPct val="80000"/>
              </a:lnSpc>
            </a:pPr>
            <a:r>
              <a:rPr lang="en-US" sz="2400" smtClean="0"/>
              <a:t>Two rapporteur groups meet between meetings (in CCs) and focus on two areas of the project:</a:t>
            </a:r>
          </a:p>
          <a:p>
            <a:pPr lvl="1">
              <a:lnSpc>
                <a:spcPct val="80000"/>
              </a:lnSpc>
            </a:pPr>
            <a:r>
              <a:rPr lang="en-US" sz="2000" smtClean="0"/>
              <a:t>Large number of devices (</a:t>
            </a:r>
            <a:r>
              <a:rPr lang="en-US" sz="2000" smtClean="0">
                <a:solidFill>
                  <a:schemeClr val="hlink"/>
                </a:solidFill>
              </a:rPr>
              <a:t>DEV</a:t>
            </a:r>
            <a:r>
              <a:rPr lang="en-US" sz="2000" smtClean="0"/>
              <a:t>)</a:t>
            </a:r>
          </a:p>
          <a:p>
            <a:pPr lvl="1">
              <a:lnSpc>
                <a:spcPct val="80000"/>
              </a:lnSpc>
            </a:pPr>
            <a:r>
              <a:rPr lang="en-US" sz="2000" smtClean="0"/>
              <a:t>Power Saving (</a:t>
            </a:r>
            <a:r>
              <a:rPr lang="en-US" sz="2000" smtClean="0">
                <a:solidFill>
                  <a:schemeClr val="hlink"/>
                </a:solidFill>
              </a:rPr>
              <a:t>PWR</a:t>
            </a:r>
            <a:r>
              <a:rPr lang="en-US" sz="2000" smtClean="0"/>
              <a:t>)</a:t>
            </a:r>
          </a:p>
          <a:p>
            <a:pPr lvl="1">
              <a:lnSpc>
                <a:spcPct val="80000"/>
              </a:lnSpc>
            </a:pPr>
            <a:endParaRPr lang="en-US" sz="2000" smtClean="0"/>
          </a:p>
          <a:p>
            <a:pPr>
              <a:lnSpc>
                <a:spcPct val="80000"/>
              </a:lnSpc>
            </a:pPr>
            <a:r>
              <a:rPr lang="en-US" sz="2400" smtClean="0"/>
              <a:t>More than sixty supporting contributions on the table this week.</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274638"/>
            <a:ext cx="8229600" cy="1143000"/>
          </a:xfrm>
          <a:prstGeom prst="rect">
            <a:avLst/>
          </a:prstGeom>
        </p:spPr>
        <p:txBody>
          <a:bodyPr>
            <a:normAutofit/>
          </a:bodyPr>
          <a:lstStyle/>
          <a:p>
            <a:r>
              <a:rPr lang="en-US" smtClean="0">
                <a:solidFill>
                  <a:schemeClr val="accent2"/>
                </a:solidFill>
                <a:latin typeface="Arial Unicode MS" pitchFamily="34" charset="-128"/>
              </a:rPr>
              <a:t>802.16n</a:t>
            </a:r>
            <a:br>
              <a:rPr lang="en-US" smtClean="0">
                <a:solidFill>
                  <a:schemeClr val="accent2"/>
                </a:solidFill>
                <a:latin typeface="Arial Unicode MS" pitchFamily="34" charset="-128"/>
              </a:rPr>
            </a:br>
            <a:r>
              <a:rPr lang="en-US" b="1" smtClean="0">
                <a:solidFill>
                  <a:schemeClr val="accent2"/>
                </a:solidFill>
                <a:latin typeface="Arial Unicode MS" pitchFamily="34" charset="-128"/>
              </a:rPr>
              <a:t>GRIDMAN</a:t>
            </a:r>
            <a:endParaRPr lang="en-US" smtClean="0">
              <a:solidFill>
                <a:schemeClr val="accent2"/>
              </a:solidFill>
              <a:latin typeface="Arial Unicode MS" pitchFamily="34" charset="-128"/>
            </a:endParaRPr>
          </a:p>
        </p:txBody>
      </p:sp>
      <p:sp>
        <p:nvSpPr>
          <p:cNvPr id="4" name="Content Placeholder 2"/>
          <p:cNvSpPr>
            <a:spLocks noGrp="1"/>
          </p:cNvSpPr>
          <p:nvPr>
            <p:ph idx="4294967295"/>
          </p:nvPr>
        </p:nvSpPr>
        <p:spPr>
          <a:xfrm>
            <a:off x="609600" y="1752600"/>
            <a:ext cx="8229600" cy="4800600"/>
          </a:xfrm>
          <a:prstGeom prst="rect">
            <a:avLst/>
          </a:prstGeom>
        </p:spPr>
        <p:txBody>
          <a:bodyPr>
            <a:normAutofit/>
          </a:bodyPr>
          <a:lstStyle/>
          <a:p>
            <a:pPr>
              <a:lnSpc>
                <a:spcPct val="80000"/>
              </a:lnSpc>
            </a:pPr>
            <a:r>
              <a:rPr lang="en-US" sz="2400" smtClean="0"/>
              <a:t>Has formulated its SRD and started work on the AWD</a:t>
            </a:r>
            <a:br>
              <a:rPr lang="en-US" sz="2400" smtClean="0"/>
            </a:br>
            <a:endParaRPr lang="en-US" sz="2400" smtClean="0"/>
          </a:p>
          <a:p>
            <a:pPr>
              <a:lnSpc>
                <a:spcPct val="80000"/>
              </a:lnSpc>
            </a:pPr>
            <a:r>
              <a:rPr lang="en-US" sz="2400" smtClean="0"/>
              <a:t>Struggling to introduce direct MS to MS communication that requires substantial changes to the 16 standard.</a:t>
            </a:r>
            <a:br>
              <a:rPr lang="en-US" sz="2400" smtClean="0"/>
            </a:br>
            <a:endParaRPr lang="en-US" sz="2400" smtClean="0"/>
          </a:p>
          <a:p>
            <a:pPr>
              <a:lnSpc>
                <a:spcPct val="80000"/>
              </a:lnSpc>
            </a:pPr>
            <a:r>
              <a:rPr lang="en-US" sz="2400" smtClean="0"/>
              <a:t> </a:t>
            </a:r>
          </a:p>
          <a:p>
            <a:pPr>
              <a:lnSpc>
                <a:spcPct val="80000"/>
              </a:lnSpc>
            </a:pPr>
            <a:endParaRPr lang="en-US" sz="240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FF"/>
      </a:hlink>
      <a:folHlink>
        <a:srgbClr val="B2B2B2"/>
      </a:folHlink>
    </a:clrScheme>
    <a:fontScheme name="Template">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7392</TotalTime>
  <Words>330</Words>
  <Application>Microsoft Office PowerPoint</Application>
  <PresentationFormat>On-screen Show (4:3)</PresentationFormat>
  <Paragraphs>42</Paragraphs>
  <Slides>6</Slides>
  <Notes>2</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6</vt:i4>
      </vt:variant>
    </vt:vector>
  </HeadingPairs>
  <TitlesOfParts>
    <vt:vector size="13" baseType="lpstr">
      <vt:lpstr>Times New Roman</vt:lpstr>
      <vt:lpstr>Arial</vt:lpstr>
      <vt:lpstr>Times</vt:lpstr>
      <vt:lpstr>SimSun</vt:lpstr>
      <vt:lpstr>Arial Unicode MS</vt:lpstr>
      <vt:lpstr>Template</vt:lpstr>
      <vt:lpstr>blank presentation</vt:lpstr>
      <vt:lpstr>Slide 1</vt:lpstr>
      <vt:lpstr>Slide 2</vt:lpstr>
      <vt:lpstr>Main 802.16 projects</vt:lpstr>
      <vt:lpstr>802.16-PPC Hierarchical Networks Study Report</vt:lpstr>
      <vt:lpstr>802.16p M2M Task Group</vt:lpstr>
      <vt:lpstr>802.16n GRIDMAN</vt:lpstr>
    </vt:vector>
  </TitlesOfParts>
  <Company>NIST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Subir Das</cp:lastModifiedBy>
  <cp:revision>474</cp:revision>
  <cp:lastPrinted>1998-02-10T13:28:06Z</cp:lastPrinted>
  <dcterms:created xsi:type="dcterms:W3CDTF">1999-11-01T07:00:55Z</dcterms:created>
  <dcterms:modified xsi:type="dcterms:W3CDTF">2011-03-17T07:08:20Z</dcterms:modified>
</cp:coreProperties>
</file>