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3"/>
  </p:notesMasterIdLst>
  <p:handoutMasterIdLst>
    <p:handoutMasterId r:id="rId14"/>
  </p:handoutMasterIdLst>
  <p:sldIdLst>
    <p:sldId id="260" r:id="rId3"/>
    <p:sldId id="261" r:id="rId4"/>
    <p:sldId id="262" r:id="rId5"/>
    <p:sldId id="264" r:id="rId6"/>
    <p:sldId id="265" r:id="rId7"/>
    <p:sldId id="273" r:id="rId8"/>
    <p:sldId id="284" r:id="rId9"/>
    <p:sldId id="267" r:id="rId10"/>
    <p:sldId id="281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9668" autoAdjust="0"/>
  </p:normalViewPr>
  <p:slideViewPr>
    <p:cSldViewPr>
      <p:cViewPr varScale="1">
        <p:scale>
          <a:sx n="104" d="100"/>
          <a:sy n="104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60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dirty="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21-11-0049-00-0000-WG_Session_43_Closing_Plenary_report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Slide Number Placeholder 16"/>
          <p:cNvSpPr txBox="1">
            <a:spLocks/>
          </p:cNvSpPr>
          <p:nvPr userDrawn="1"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21-11-0049-00-0000-WG_Session_43_Closing_Plenary_report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43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Singapore 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 at research dot </a:t>
            </a:r>
            <a:r>
              <a:rPr lang="en-US" sz="2000" dirty="0" err="1" smtClean="0">
                <a:latin typeface="Arial" charset="0"/>
              </a:rPr>
              <a:t>telcordia</a:t>
            </a:r>
            <a:r>
              <a:rPr lang="en-US" sz="2000" dirty="0" smtClean="0">
                <a:latin typeface="Arial" charset="0"/>
              </a:rPr>
              <a:t> dot com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January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7526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TBD (non North American)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569325" cy="4953000"/>
          </a:xfrm>
        </p:spPr>
        <p:txBody>
          <a:bodyPr/>
          <a:lstStyle/>
          <a:p>
            <a:r>
              <a:rPr lang="en-US" sz="2800" dirty="0" smtClean="0"/>
              <a:t>802.21a Security Task Group </a:t>
            </a:r>
          </a:p>
          <a:p>
            <a:pPr lvl="1"/>
            <a:r>
              <a:rPr lang="en-US" sz="2400" dirty="0" smtClean="0"/>
              <a:t>https://</a:t>
            </a:r>
            <a:r>
              <a:rPr lang="en-US" sz="2400" dirty="0" smtClean="0"/>
              <a:t>mentor.ieee.org/802.21/dcn/11/21-11-0048-00-0sec-security-tg-closing-note.ppt</a:t>
            </a:r>
            <a:endParaRPr lang="en-US" sz="24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sz="2800" dirty="0" smtClean="0"/>
              <a:t>802.21b Broadcast Handovers Task </a:t>
            </a:r>
            <a:r>
              <a:rPr lang="en-US" sz="2800" dirty="0" smtClean="0"/>
              <a:t>Group</a:t>
            </a:r>
          </a:p>
          <a:p>
            <a:pPr lvl="1"/>
            <a:r>
              <a:rPr lang="en-US" sz="2400" dirty="0" smtClean="0"/>
              <a:t>https://mentor.ieee.org/802.21/dcn/11/21-11-0057-00-bcst-802-21b-march-meeting-closing-report.ppt</a:t>
            </a:r>
            <a:endParaRPr lang="en-US" sz="2400" dirty="0" smtClean="0"/>
          </a:p>
          <a:p>
            <a:pPr lvl="1"/>
            <a:endParaRPr lang="en-US" sz="1600" dirty="0" smtClean="0"/>
          </a:p>
          <a:p>
            <a:r>
              <a:rPr lang="en-US" sz="2800" dirty="0" smtClean="0"/>
              <a:t>802.21c Single Radio Handovers Task </a:t>
            </a:r>
            <a:r>
              <a:rPr lang="en-US" sz="2800" dirty="0" smtClean="0"/>
              <a:t>Group</a:t>
            </a:r>
          </a:p>
          <a:p>
            <a:pPr lvl="1"/>
            <a:r>
              <a:rPr lang="en-US" sz="2400" dirty="0" smtClean="0"/>
              <a:t>https://mentor.ieee.org/802.21/dcn/11/21-11-0055-00-srho-802-21c-singapore-closing-report.ppt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4572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March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343400"/>
          </a:xfrm>
        </p:spPr>
        <p:txBody>
          <a:bodyPr/>
          <a:lstStyle/>
          <a:p>
            <a:r>
              <a:rPr lang="en-US" sz="2400" dirty="0" smtClean="0"/>
              <a:t>802.21a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Tuesday, April 12, 10:00am, ET 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802.21b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Tuesday, April 06, 10:00 AM/ ET 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Tuesday, May 03,  9:00 am, ET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b="1" dirty="0" smtClean="0"/>
              <a:t>WG Motions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March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kumimoji="1" lang="en-US" altLang="ja-JP" dirty="0" smtClean="0">
                <a:ea typeface="ＭＳ Ｐゴシック" pitchFamily="50" charset="-128"/>
              </a:rPr>
              <a:t>That</a:t>
            </a:r>
            <a:r>
              <a:rPr kumimoji="1" lang="en-US" altLang="ja-JP" dirty="0" smtClean="0">
                <a:ea typeface="ＭＳ Ｐゴシック" pitchFamily="50" charset="-128"/>
              </a:rPr>
              <a:t> </a:t>
            </a:r>
            <a:r>
              <a:rPr kumimoji="1" lang="en-US" altLang="ja-JP" dirty="0" smtClean="0">
                <a:ea typeface="ＭＳ Ｐゴシック" pitchFamily="50" charset="-128"/>
              </a:rPr>
              <a:t>the WG  </a:t>
            </a:r>
            <a:r>
              <a:rPr lang="en-US" altLang="ja-JP" dirty="0" smtClean="0">
                <a:ea typeface="ＭＳ Ｐゴシック" pitchFamily="50" charset="-128"/>
              </a:rPr>
              <a:t>issue a </a:t>
            </a:r>
            <a:r>
              <a:rPr lang="en-US" altLang="ja-JP" dirty="0" smtClean="0">
                <a:ea typeface="ＭＳ Ｐゴシック" pitchFamily="50" charset="-128"/>
              </a:rPr>
              <a:t>LB </a:t>
            </a:r>
            <a:r>
              <a:rPr lang="en-US" altLang="ja-JP" dirty="0" smtClean="0">
                <a:ea typeface="ＭＳ Ｐゴシック" pitchFamily="50" charset="-128"/>
              </a:rPr>
              <a:t>on the question "Should IEEE P802.21a /</a:t>
            </a:r>
            <a:r>
              <a:rPr lang="en-US" altLang="ja-JP" dirty="0" smtClean="0">
                <a:ea typeface="ＭＳ Ｐゴシック" pitchFamily="50" charset="-128"/>
              </a:rPr>
              <a:t>D03 </a:t>
            </a:r>
            <a:r>
              <a:rPr lang="en-US" altLang="ja-JP" dirty="0" smtClean="0">
                <a:ea typeface="ＭＳ Ｐゴシック" pitchFamily="50" charset="-128"/>
              </a:rPr>
              <a:t>be forwarded to Sponsor Ballot?”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Mover: Yoshihiro Ohba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Second:  Lily Chen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</a:t>
            </a:r>
            <a:r>
              <a:rPr lang="en-US" dirty="0" smtClean="0"/>
              <a:t>: Motion passes unanimously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01000" cy="5029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kumimoji="1" lang="en-US" altLang="ja-JP" dirty="0" smtClean="0">
                <a:ea typeface="ＭＳ Ｐゴシック" pitchFamily="50" charset="-128"/>
              </a:rPr>
              <a:t>That the </a:t>
            </a:r>
            <a:r>
              <a:rPr kumimoji="1" lang="en-US" altLang="ja-JP" dirty="0" smtClean="0">
                <a:ea typeface="ＭＳ Ｐゴシック" pitchFamily="50" charset="-128"/>
              </a:rPr>
              <a:t>WG  </a:t>
            </a:r>
            <a:r>
              <a:rPr lang="en-US" altLang="ja-JP" dirty="0" smtClean="0">
                <a:ea typeface="ＭＳ Ｐゴシック" pitchFamily="50" charset="-128"/>
              </a:rPr>
              <a:t>issue a </a:t>
            </a:r>
            <a:r>
              <a:rPr lang="en-US" altLang="ja-JP" dirty="0" smtClean="0">
                <a:ea typeface="ＭＳ Ｐゴシック" pitchFamily="50" charset="-128"/>
              </a:rPr>
              <a:t>LB </a:t>
            </a:r>
            <a:r>
              <a:rPr lang="en-US" altLang="ja-JP" dirty="0" smtClean="0">
                <a:ea typeface="ＭＳ Ｐゴシック" pitchFamily="50" charset="-128"/>
              </a:rPr>
              <a:t>on the question "Should IEEE </a:t>
            </a:r>
            <a:r>
              <a:rPr lang="en-US" altLang="ja-JP" dirty="0" smtClean="0">
                <a:ea typeface="ＭＳ Ｐゴシック" pitchFamily="50" charset="-128"/>
              </a:rPr>
              <a:t>P802.21b/D03 </a:t>
            </a:r>
            <a:r>
              <a:rPr lang="en-US" altLang="ja-JP" dirty="0" smtClean="0">
                <a:ea typeface="ＭＳ Ｐゴシック" pitchFamily="50" charset="-128"/>
              </a:rPr>
              <a:t>be forwarded to Sponsor Ballot?”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</a:t>
            </a:r>
            <a:r>
              <a:rPr lang="en-US" dirty="0" smtClean="0"/>
              <a:t>: Juan Carlos Zuniga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Second: Antonio de la  </a:t>
            </a:r>
            <a:r>
              <a:rPr lang="en-US" dirty="0" err="1" smtClean="0"/>
              <a:t>Oliva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</a:t>
            </a:r>
            <a:r>
              <a:rPr lang="en-US" dirty="0" smtClean="0"/>
              <a:t>: Motion passes unanimously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456"/>
            <a:ext cx="910186" cy="21544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March 2011</a:t>
            </a:r>
            <a:endParaRPr lang="en-US" dirty="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0668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16-19 May 2011, Banff,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31682</TotalTime>
  <Words>462</Words>
  <Application>Microsoft Office PowerPoint</Application>
  <PresentationFormat>On-screen Show (4:3)</PresentationFormat>
  <Paragraphs>105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802.11PowerPointTemplate-Landscape</vt:lpstr>
      <vt:lpstr>Custom Design</vt:lpstr>
      <vt:lpstr>IEEE 802.21 Session #43 Singapore  Closing Plenary</vt:lpstr>
      <vt:lpstr>July Plenary Meeting Updates</vt:lpstr>
      <vt:lpstr>802.21 Task Group Reports </vt:lpstr>
      <vt:lpstr>Teleconferences </vt:lpstr>
      <vt:lpstr>WG Motions</vt:lpstr>
      <vt:lpstr>Motion</vt:lpstr>
      <vt:lpstr>Motion</vt:lpstr>
      <vt:lpstr>Future Sessions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442</cp:revision>
  <cp:lastPrinted>1998-02-10T13:28:06Z</cp:lastPrinted>
  <dcterms:created xsi:type="dcterms:W3CDTF">2002-07-08T22:03:28Z</dcterms:created>
  <dcterms:modified xsi:type="dcterms:W3CDTF">2011-03-17T09:52:14Z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