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99997-03EE-374B-BFA2-0BEA3AF5F86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8005-C6F9-6847-ADAC-7799F3D08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4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45A775-3F1B-8D4E-9091-131538385729}" type="slidenum">
              <a:rPr lang="en-US"/>
              <a:pPr/>
              <a:t>6</a:t>
            </a:fld>
            <a:endParaRPr lang="en-US"/>
          </a:p>
        </p:txBody>
      </p:sp>
      <p:sp>
        <p:nvSpPr>
          <p:cNvPr id="2150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3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79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6425" cy="13684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7013" cy="38830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981200"/>
            <a:ext cx="4037012" cy="3883025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0425" cy="454025"/>
          </a:xfrm>
        </p:spPr>
        <p:txBody>
          <a:bodyPr/>
          <a:lstStyle>
            <a:lvl1pPr>
              <a:defRPr/>
            </a:lvl1pPr>
          </a:lstStyle>
          <a:p>
            <a:fld id="{2A2FE3AD-64FB-F04A-832D-76D1BF4DAF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2"/>
          </p:nvPr>
        </p:nvSpPr>
        <p:spPr>
          <a:xfrm>
            <a:off x="457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23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3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3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5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8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0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1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4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885F6-87E8-F845-8B9B-9672214CAAA8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15F50-0BDE-8247-80FF-546E5AF96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1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Project Planning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en-US" dirty="0" smtClean="0"/>
              <a:t>Antonio de la Oliva (UC3M)</a:t>
            </a:r>
          </a:p>
          <a:p>
            <a:pPr algn="r"/>
            <a:r>
              <a:rPr lang="en-US" dirty="0" smtClean="0"/>
              <a:t>Fabio </a:t>
            </a:r>
            <a:r>
              <a:rPr lang="en-US" dirty="0" err="1" smtClean="0"/>
              <a:t>Giust</a:t>
            </a:r>
            <a:r>
              <a:rPr lang="en-US" dirty="0" smtClean="0"/>
              <a:t> (Institute IMDEA Networks)</a:t>
            </a:r>
          </a:p>
          <a:p>
            <a:pPr algn="r"/>
            <a:r>
              <a:rPr lang="en-US" dirty="0" smtClean="0"/>
              <a:t>Carlos </a:t>
            </a:r>
            <a:r>
              <a:rPr lang="en-US" dirty="0" err="1" smtClean="0"/>
              <a:t>Jes</a:t>
            </a:r>
            <a:r>
              <a:rPr lang="en-US" dirty="0" err="1" smtClean="0"/>
              <a:t>ús</a:t>
            </a:r>
            <a:r>
              <a:rPr lang="en-US" dirty="0" smtClean="0"/>
              <a:t> </a:t>
            </a:r>
            <a:r>
              <a:rPr lang="en-US" dirty="0" err="1" smtClean="0"/>
              <a:t>Bernardos</a:t>
            </a:r>
            <a:r>
              <a:rPr lang="en-US" dirty="0" smtClean="0"/>
              <a:t> (UC3M)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5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.21 Paradigm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IMHO IEEE 802.21 provides two main things</a:t>
            </a:r>
          </a:p>
          <a:p>
            <a:pPr lvl="1"/>
            <a:r>
              <a:rPr lang="en-US" dirty="0" smtClean="0"/>
              <a:t>Media Abstraction</a:t>
            </a:r>
          </a:p>
          <a:p>
            <a:pPr lvl="1"/>
            <a:r>
              <a:rPr lang="en-US" dirty="0" smtClean="0"/>
              <a:t>Transport Protocol</a:t>
            </a:r>
          </a:p>
          <a:p>
            <a:r>
              <a:rPr lang="en-US" dirty="0" smtClean="0"/>
              <a:t>These two things are currently being specified for Handovers</a:t>
            </a:r>
          </a:p>
          <a:p>
            <a:pPr lvl="1"/>
            <a:r>
              <a:rPr lang="en-US" dirty="0" smtClean="0"/>
              <a:t>But it does not have to be this way!!!</a:t>
            </a:r>
          </a:p>
          <a:p>
            <a:r>
              <a:rPr lang="en-US" dirty="0" smtClean="0"/>
              <a:t>Split the specification in these two main functionalities</a:t>
            </a:r>
          </a:p>
          <a:p>
            <a:pPr lvl="1"/>
            <a:r>
              <a:rPr lang="en-US" dirty="0" smtClean="0"/>
              <a:t>Explain to other WGs the benefits of using the protocol already defined</a:t>
            </a:r>
          </a:p>
          <a:p>
            <a:pPr lvl="1"/>
            <a:r>
              <a:rPr lang="en-US" dirty="0" smtClean="0"/>
              <a:t>Try to be the transport protocol of choice for new standards that need a upper layer transport protocol</a:t>
            </a:r>
          </a:p>
        </p:txBody>
      </p:sp>
    </p:spTree>
    <p:extLst>
      <p:ext uri="{BB962C8B-B14F-4D97-AF65-F5344CB8AC3E}">
        <p14:creationId xmlns:p14="http://schemas.microsoft.com/office/powerpoint/2010/main" val="114400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ideas for future projects related to IEEE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Mapping of </a:t>
            </a:r>
            <a:r>
              <a:rPr lang="en-US" dirty="0" err="1" smtClean="0"/>
              <a:t>QoS</a:t>
            </a:r>
            <a:r>
              <a:rPr lang="en-US" dirty="0" smtClean="0"/>
              <a:t> classes between technologies</a:t>
            </a:r>
          </a:p>
          <a:p>
            <a:r>
              <a:rPr lang="en-US" dirty="0" smtClean="0"/>
              <a:t>Intermediate layer between applications and new technologies</a:t>
            </a:r>
          </a:p>
          <a:p>
            <a:pPr lvl="1"/>
            <a:r>
              <a:rPr lang="en-US" dirty="0" smtClean="0"/>
              <a:t>Example: 802.11aa requires cross-layer communication</a:t>
            </a:r>
          </a:p>
          <a:p>
            <a:pPr lvl="2"/>
            <a:r>
              <a:rPr lang="en-US" dirty="0" smtClean="0"/>
              <a:t>Event to change codec</a:t>
            </a:r>
          </a:p>
          <a:p>
            <a:pPr lvl="2"/>
            <a:r>
              <a:rPr lang="en-US" dirty="0" smtClean="0"/>
              <a:t>Way of indicating more relevant frames etc..</a:t>
            </a:r>
          </a:p>
          <a:p>
            <a:r>
              <a:rPr lang="en-US" dirty="0" smtClean="0"/>
              <a:t>It is relevant that IEEE 802.21 continues monitoring other standards and react upon new technologies</a:t>
            </a:r>
          </a:p>
          <a:p>
            <a:pPr lvl="1"/>
            <a:r>
              <a:rPr lang="en-US" dirty="0" smtClean="0"/>
              <a:t>IEEE 802.11av supports load management</a:t>
            </a:r>
          </a:p>
          <a:p>
            <a:pPr lvl="1"/>
            <a:r>
              <a:rPr lang="en-US" dirty="0" smtClean="0"/>
              <a:t>IEEE 802.11av supports BSS transition mechanisms to indicate possible handover targets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8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ideas related to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problem I see with .21 is that it is not clear how to do things with it</a:t>
            </a:r>
          </a:p>
          <a:p>
            <a:pPr lvl="1"/>
            <a:r>
              <a:rPr lang="en-US" dirty="0" smtClean="0"/>
              <a:t>Example: Pretty sure with .21 you can do an automatic handover to home AP but it is not defined how to</a:t>
            </a:r>
          </a:p>
          <a:p>
            <a:pPr lvl="1"/>
            <a:r>
              <a:rPr lang="en-US" dirty="0" smtClean="0"/>
              <a:t>Example: How to move load information from APs to MIIS</a:t>
            </a:r>
          </a:p>
          <a:p>
            <a:r>
              <a:rPr lang="en-US" dirty="0" smtClean="0"/>
              <a:t>Maybe it is worth to create a doc explaining how to do certain things in .21 that are relevant to industry or 3GPP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5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ideas regarding IETF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IETF is moving much faster than us</a:t>
            </a:r>
          </a:p>
          <a:p>
            <a:r>
              <a:rPr lang="en-US" dirty="0" smtClean="0"/>
              <a:t>Currently there are several projects which can use .21</a:t>
            </a:r>
          </a:p>
          <a:p>
            <a:pPr lvl="1"/>
            <a:r>
              <a:rPr lang="en-US" dirty="0" smtClean="0"/>
              <a:t>Flow mobility requires a flow manager which can implement .21</a:t>
            </a:r>
          </a:p>
          <a:p>
            <a:pPr lvl="2"/>
            <a:r>
              <a:rPr lang="en-US" dirty="0" smtClean="0"/>
              <a:t>Right now flow mobility is not supported by .21</a:t>
            </a:r>
          </a:p>
          <a:p>
            <a:pPr lvl="2"/>
            <a:r>
              <a:rPr lang="en-US" dirty="0" smtClean="0"/>
              <a:t>3G offload is getting momentum, we should get this train</a:t>
            </a:r>
          </a:p>
          <a:p>
            <a:pPr lvl="1"/>
            <a:r>
              <a:rPr lang="en-US" dirty="0" smtClean="0"/>
              <a:t>Distributed Mobility Management is being created</a:t>
            </a:r>
          </a:p>
          <a:p>
            <a:pPr lvl="2"/>
            <a:r>
              <a:rPr lang="en-US" dirty="0" smtClean="0"/>
              <a:t>Need to analyze if .21 supports this concept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818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60363"/>
            <a:ext cx="8228013" cy="900112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/>
              <a:t>Dynamic Mobility Anchoring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79613"/>
            <a:ext cx="8002588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1150938"/>
            <a:ext cx="8459787" cy="1008062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200"/>
              <a:t>N: number of flows that do not require mobility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200"/>
              <a:t>F: number of flows that require mobility</a:t>
            </a:r>
          </a:p>
        </p:txBody>
      </p:sp>
    </p:spTree>
    <p:extLst>
      <p:ext uri="{BB962C8B-B14F-4D97-AF65-F5344CB8AC3E}">
        <p14:creationId xmlns:p14="http://schemas.microsoft.com/office/powerpoint/2010/main" val="1535129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343</Words>
  <Application>Microsoft Macintosh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Future Project Planning Meeting</vt:lpstr>
      <vt:lpstr>.21 Paradigm division</vt:lpstr>
      <vt:lpstr>Some ideas for future projects related to IEEE</vt:lpstr>
      <vt:lpstr>Some ideas related to industry</vt:lpstr>
      <vt:lpstr>Some ideas regarding IETF</vt:lpstr>
      <vt:lpstr>Dynamic Mobility Anchoring</vt:lpstr>
    </vt:vector>
  </TitlesOfParts>
  <Company>UC3M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Project Planning Meeting</dc:title>
  <dc:creator>Antonio de la Oliva</dc:creator>
  <cp:lastModifiedBy>Antonio de la Oliva</cp:lastModifiedBy>
  <cp:revision>3</cp:revision>
  <dcterms:created xsi:type="dcterms:W3CDTF">2010-11-08T17:24:20Z</dcterms:created>
  <dcterms:modified xsi:type="dcterms:W3CDTF">2010-11-08T17:46:55Z</dcterms:modified>
</cp:coreProperties>
</file>