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34" r:id="rId2"/>
  </p:sldMasterIdLst>
  <p:notesMasterIdLst>
    <p:notesMasterId r:id="rId12"/>
  </p:notesMasterIdLst>
  <p:handoutMasterIdLst>
    <p:handoutMasterId r:id="rId13"/>
  </p:handoutMasterIdLst>
  <p:sldIdLst>
    <p:sldId id="396" r:id="rId3"/>
    <p:sldId id="357" r:id="rId4"/>
    <p:sldId id="311" r:id="rId5"/>
    <p:sldId id="389" r:id="rId6"/>
    <p:sldId id="397" r:id="rId7"/>
    <p:sldId id="393" r:id="rId8"/>
    <p:sldId id="394" r:id="rId9"/>
    <p:sldId id="386" r:id="rId10"/>
    <p:sldId id="39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0" autoAdjust="0"/>
    <p:restoredTop sz="94700" autoAdjust="0"/>
  </p:normalViewPr>
  <p:slideViewPr>
    <p:cSldViewPr>
      <p:cViewPr varScale="1">
        <p:scale>
          <a:sx n="103" d="100"/>
          <a:sy n="103" d="100"/>
        </p:scale>
        <p:origin x="-4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60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20xx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2D12AD0-39D7-481D-A90E-51416BE12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C2B97F-973B-4407-B2CD-43C3E76D1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21-10-0212-00-0000-Joint_Plenary_Opening_Report.ppt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2" r:id="rId2"/>
    <p:sldLayoutId id="2147483863" r:id="rId3"/>
    <p:sldLayoutId id="2147483837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858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#41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Dallas, Texas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subir@research.telcordia.com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000"/>
            <a:ext cx="8382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Nov2010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731838" cy="215900"/>
          </a:xfrm>
          <a:noFill/>
        </p:spPr>
        <p:txBody>
          <a:bodyPr/>
          <a:lstStyle/>
          <a:p>
            <a:r>
              <a:rPr lang="en-US" dirty="0" smtClean="0"/>
              <a:t>Nov2010</a:t>
            </a:r>
            <a:endParaRPr lang="en-US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dirty="0" smtClean="0"/>
              <a:t>                                 Subir Das, Chair 802.21 WG</a:t>
            </a:r>
            <a:endParaRPr lang="en-US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4947E09-04BA-41CB-918F-1FFEA1098F9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Zuniga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" charset="0"/>
              </a:rPr>
              <a:t>The WG has 32 voting members as of this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smtClean="0">
                <a:latin typeface="Arial" charset="0"/>
              </a:rPr>
              <a:t>IEEE 802.21</a:t>
            </a:r>
            <a:br>
              <a:rPr lang="en-US" sz="4000" b="1" smtClean="0">
                <a:latin typeface="Arial" charset="0"/>
              </a:rPr>
            </a:br>
            <a:r>
              <a:rPr lang="en-US" sz="4000" b="1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731838" cy="215900"/>
          </a:xfrm>
          <a:noFill/>
        </p:spPr>
        <p:txBody>
          <a:bodyPr/>
          <a:lstStyle/>
          <a:p>
            <a:r>
              <a:rPr lang="en-US" smtClean="0"/>
              <a:t>Nov2010</a:t>
            </a:r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DF237D2-9025-4C3F-BEA0-3F53B88EEF6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90600" y="59436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400" dirty="0"/>
              <a:t>HBS: Handover with Broadcast Services    </a:t>
            </a:r>
            <a:r>
              <a:rPr lang="en-US" sz="1400" b="1" dirty="0"/>
              <a:t>Default Location</a:t>
            </a:r>
            <a:r>
              <a:rPr lang="en-US" sz="1400" dirty="0" smtClean="0"/>
              <a:t>: Windsor  </a:t>
            </a:r>
            <a:endParaRPr lang="en-US" sz="1400" dirty="0"/>
          </a:p>
          <a:p>
            <a:pPr eaLnBrk="1" hangingPunct="1"/>
            <a:r>
              <a:rPr lang="en-US" sz="1400" dirty="0"/>
              <a:t>SRHO: Single Radio Handovers</a:t>
            </a:r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371601" y="1674496"/>
          <a:ext cx="6629399" cy="4115074"/>
        </p:xfrm>
        <a:graphic>
          <a:graphicData uri="http://schemas.openxmlformats.org/drawingml/2006/table">
            <a:tbl>
              <a:tblPr/>
              <a:tblGrid>
                <a:gridCol w="1149998"/>
                <a:gridCol w="1014704"/>
                <a:gridCol w="1285292"/>
                <a:gridCol w="1623526"/>
                <a:gridCol w="1555879"/>
              </a:tblGrid>
              <a:tr h="5703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Monday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(Nov 8</a:t>
                      </a:r>
                      <a:r>
                        <a:rPr lang="en-US" sz="1400" b="1" baseline="30000" dirty="0" smtClean="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Tuesday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(Nov 9</a:t>
                      </a:r>
                      <a:r>
                        <a:rPr lang="en-US" sz="1400" b="1" baseline="30000" dirty="0" smtClean="0"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)</a:t>
                      </a:r>
                      <a:endParaRPr lang="en-US" sz="1400" dirty="0" smtClean="0">
                        <a:latin typeface="+mn-lt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Wednesday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(Nov 10</a:t>
                      </a:r>
                      <a:r>
                        <a:rPr lang="en-US" sz="1400" b="1" baseline="30000" dirty="0" smtClean="0"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)</a:t>
                      </a:r>
                      <a:endParaRPr lang="en-US" sz="1400" dirty="0" smtClean="0">
                        <a:latin typeface="+mn-lt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Thursday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(Nov 11</a:t>
                      </a:r>
                      <a:r>
                        <a:rPr lang="en-US" sz="1400" b="1" baseline="30000" dirty="0" smtClean="0"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)</a:t>
                      </a:r>
                      <a:endParaRPr lang="en-US" sz="1400" dirty="0" smtClean="0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Security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Security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8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Security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Mid-week WG Plenary/Future Project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8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Wireless Network Mgmt SG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Security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 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WG Plenary Contd.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HBS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Eve1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6:00 – 7:30p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Tutorial 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Social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 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Eve 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7:30 – 9:00p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Tutorial 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Social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Eve 3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9- 10:30p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Tutorial 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    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553200"/>
            <a:ext cx="2438400" cy="304800"/>
          </a:xfrm>
          <a:noFill/>
        </p:spPr>
        <p:txBody>
          <a:bodyPr/>
          <a:lstStyle/>
          <a:p>
            <a:r>
              <a:rPr lang="en-US" dirty="0" smtClean="0"/>
              <a:t>Subir Das, Chair 802.21 WG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553200"/>
            <a:ext cx="1143000" cy="304800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081B5215-B144-4246-A476-CF2247F9E2A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  <a:latin typeface="Arial" charset="0"/>
              </a:rPr>
              <a:t>802.21 WG Charter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IEEE 802.21 is developing standards to enable handover and interoperability between heterogeneous networks  including both 802 and non-802 networks </a:t>
            </a:r>
          </a:p>
        </p:txBody>
      </p:sp>
      <p:sp>
        <p:nvSpPr>
          <p:cNvPr id="81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13956"/>
            <a:ext cx="713337" cy="215444"/>
          </a:xfrm>
          <a:noFill/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smtClean="0">
                <a:solidFill>
                  <a:schemeClr val="accent2"/>
                </a:solidFill>
                <a:latin typeface="Arial" charset="0"/>
              </a:rPr>
              <a:t>Summary of Completed Work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P802.21 base Specification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P802.21 published in Jan-2009</a:t>
            </a:r>
          </a:p>
          <a:p>
            <a:pPr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Requirements submitted to ITU through 802.18 for IMT-Advanced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Interaction with other 802 groups and other SDOs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MIH solution incorporated in 802.16g in Nov ‘05,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MIH solution incorporated in 802.11u in Sep ’06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3GPP: Concept of ANDSF incorporated in 3GPP TS 23.402, TS 24.302, TS 24.312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WMF: 802.21 IS </a:t>
            </a:r>
            <a:r>
              <a:rPr lang="en-US" sz="1600" dirty="0" err="1" smtClean="0">
                <a:latin typeface="Arial" charset="0"/>
              </a:rPr>
              <a:t>is</a:t>
            </a:r>
            <a:r>
              <a:rPr lang="en-US" sz="1600" dirty="0" smtClean="0">
                <a:latin typeface="Arial" charset="0"/>
              </a:rPr>
              <a:t> now a part of </a:t>
            </a:r>
            <a:r>
              <a:rPr lang="en-US" sz="1600" dirty="0" err="1" smtClean="0">
                <a:latin typeface="Arial" charset="0"/>
              </a:rPr>
              <a:t>WiMAX</a:t>
            </a:r>
            <a:r>
              <a:rPr lang="en-US" sz="1600" dirty="0" smtClean="0">
                <a:latin typeface="Arial" charset="0"/>
              </a:rPr>
              <a:t> 1.6 specification for </a:t>
            </a:r>
            <a:r>
              <a:rPr lang="en-US" sz="1600" dirty="0" err="1" smtClean="0">
                <a:latin typeface="Arial" charset="0"/>
              </a:rPr>
              <a:t>WiMAX-WiFI</a:t>
            </a:r>
            <a:r>
              <a:rPr lang="en-US" sz="1600" dirty="0" smtClean="0">
                <a:latin typeface="Arial" charset="0"/>
              </a:rPr>
              <a:t> IWK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8021.16m Sponsored Ballot discussion and proposals are submitted</a:t>
            </a:r>
          </a:p>
          <a:p>
            <a:pPr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Task Group Status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802.21a Security TG: Proposals merged, agreed and prepare for Letter Ballot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802.21b Handover with Broadcast Services TG: Prepare for Letter ballot re-circulation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802.21c Single Radio Handovers: Proposals are discussed and draft version is underway</a:t>
            </a: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Study Group Status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Wireless Network Management: Discussed several Presentations </a:t>
            </a:r>
          </a:p>
          <a:p>
            <a:pPr lvl="1">
              <a:lnSpc>
                <a:spcPct val="80000"/>
              </a:lnSpc>
            </a:pP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Letter Ballot #4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LB#4 started on August 09, 2010 and ended on September 08, 2010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is published on September 10, 2010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  <a:hlinkClick r:id="rId3"/>
              </a:rPr>
              <a:t>http://www.ieee802.org/21/ballots.html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12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 09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 02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72 %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57 %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not approved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754063" cy="215900"/>
          </a:xfrm>
          <a:noFill/>
        </p:spPr>
        <p:txBody>
          <a:bodyPr/>
          <a:lstStyle/>
          <a:p>
            <a:r>
              <a:rPr lang="en-US" smtClean="0"/>
              <a:t>Nov2010</a:t>
            </a:r>
            <a:endParaRPr lang="en-US" smtClean="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17CE900-A1D9-48AF-99E5-2A9670E2E49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November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Task Group Activities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802.21a: Security Extensions to MIH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Draft specification update and preparation for Letter Ballot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802.21b: Handovers with Broadcast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 Preparation for Letter Ballot #4 recirculation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Draft document discussion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Study Group Activities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Wireless Network Management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Discussion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754063" cy="215900"/>
          </a:xfrm>
          <a:noFill/>
        </p:spPr>
        <p:txBody>
          <a:bodyPr/>
          <a:lstStyle/>
          <a:p>
            <a:r>
              <a:rPr lang="en-US" smtClean="0"/>
              <a:t>Nov2010</a:t>
            </a:r>
            <a:endParaRPr lang="en-US" smtClean="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42BCC51-E7F8-4B59-97C5-0AF7925240C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smtClean="0">
                <a:solidFill>
                  <a:schemeClr val="accent2"/>
                </a:solidFill>
              </a:rPr>
              <a:t>Future Sessions – 2011</a:t>
            </a:r>
            <a:r>
              <a:rPr lang="en-US" sz="4000" smtClean="0">
                <a:solidFill>
                  <a:schemeClr val="accent2"/>
                </a:solidFill>
              </a:rPr>
              <a:t/>
            </a:r>
            <a:br>
              <a:rPr lang="en-US" sz="4000" smtClean="0">
                <a:solidFill>
                  <a:schemeClr val="accent2"/>
                </a:solidFill>
              </a:rPr>
            </a:br>
            <a:endParaRPr lang="en-US" sz="2000" b="1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January 2011, Taipei, Taiwan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14-17 March 2011, Singapore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16-19 May 2011, Banff, Alberta, Canada.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18-21 July 2011, San Francisco,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27824</TotalTime>
  <Words>668</Words>
  <Application>Microsoft Office PowerPoint</Application>
  <PresentationFormat>On-screen Show (4:3)</PresentationFormat>
  <Paragraphs>197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802.11PowerPointTemplate-Landscape</vt:lpstr>
      <vt:lpstr>Custom Design</vt:lpstr>
      <vt:lpstr>Joint Opening Plenary  IEEE 802.21  Media Independent Handover Services Session #41 Dallas, Texas</vt:lpstr>
      <vt:lpstr>WG Officers</vt:lpstr>
      <vt:lpstr>IEEE 802.21 Meeting Server Details</vt:lpstr>
      <vt:lpstr>Session Time and Location   </vt:lpstr>
      <vt:lpstr>802.21 WG Charter</vt:lpstr>
      <vt:lpstr>Summary of Completed Work</vt:lpstr>
      <vt:lpstr>Letter Ballot #4 Result </vt:lpstr>
      <vt:lpstr>Objectives for the November Meeting</vt:lpstr>
      <vt:lpstr>Future Sessions – 2011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425</cp:revision>
  <cp:lastPrinted>1998-02-10T13:28:06Z</cp:lastPrinted>
  <dcterms:created xsi:type="dcterms:W3CDTF">2002-07-08T22:03:28Z</dcterms:created>
  <dcterms:modified xsi:type="dcterms:W3CDTF">2010-11-07T16:32:06Z</dcterms:modified>
</cp:coreProperties>
</file>