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3" r:id="rId2"/>
    <p:sldId id="274" r:id="rId3"/>
    <p:sldId id="282" r:id="rId4"/>
    <p:sldId id="283" r:id="rId5"/>
    <p:sldId id="284" r:id="rId6"/>
    <p:sldId id="285" r:id="rId7"/>
    <p:sldId id="286" r:id="rId8"/>
    <p:sldId id="287" r:id="rId9"/>
    <p:sldId id="288" r:id="rId10"/>
    <p:sldId id="289" r:id="rId11"/>
    <p:sldId id="290" r:id="rId1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94660"/>
  </p:normalViewPr>
  <p:slideViewPr>
    <p:cSldViewPr>
      <p:cViewPr varScale="1">
        <p:scale>
          <a:sx n="104" d="100"/>
          <a:sy n="104" d="100"/>
        </p:scale>
        <p:origin x="-1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5387EFCE-B7D2-469B-A6F0-8D696E5A4B95}" type="datetime1">
              <a:rPr lang="es-ES"/>
              <a:pPr>
                <a:defRPr/>
              </a:pPr>
              <a:t>02/11/2010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8F4F3EAF-A8D3-4446-A249-825EE75BBAA9}"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7AFB4BD8-D0FC-4FEA-A814-B2431921F0F5}" type="datetime1">
              <a:rPr lang="es-ES"/>
              <a:pPr>
                <a:defRPr/>
              </a:pPr>
              <a:t>02/11/2010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4F8A1949-400F-4469-9956-68BBBFC3F33C}"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AB9E06B7-C9AD-4FC9-89CB-239A9EEEF6BE}" type="datetime1">
              <a:rPr lang="es-ES"/>
              <a:pPr>
                <a:defRPr/>
              </a:pPr>
              <a:t>02/11/2010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4DE5D793-1CBF-4035-BA83-86560EC7D6DF}"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2FDF9305-97CF-451D-A360-D6EB0564B479}" type="datetime1">
              <a:rPr lang="es-ES"/>
              <a:pPr>
                <a:defRPr/>
              </a:pPr>
              <a:t>02/11/2010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FAB17D53-9E6F-4674-98DB-BBD440F7B88E}"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s-ES_tradnl"/>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6" name="3 Marcador de fecha"/>
          <p:cNvSpPr>
            <a:spLocks noGrp="1"/>
          </p:cNvSpPr>
          <p:nvPr>
            <p:ph type="dt" sz="half" idx="10"/>
          </p:nvPr>
        </p:nvSpPr>
        <p:spPr/>
        <p:txBody>
          <a:bodyPr/>
          <a:lstStyle>
            <a:lvl1pPr>
              <a:defRPr/>
            </a:lvl1pPr>
          </a:lstStyle>
          <a:p>
            <a:pPr>
              <a:defRPr/>
            </a:pPr>
            <a:fld id="{910BA177-1E5A-499F-810D-77B7558459CC}" type="datetime1">
              <a:rPr lang="es-ES"/>
              <a:pPr>
                <a:defRPr/>
              </a:pPr>
              <a:t>02/11/2010</a:t>
            </a:fld>
            <a:endParaRPr lang="es-ES"/>
          </a:p>
        </p:txBody>
      </p:sp>
      <p:sp>
        <p:nvSpPr>
          <p:cNvPr id="7" name="4 Marcador de pie de página"/>
          <p:cNvSpPr>
            <a:spLocks noGrp="1"/>
          </p:cNvSpPr>
          <p:nvPr>
            <p:ph type="ftr" sz="quarter" idx="11"/>
          </p:nvPr>
        </p:nvSpPr>
        <p:spPr/>
        <p:txBody>
          <a:bodyPr/>
          <a:lstStyle>
            <a:lvl1pPr>
              <a:defRPr/>
            </a:lvl1pPr>
          </a:lstStyle>
          <a:p>
            <a:pPr>
              <a:defRPr/>
            </a:pPr>
            <a:endParaRPr lang="en-US"/>
          </a:p>
        </p:txBody>
      </p:sp>
      <p:sp>
        <p:nvSpPr>
          <p:cNvPr id="8" name="5 Marcador de número de diapositiva"/>
          <p:cNvSpPr>
            <a:spLocks noGrp="1"/>
          </p:cNvSpPr>
          <p:nvPr>
            <p:ph type="sldNum" sz="quarter" idx="12"/>
          </p:nvPr>
        </p:nvSpPr>
        <p:spPr/>
        <p:txBody>
          <a:bodyPr/>
          <a:lstStyle>
            <a:lvl1pPr>
              <a:defRPr/>
            </a:lvl1pPr>
          </a:lstStyle>
          <a:p>
            <a:pPr>
              <a:defRPr/>
            </a:pPr>
            <a:fld id="{D966CD79-9E68-478F-B2EF-5DF64772ED43}"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D464ABED-9DFC-4836-BEA0-8DCE9369417A}" type="datetime1">
              <a:rPr lang="es-ES"/>
              <a:pPr>
                <a:defRPr/>
              </a:pPr>
              <a:t>02/11/2010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4D682216-11D8-44B0-96E7-6A149AF1AD18}"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678281F9-FFEF-4906-BD48-EE1220BCF0C3}" type="datetime1">
              <a:rPr lang="es-ES"/>
              <a:pPr>
                <a:defRPr/>
              </a:pPr>
              <a:t>02/11/2010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7BC40225-5371-4B34-841D-96169623EB50}"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6F8E349E-93E1-4E1B-B617-BFF991830CB1}" type="datetime1">
              <a:rPr lang="es-ES"/>
              <a:pPr>
                <a:defRPr/>
              </a:pPr>
              <a:t>02/11/2010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FD0F4B78-EB7E-4C56-9ADF-F240E479A49B}"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D67C35E2-1834-461D-9654-536CFA436DD3}" type="datetime1">
              <a:rPr lang="es-ES"/>
              <a:pPr>
                <a:defRPr/>
              </a:pPr>
              <a:t>02/11/2010</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n-US"/>
          </a:p>
        </p:txBody>
      </p:sp>
      <p:sp>
        <p:nvSpPr>
          <p:cNvPr id="9" name="5 Marcador de número de diapositiva"/>
          <p:cNvSpPr>
            <a:spLocks noGrp="1"/>
          </p:cNvSpPr>
          <p:nvPr>
            <p:ph type="sldNum" sz="quarter" idx="12"/>
          </p:nvPr>
        </p:nvSpPr>
        <p:spPr/>
        <p:txBody>
          <a:bodyPr/>
          <a:lstStyle>
            <a:lvl1pPr>
              <a:defRPr/>
            </a:lvl1pPr>
          </a:lstStyle>
          <a:p>
            <a:pPr>
              <a:defRPr/>
            </a:pPr>
            <a:fld id="{E616236C-B59D-4A9C-8C7C-CFD72789F481}"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FD47B671-F9D5-4E58-A6DC-49161DB6CC73}" type="datetime1">
              <a:rPr lang="es-ES"/>
              <a:pPr>
                <a:defRPr/>
              </a:pPr>
              <a:t>02/11/2010</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n-US"/>
          </a:p>
        </p:txBody>
      </p:sp>
      <p:sp>
        <p:nvSpPr>
          <p:cNvPr id="5" name="5 Marcador de número de diapositiva"/>
          <p:cNvSpPr>
            <a:spLocks noGrp="1"/>
          </p:cNvSpPr>
          <p:nvPr>
            <p:ph type="sldNum" sz="quarter" idx="12"/>
          </p:nvPr>
        </p:nvSpPr>
        <p:spPr/>
        <p:txBody>
          <a:bodyPr/>
          <a:lstStyle>
            <a:lvl1pPr>
              <a:defRPr/>
            </a:lvl1pPr>
          </a:lstStyle>
          <a:p>
            <a:pPr>
              <a:defRPr/>
            </a:pPr>
            <a:fld id="{EF25D1B3-52EF-4B56-BFF8-9748DB64C7CB}"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5E48A83-9E3E-438E-BE54-C5FEC30EEF7F}" type="datetime1">
              <a:rPr lang="es-ES"/>
              <a:pPr>
                <a:defRPr/>
              </a:pPr>
              <a:t>02/11/2010</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n-US"/>
          </a:p>
        </p:txBody>
      </p:sp>
      <p:sp>
        <p:nvSpPr>
          <p:cNvPr id="4" name="5 Marcador de número de diapositiva"/>
          <p:cNvSpPr>
            <a:spLocks noGrp="1"/>
          </p:cNvSpPr>
          <p:nvPr>
            <p:ph type="sldNum" sz="quarter" idx="12"/>
          </p:nvPr>
        </p:nvSpPr>
        <p:spPr/>
        <p:txBody>
          <a:bodyPr/>
          <a:lstStyle>
            <a:lvl1pPr>
              <a:defRPr/>
            </a:lvl1pPr>
          </a:lstStyle>
          <a:p>
            <a:pPr>
              <a:defRPr/>
            </a:pPr>
            <a:fld id="{A33E9310-41BB-4C81-A402-69CC7BDAC400}"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2A4D5BE-1481-4E98-8265-A00F4AB6FAB5}" type="datetime1">
              <a:rPr lang="es-ES"/>
              <a:pPr>
                <a:defRPr/>
              </a:pPr>
              <a:t>02/11/2010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935029D6-0ED4-49BC-B6CD-3F4875363082}"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644D5BF-63C7-4DEA-863C-07EE62D80D0D}" type="datetime1">
              <a:rPr lang="es-ES"/>
              <a:pPr>
                <a:defRPr/>
              </a:pPr>
              <a:t>02/11/2010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DCE9BF6F-7D67-4B67-BD71-40AC770D6014}"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BB959936-E4F2-48B0-8DBB-7857E893D949}" type="datetime1">
              <a:rPr lang="es-ES"/>
              <a:pPr>
                <a:defRPr/>
              </a:pPr>
              <a:t>02/11/2010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C0D9894C-942E-4896-AD9F-45612DADCDC5}"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127.0.0.1:4664/cache?event_id=757737&amp;schema_id=1&amp;s=5X0vID10lu_E6yrIkWkNd4Wz2H8&amp;q=hancock" TargetMode="External"/><Relationship Id="rId2" Type="http://schemas.openxmlformats.org/officeDocument/2006/relationships/hyperlink" Target="http://standards.ieee.org/guides/opman/sect6.html" TargetMode="External"/><Relationship Id="rId1" Type="http://schemas.openxmlformats.org/officeDocument/2006/relationships/slideLayout" Target="../slideLayouts/slideLayout2.xml"/><Relationship Id="rId4" Type="http://schemas.openxmlformats.org/officeDocument/2006/relationships/hyperlink" Target="http://standards.ieee.org/board/pat/faq.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スライド番号プレースホルダ 5"/>
          <p:cNvSpPr>
            <a:spLocks noGrp="1"/>
          </p:cNvSpPr>
          <p:nvPr>
            <p:ph type="sldNum" sz="quarter" idx="12"/>
          </p:nvPr>
        </p:nvSpPr>
        <p:spPr bwMode="auto">
          <a:xfrm>
            <a:off x="6553200" y="6400800"/>
            <a:ext cx="2133600" cy="365125"/>
          </a:xfrm>
          <a:noFill/>
          <a:ln>
            <a:miter lim="800000"/>
            <a:headEnd/>
            <a:tailEnd/>
          </a:ln>
        </p:spPr>
        <p:txBody>
          <a:bodyPr/>
          <a:lstStyle/>
          <a:p>
            <a:r>
              <a:rPr lang="en-US" altLang="ja-JP" smtClean="0">
                <a:solidFill>
                  <a:schemeClr val="tx1"/>
                </a:solidFill>
                <a:latin typeface="Times" charset="0"/>
              </a:rPr>
              <a:t>1</a:t>
            </a:r>
          </a:p>
        </p:txBody>
      </p:sp>
      <p:sp>
        <p:nvSpPr>
          <p:cNvPr id="2051" name="Rectangle 36"/>
          <p:cNvSpPr txBox="1">
            <a:spLocks noChangeArrowheads="1"/>
          </p:cNvSpPr>
          <p:nvPr/>
        </p:nvSpPr>
        <p:spPr bwMode="auto">
          <a:xfrm>
            <a:off x="468313" y="304800"/>
            <a:ext cx="8399462" cy="6172200"/>
          </a:xfrm>
          <a:prstGeom prst="rect">
            <a:avLst/>
          </a:prstGeom>
          <a:solidFill>
            <a:srgbClr val="66CCFF"/>
          </a:solidFill>
          <a:ln w="9525">
            <a:noFill/>
            <a:miter lim="800000"/>
            <a:headEnd/>
            <a:tailEnd/>
          </a:ln>
        </p:spPr>
        <p:txBody>
          <a:bodyPr/>
          <a:lstStyle/>
          <a:p>
            <a:pPr>
              <a:lnSpc>
                <a:spcPct val="80000"/>
              </a:lnSpc>
              <a:spcBef>
                <a:spcPct val="20000"/>
              </a:spcBef>
              <a:buClr>
                <a:srgbClr val="FAFD00"/>
              </a:buClr>
            </a:pPr>
            <a:r>
              <a:rPr lang="en-US" sz="3200" b="1" dirty="0">
                <a:latin typeface="Calibri" pitchFamily="34" charset="0"/>
                <a:cs typeface="Times New Roman" pitchFamily="18" charset="0"/>
              </a:rPr>
              <a:t>IEEE 802.21 MEDIA INDEPENDENT HANDOVER </a:t>
            </a:r>
          </a:p>
          <a:p>
            <a:pPr>
              <a:lnSpc>
                <a:spcPct val="80000"/>
              </a:lnSpc>
              <a:spcBef>
                <a:spcPct val="20000"/>
              </a:spcBef>
              <a:buClr>
                <a:srgbClr val="FAFD00"/>
              </a:buClr>
            </a:pPr>
            <a:r>
              <a:rPr lang="en-US" sz="3200" dirty="0">
                <a:latin typeface="Calibri" pitchFamily="34" charset="0"/>
                <a:cs typeface="Times New Roman" pitchFamily="18" charset="0"/>
              </a:rPr>
              <a:t>DCN: </a:t>
            </a:r>
            <a:r>
              <a:rPr lang="es-ES" sz="3200" smtClean="0"/>
              <a:t>21-10-0207-00-0sec</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Title: Option III: EAP to conduct service authentication and MIH packet protection: </a:t>
            </a:r>
            <a:r>
              <a:rPr lang="en-US" sz="3200" dirty="0" smtClean="0">
                <a:latin typeface="Calibri" pitchFamily="34" charset="0"/>
                <a:cs typeface="Times New Roman" pitchFamily="18" charset="0"/>
              </a:rPr>
              <a:t>ISSUES</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Date Submitted: </a:t>
            </a:r>
            <a:r>
              <a:rPr lang="en-US" sz="3200" dirty="0" smtClean="0">
                <a:latin typeface="Calibri" pitchFamily="34" charset="0"/>
                <a:cs typeface="Times New Roman" pitchFamily="18" charset="0"/>
              </a:rPr>
              <a:t>November 2, </a:t>
            </a:r>
            <a:r>
              <a:rPr lang="en-US" sz="3200" dirty="0">
                <a:latin typeface="Calibri" pitchFamily="34" charset="0"/>
                <a:cs typeface="Times New Roman" pitchFamily="18" charset="0"/>
              </a:rPr>
              <a:t>2010</a:t>
            </a:r>
          </a:p>
          <a:p>
            <a:pPr>
              <a:lnSpc>
                <a:spcPct val="80000"/>
              </a:lnSpc>
              <a:spcBef>
                <a:spcPct val="20000"/>
              </a:spcBef>
              <a:buClr>
                <a:srgbClr val="FAFD00"/>
              </a:buClr>
            </a:pPr>
            <a:r>
              <a:rPr lang="en-US" sz="3200" dirty="0">
                <a:latin typeface="Calibri" pitchFamily="34" charset="0"/>
                <a:cs typeface="Times New Roman" pitchFamily="18" charset="0"/>
              </a:rPr>
              <a:t>Present at IEEE 802.21 meeting in September 28, 2010 teleconference </a:t>
            </a:r>
          </a:p>
          <a:p>
            <a:pPr>
              <a:lnSpc>
                <a:spcPct val="80000"/>
              </a:lnSpc>
              <a:spcBef>
                <a:spcPct val="20000"/>
              </a:spcBef>
              <a:buClr>
                <a:srgbClr val="FAFD00"/>
              </a:buClr>
            </a:pPr>
            <a:r>
              <a:rPr lang="en-US" sz="3200" dirty="0">
                <a:latin typeface="Calibri" pitchFamily="34" charset="0"/>
                <a:cs typeface="Times New Roman" pitchFamily="18" charset="0"/>
              </a:rPr>
              <a:t>Authors or Source(s): Fernando Bernal, </a:t>
            </a:r>
            <a:r>
              <a:rPr lang="en-US" sz="3200" dirty="0" err="1">
                <a:latin typeface="Calibri" pitchFamily="34" charset="0"/>
                <a:cs typeface="Times New Roman" pitchFamily="18" charset="0"/>
              </a:rPr>
              <a:t>Rafa</a:t>
            </a:r>
            <a:r>
              <a:rPr lang="en-US" sz="3200" dirty="0">
                <a:latin typeface="Calibri" pitchFamily="34" charset="0"/>
                <a:cs typeface="Times New Roman" pitchFamily="18" charset="0"/>
              </a:rPr>
              <a:t> </a:t>
            </a:r>
            <a:r>
              <a:rPr lang="en-US" sz="3200" dirty="0" err="1">
                <a:latin typeface="Calibri" pitchFamily="34" charset="0"/>
                <a:cs typeface="Times New Roman" pitchFamily="18" charset="0"/>
              </a:rPr>
              <a:t>Marín-López</a:t>
            </a:r>
            <a:endParaRPr lang="en-US" sz="3200" dirty="0">
              <a:latin typeface="Calibri" pitchFamily="34" charset="0"/>
              <a:cs typeface="Times New Roman" pitchFamily="18" charset="0"/>
            </a:endParaRPr>
          </a:p>
          <a:p>
            <a:pPr>
              <a:lnSpc>
                <a:spcPct val="80000"/>
              </a:lnSpc>
              <a:spcBef>
                <a:spcPct val="20000"/>
              </a:spcBef>
              <a:buFont typeface="Arial" pitchFamily="34" charset="0"/>
              <a:buNone/>
            </a:pPr>
            <a:r>
              <a:rPr lang="en-US" sz="3200" dirty="0">
                <a:latin typeface="Calibri" pitchFamily="34" charset="0"/>
                <a:cs typeface="Times New Roman" pitchFamily="18" charset="0"/>
              </a:rPr>
              <a:t>Abstract: These slides discuss some of the issues in </a:t>
            </a:r>
            <a:r>
              <a:rPr lang="en-US" sz="3200" dirty="0" smtClean="0"/>
              <a:t>DCN 21-10-187.</a:t>
            </a:r>
            <a:r>
              <a:rPr lang="en-US" sz="3200" dirty="0">
                <a:latin typeface="Calibri" pitchFamily="34" charset="0"/>
                <a:cs typeface="Times New Roman" pitchFamily="18" charset="0"/>
              </a:rPr>
              <a:t>  </a:t>
            </a:r>
          </a:p>
          <a:p>
            <a:pPr>
              <a:lnSpc>
                <a:spcPct val="80000"/>
              </a:lnSpc>
              <a:spcBef>
                <a:spcPct val="20000"/>
              </a:spcBef>
            </a:pPr>
            <a:r>
              <a:rPr lang="en-US" sz="3200" dirty="0">
                <a:latin typeface="Calibri" pitchFamily="34" charset="0"/>
                <a:cs typeface="Times New Roman" pitchFamily="18" charset="0"/>
              </a:rPr>
              <a:t> </a:t>
            </a:r>
          </a:p>
          <a:p>
            <a:pPr>
              <a:lnSpc>
                <a:spcPct val="80000"/>
              </a:lnSpc>
              <a:spcBef>
                <a:spcPct val="20000"/>
              </a:spcBef>
              <a:buFont typeface="Arial" pitchFamily="34" charset="0"/>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ISSUE </a:t>
            </a:r>
            <a:r>
              <a:rPr lang="es-ES" dirty="0" smtClean="0"/>
              <a:t>(VIII)</a:t>
            </a:r>
            <a:endParaRPr lang="es-ES" dirty="0"/>
          </a:p>
        </p:txBody>
      </p:sp>
      <p:sp>
        <p:nvSpPr>
          <p:cNvPr id="3" name="2 Marcador de contenido"/>
          <p:cNvSpPr>
            <a:spLocks noGrp="1"/>
          </p:cNvSpPr>
          <p:nvPr>
            <p:ph idx="1"/>
          </p:nvPr>
        </p:nvSpPr>
        <p:spPr>
          <a:xfrm>
            <a:off x="314356" y="1285860"/>
            <a:ext cx="8686800" cy="4840303"/>
          </a:xfrm>
        </p:spPr>
        <p:txBody>
          <a:bodyPr/>
          <a:lstStyle/>
          <a:p>
            <a:r>
              <a:rPr lang="es-ES" dirty="0" smtClean="0">
                <a:solidFill>
                  <a:srgbClr val="FF0000"/>
                </a:solidFill>
              </a:rPr>
              <a:t>ISSUE 34</a:t>
            </a:r>
          </a:p>
          <a:p>
            <a:pPr lvl="1"/>
            <a:r>
              <a:rPr lang="es-ES" dirty="0" smtClean="0"/>
              <a:t>A </a:t>
            </a:r>
            <a:r>
              <a:rPr lang="es-ES" dirty="0" err="1" smtClean="0"/>
              <a:t>generic</a:t>
            </a:r>
            <a:r>
              <a:rPr lang="es-ES" dirty="0" smtClean="0"/>
              <a:t> TLV: SECURITY TLV </a:t>
            </a:r>
            <a:r>
              <a:rPr lang="es-ES" dirty="0" err="1" smtClean="0"/>
              <a:t>must</a:t>
            </a:r>
            <a:r>
              <a:rPr lang="es-ES" dirty="0" smtClean="0"/>
              <a:t> </a:t>
            </a:r>
            <a:r>
              <a:rPr lang="es-ES" dirty="0" err="1" smtClean="0"/>
              <a:t>be</a:t>
            </a:r>
            <a:r>
              <a:rPr lang="es-ES" dirty="0" smtClean="0"/>
              <a:t> </a:t>
            </a:r>
            <a:r>
              <a:rPr lang="es-ES" dirty="0" err="1" smtClean="0"/>
              <a:t>defined</a:t>
            </a:r>
            <a:r>
              <a:rPr lang="es-ES" dirty="0" smtClean="0"/>
              <a:t> </a:t>
            </a:r>
            <a:r>
              <a:rPr lang="es-ES" dirty="0" err="1" smtClean="0"/>
              <a:t>on</a:t>
            </a:r>
            <a:r>
              <a:rPr lang="es-ES" dirty="0" smtClean="0"/>
              <a:t> </a:t>
            </a:r>
            <a:r>
              <a:rPr lang="es-ES" dirty="0" err="1" smtClean="0"/>
              <a:t>subir’s</a:t>
            </a:r>
            <a:r>
              <a:rPr lang="es-ES" dirty="0" smtClean="0"/>
              <a:t> </a:t>
            </a:r>
            <a:r>
              <a:rPr lang="es-ES" dirty="0" err="1" smtClean="0"/>
              <a:t>proposal</a:t>
            </a:r>
            <a:r>
              <a:rPr lang="es-ES" dirty="0" smtClean="0"/>
              <a:t> </a:t>
            </a:r>
            <a:r>
              <a:rPr lang="es-ES" dirty="0" err="1" smtClean="0"/>
              <a:t>instead</a:t>
            </a:r>
            <a:r>
              <a:rPr lang="es-ES" dirty="0" smtClean="0"/>
              <a:t> of TLS TLV </a:t>
            </a:r>
            <a:r>
              <a:rPr lang="es-ES" dirty="0" err="1" smtClean="0"/>
              <a:t>to</a:t>
            </a:r>
            <a:r>
              <a:rPr lang="es-ES" dirty="0" smtClean="0"/>
              <a:t> </a:t>
            </a:r>
            <a:r>
              <a:rPr lang="es-ES" dirty="0" err="1" smtClean="0"/>
              <a:t>merge</a:t>
            </a:r>
            <a:r>
              <a:rPr lang="es-ES" dirty="0" smtClean="0"/>
              <a:t> </a:t>
            </a:r>
            <a:r>
              <a:rPr lang="es-ES" dirty="0" err="1" smtClean="0"/>
              <a:t>both</a:t>
            </a:r>
            <a:r>
              <a:rPr lang="es-ES" dirty="0" smtClean="0"/>
              <a:t> </a:t>
            </a:r>
            <a:r>
              <a:rPr lang="es-ES" dirty="0" err="1" smtClean="0"/>
              <a:t>proposal</a:t>
            </a:r>
            <a:r>
              <a:rPr lang="es-ES" dirty="0" smtClean="0"/>
              <a:t> in </a:t>
            </a:r>
            <a:r>
              <a:rPr lang="es-ES" dirty="0" err="1" smtClean="0"/>
              <a:t>order</a:t>
            </a:r>
            <a:r>
              <a:rPr lang="es-ES" dirty="0" smtClean="0"/>
              <a:t> </a:t>
            </a:r>
            <a:r>
              <a:rPr lang="es-ES" dirty="0" err="1" smtClean="0"/>
              <a:t>to</a:t>
            </a:r>
            <a:r>
              <a:rPr lang="es-ES" dirty="0" smtClean="0"/>
              <a:t> use MIHS </a:t>
            </a:r>
            <a:r>
              <a:rPr lang="es-ES" dirty="0" err="1" smtClean="0"/>
              <a:t>header</a:t>
            </a:r>
            <a:r>
              <a:rPr lang="es-ES" dirty="0" smtClean="0"/>
              <a:t>.</a:t>
            </a:r>
            <a:endParaRPr lang="es-ES" dirty="0"/>
          </a:p>
        </p:txBody>
      </p:sp>
      <p:sp>
        <p:nvSpPr>
          <p:cNvPr id="4" name="3 Marcador de número de diapositiva"/>
          <p:cNvSpPr>
            <a:spLocks noGrp="1"/>
          </p:cNvSpPr>
          <p:nvPr>
            <p:ph type="sldNum" sz="quarter" idx="12"/>
          </p:nvPr>
        </p:nvSpPr>
        <p:spPr/>
        <p:txBody>
          <a:bodyPr/>
          <a:lstStyle/>
          <a:p>
            <a:pPr>
              <a:defRPr/>
            </a:pPr>
            <a:fld id="{4D682216-11D8-44B0-96E7-6A149AF1AD18}" type="slidenum">
              <a:rPr lang="es-ES" smtClean="0"/>
              <a:pPr>
                <a:defRPr/>
              </a:pPr>
              <a:t>10</a:t>
            </a:fld>
            <a:endParaRPr lang="es-E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Discussion</a:t>
            </a:r>
            <a:endParaRPr lang="es-ES" dirty="0"/>
          </a:p>
        </p:txBody>
      </p:sp>
      <p:sp>
        <p:nvSpPr>
          <p:cNvPr id="3" name="2 Marcador de contenido"/>
          <p:cNvSpPr>
            <a:spLocks noGrp="1"/>
          </p:cNvSpPr>
          <p:nvPr>
            <p:ph idx="1"/>
          </p:nvPr>
        </p:nvSpPr>
        <p:spPr/>
        <p:txBody>
          <a:bodyPr/>
          <a:lstStyle/>
          <a:p>
            <a:r>
              <a:rPr lang="es-ES" dirty="0" err="1" smtClean="0"/>
              <a:t>Ciphersuite</a:t>
            </a:r>
            <a:endParaRPr lang="es-ES" dirty="0" smtClean="0"/>
          </a:p>
          <a:p>
            <a:pPr lvl="1"/>
            <a:r>
              <a:rPr lang="es-ES" dirty="0" smtClean="0"/>
              <a:t>Are ENCR_NULL and INTR_NULL </a:t>
            </a:r>
            <a:r>
              <a:rPr lang="es-ES" dirty="0" err="1" smtClean="0"/>
              <a:t>needed</a:t>
            </a:r>
            <a:r>
              <a:rPr lang="es-ES" dirty="0" smtClean="0"/>
              <a:t>?</a:t>
            </a:r>
          </a:p>
          <a:p>
            <a:r>
              <a:rPr lang="es-ES" dirty="0" err="1" smtClean="0"/>
              <a:t>MIH_Start_auth</a:t>
            </a:r>
            <a:r>
              <a:rPr lang="es-ES" dirty="0" smtClean="0"/>
              <a:t> / MIH_Push_Key/MIH_Proact_Pull_Key</a:t>
            </a:r>
          </a:p>
          <a:p>
            <a:pPr lvl="1"/>
            <a:r>
              <a:rPr lang="es-ES" dirty="0" err="1" smtClean="0"/>
              <a:t>Should</a:t>
            </a:r>
            <a:r>
              <a:rPr lang="es-ES" dirty="0" smtClean="0"/>
              <a:t> </a:t>
            </a:r>
            <a:r>
              <a:rPr lang="es-ES" dirty="0" err="1" smtClean="0"/>
              <a:t>be</a:t>
            </a:r>
            <a:r>
              <a:rPr lang="es-ES" dirty="0" smtClean="0"/>
              <a:t> </a:t>
            </a:r>
            <a:r>
              <a:rPr lang="es-ES" dirty="0" err="1" smtClean="0"/>
              <a:t>defined</a:t>
            </a:r>
            <a:r>
              <a:rPr lang="es-ES" dirty="0" smtClean="0"/>
              <a:t> in </a:t>
            </a:r>
            <a:r>
              <a:rPr lang="es-ES" dirty="0" err="1" smtClean="0"/>
              <a:t>service</a:t>
            </a:r>
            <a:r>
              <a:rPr lang="es-ES" dirty="0" smtClean="0"/>
              <a:t> </a:t>
            </a:r>
            <a:r>
              <a:rPr lang="es-ES" dirty="0" err="1" smtClean="0"/>
              <a:t>management</a:t>
            </a:r>
            <a:r>
              <a:rPr lang="es-ES" dirty="0" smtClean="0"/>
              <a:t>?</a:t>
            </a:r>
          </a:p>
          <a:p>
            <a:r>
              <a:rPr lang="es-ES" dirty="0" err="1" smtClean="0"/>
              <a:t>Flags</a:t>
            </a:r>
            <a:r>
              <a:rPr lang="es-ES" dirty="0" smtClean="0"/>
              <a:t> TLV</a:t>
            </a:r>
          </a:p>
          <a:p>
            <a:pPr lvl="1"/>
            <a:r>
              <a:rPr lang="es-ES" dirty="0" err="1" smtClean="0"/>
              <a:t>Is</a:t>
            </a:r>
            <a:r>
              <a:rPr lang="es-ES" dirty="0" smtClean="0"/>
              <a:t> </a:t>
            </a:r>
            <a:r>
              <a:rPr lang="es-ES" dirty="0" err="1" smtClean="0"/>
              <a:t>it</a:t>
            </a:r>
            <a:r>
              <a:rPr lang="es-ES" dirty="0" smtClean="0"/>
              <a:t> </a:t>
            </a:r>
            <a:r>
              <a:rPr lang="es-ES" dirty="0" err="1" smtClean="0"/>
              <a:t>needed</a:t>
            </a:r>
            <a:r>
              <a:rPr lang="es-ES" dirty="0" smtClean="0"/>
              <a:t>?</a:t>
            </a:r>
          </a:p>
          <a:p>
            <a:pPr lvl="1"/>
            <a:endParaRPr lang="es-ES" dirty="0"/>
          </a:p>
        </p:txBody>
      </p:sp>
      <p:sp>
        <p:nvSpPr>
          <p:cNvPr id="4" name="3 Marcador de número de diapositiva"/>
          <p:cNvSpPr>
            <a:spLocks noGrp="1"/>
          </p:cNvSpPr>
          <p:nvPr>
            <p:ph type="sldNum" sz="quarter" idx="12"/>
          </p:nvPr>
        </p:nvSpPr>
        <p:spPr/>
        <p:txBody>
          <a:bodyPr/>
          <a:lstStyle/>
          <a:p>
            <a:pPr>
              <a:defRPr/>
            </a:pPr>
            <a:fld id="{4D682216-11D8-44B0-96E7-6A149AF1AD18}" type="slidenum">
              <a:rPr lang="es-ES" smtClean="0"/>
              <a:pPr>
                <a:defRPr/>
              </a:pPr>
              <a:t>11</a:t>
            </a:fld>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スライド番号プレースホルダ 5"/>
          <p:cNvSpPr>
            <a:spLocks noGrp="1"/>
          </p:cNvSpPr>
          <p:nvPr>
            <p:ph type="sldNum" sz="quarter" idx="12"/>
          </p:nvPr>
        </p:nvSpPr>
        <p:spPr bwMode="auto">
          <a:noFill/>
          <a:ln>
            <a:miter lim="800000"/>
            <a:headEnd/>
            <a:tailEnd/>
          </a:ln>
        </p:spPr>
        <p:txBody>
          <a:bodyPr/>
          <a:lstStyle/>
          <a:p>
            <a:r>
              <a:rPr lang="en-US" altLang="ja-JP" smtClean="0">
                <a:solidFill>
                  <a:srgbClr val="000000"/>
                </a:solidFill>
                <a:latin typeface="Times" charset="0"/>
              </a:rPr>
              <a:t>2</a:t>
            </a:r>
          </a:p>
        </p:txBody>
      </p:sp>
      <p:sp>
        <p:nvSpPr>
          <p:cNvPr id="3075" name="Rectangle 3"/>
          <p:cNvSpPr>
            <a:spLocks noChangeArrowheads="1"/>
          </p:cNvSpPr>
          <p:nvPr/>
        </p:nvSpPr>
        <p:spPr bwMode="auto">
          <a:xfrm>
            <a:off x="323850" y="333375"/>
            <a:ext cx="8493125" cy="5678488"/>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charset="0"/>
                <a:cs typeface="Times New Roman" pitchFamily="18" charset="0"/>
              </a:rPr>
              <a:t>IEEE 802.21 presentation release statements</a:t>
            </a:r>
            <a:endParaRPr lang="en-US" sz="2400">
              <a:latin typeface="Times" charset="0"/>
              <a:cs typeface="Times New Roman" pitchFamily="18" charset="0"/>
            </a:endParaRP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a:latin typeface="Times New Roman" pitchFamily="18" charset="0"/>
                <a:cs typeface="Times New Roman" pitchFamily="18" charset="0"/>
              </a:rPr>
              <a:t>’</a:t>
            </a:r>
            <a:r>
              <a:rPr lang="en-US" sz="2000">
                <a:latin typeface="Times" charset="0"/>
                <a:cs typeface="Times New Roman" pitchFamily="18" charset="0"/>
              </a:rPr>
              <a:t>s name any IEEE Standards publication even though it may include portions of this contribution; and at the IEEE</a:t>
            </a:r>
            <a:r>
              <a:rPr lang="en-US" sz="2000">
                <a:latin typeface="Times New Roman" pitchFamily="18" charset="0"/>
                <a:cs typeface="Times New Roman" pitchFamily="18" charset="0"/>
              </a:rPr>
              <a:t>’</a:t>
            </a:r>
            <a:r>
              <a:rPr lang="en-US" sz="2000">
                <a:latin typeface="Times"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2000">
                <a:latin typeface="Times" charset="0"/>
                <a:cs typeface="Times New Roman" pitchFamily="18" charset="0"/>
              </a:rPr>
              <a:t>The contributor is familiar with IEEE patent policy, as stated in </a:t>
            </a:r>
            <a:r>
              <a:rPr lang="en-US" sz="2000">
                <a:latin typeface="Times" charset="0"/>
                <a:cs typeface="Times New Roman" pitchFamily="18" charset="0"/>
                <a:hlinkClick r:id="rId2"/>
              </a:rPr>
              <a:t>Section 6 of the IEEE-SA Standards Board bylaws</a:t>
            </a:r>
            <a:r>
              <a:rPr lang="en-US" sz="2000">
                <a:solidFill>
                  <a:srgbClr val="000099"/>
                </a:solidFill>
                <a:latin typeface="Times" charset="0"/>
                <a:cs typeface="Times New Roman" pitchFamily="18" charset="0"/>
              </a:rPr>
              <a:t> </a:t>
            </a:r>
            <a:r>
              <a:rPr lang="en-US" sz="2000">
                <a:latin typeface="Times" charset="0"/>
                <a:cs typeface="Times New Roman" pitchFamily="18" charset="0"/>
              </a:rPr>
              <a:t>&lt;</a:t>
            </a:r>
            <a:r>
              <a:rPr lang="en-US" sz="2000">
                <a:latin typeface="Times" charset="0"/>
                <a:cs typeface="Times New Roman" pitchFamily="18" charset="0"/>
                <a:hlinkClick r:id="rId3"/>
              </a:rPr>
              <a:t>http://standards.ieee.org/guides/bylaws/sect6-7.html#6</a:t>
            </a:r>
            <a:r>
              <a:rPr lang="en-US" sz="2000">
                <a:latin typeface="Times" charset="0"/>
                <a:cs typeface="Times New Roman" pitchFamily="18" charset="0"/>
              </a:rPr>
              <a:t>&gt; and in </a:t>
            </a:r>
            <a:r>
              <a:rPr lang="en-US" sz="2000" i="1">
                <a:latin typeface="Times" charset="0"/>
                <a:cs typeface="Times New Roman" pitchFamily="18" charset="0"/>
              </a:rPr>
              <a:t>Understanding Patent Issues During IEEE Standards Development</a:t>
            </a:r>
            <a:r>
              <a:rPr lang="en-US" sz="2000">
                <a:latin typeface="Times" charset="0"/>
                <a:cs typeface="Times New Roman" pitchFamily="18" charset="0"/>
              </a:rPr>
              <a:t> </a:t>
            </a:r>
            <a:r>
              <a:rPr lang="en-US" sz="2000">
                <a:latin typeface="Times" charset="0"/>
                <a:cs typeface="Times New Roman" pitchFamily="18" charset="0"/>
                <a:hlinkClick r:id="rId4"/>
              </a:rPr>
              <a:t>http://standards.ieee.org/board/pat/faq.pdf</a:t>
            </a:r>
            <a:r>
              <a:rPr lang="en-US" sz="2000">
                <a:latin typeface="Times" charset="0"/>
                <a:cs typeface="Times New Roman" pitchFamily="18" charset="0"/>
              </a:rPr>
              <a:t>&gt;</a:t>
            </a:r>
            <a:r>
              <a:rPr lang="en-US" sz="2000">
                <a:latin typeface="Times New Roman" pitchFamily="18" charset="0"/>
                <a:cs typeface="Times New Roman" pitchFamily="18" charset="0"/>
              </a:rPr>
              <a:t> </a:t>
            </a:r>
            <a:endParaRPr lang="en-US" sz="2000">
              <a:latin typeface="Times"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2 Marcador de contenido"/>
          <p:cNvSpPr>
            <a:spLocks noGrp="1"/>
          </p:cNvSpPr>
          <p:nvPr>
            <p:ph idx="1"/>
          </p:nvPr>
        </p:nvSpPr>
        <p:spPr/>
        <p:txBody>
          <a:bodyPr/>
          <a:lstStyle/>
          <a:p>
            <a:r>
              <a:rPr lang="es-ES" dirty="0" smtClean="0"/>
              <a:t>ISSUE 5</a:t>
            </a:r>
          </a:p>
          <a:p>
            <a:pPr lvl="1"/>
            <a:r>
              <a:rPr lang="es-ES" dirty="0" err="1" smtClean="0"/>
              <a:t>Added</a:t>
            </a:r>
            <a:r>
              <a:rPr lang="es-ES" dirty="0" smtClean="0"/>
              <a:t> in </a:t>
            </a:r>
            <a:r>
              <a:rPr lang="es-ES" dirty="0" err="1" smtClean="0"/>
              <a:t>section</a:t>
            </a:r>
            <a:r>
              <a:rPr lang="es-ES" dirty="0" smtClean="0"/>
              <a:t> 2.3, in </a:t>
            </a:r>
            <a:r>
              <a:rPr lang="es-ES" dirty="0" err="1" smtClean="0"/>
              <a:t>the</a:t>
            </a:r>
            <a:r>
              <a:rPr lang="es-ES" dirty="0" smtClean="0"/>
              <a:t> </a:t>
            </a:r>
            <a:r>
              <a:rPr lang="es-ES" dirty="0" err="1" smtClean="0"/>
              <a:t>document</a:t>
            </a:r>
            <a:r>
              <a:rPr lang="es-ES" dirty="0" smtClean="0"/>
              <a:t>, a </a:t>
            </a:r>
            <a:r>
              <a:rPr lang="es-ES" dirty="0" err="1" smtClean="0"/>
              <a:t>ciphersuite</a:t>
            </a:r>
            <a:r>
              <a:rPr lang="es-ES" dirty="0" smtClean="0"/>
              <a:t> </a:t>
            </a:r>
            <a:r>
              <a:rPr lang="es-ES" dirty="0" err="1" smtClean="0"/>
              <a:t>table</a:t>
            </a:r>
            <a:r>
              <a:rPr lang="es-ES" dirty="0" smtClean="0"/>
              <a:t>.</a:t>
            </a:r>
          </a:p>
          <a:p>
            <a:r>
              <a:rPr lang="es-ES" dirty="0" smtClean="0"/>
              <a:t>ISSUE 6</a:t>
            </a:r>
          </a:p>
          <a:p>
            <a:pPr lvl="1"/>
            <a:r>
              <a:rPr lang="es-ES" dirty="0" err="1" smtClean="0"/>
              <a:t>Modified</a:t>
            </a:r>
            <a:r>
              <a:rPr lang="es-ES" dirty="0" smtClean="0"/>
              <a:t> </a:t>
            </a:r>
            <a:r>
              <a:rPr lang="es-ES" dirty="0" err="1" smtClean="0"/>
              <a:t>the</a:t>
            </a:r>
            <a:r>
              <a:rPr lang="es-ES" dirty="0" smtClean="0"/>
              <a:t> </a:t>
            </a:r>
            <a:r>
              <a:rPr lang="es-ES" dirty="0" err="1" smtClean="0"/>
              <a:t>corresponding</a:t>
            </a:r>
            <a:r>
              <a:rPr lang="es-ES" dirty="0" smtClean="0"/>
              <a:t> </a:t>
            </a:r>
            <a:r>
              <a:rPr lang="es-ES" dirty="0" err="1" smtClean="0"/>
              <a:t>sections</a:t>
            </a:r>
            <a:r>
              <a:rPr lang="es-ES" dirty="0" smtClean="0"/>
              <a:t> </a:t>
            </a:r>
            <a:r>
              <a:rPr lang="es-ES" dirty="0" err="1" smtClean="0"/>
              <a:t>with</a:t>
            </a:r>
            <a:r>
              <a:rPr lang="es-ES" dirty="0" smtClean="0"/>
              <a:t> </a:t>
            </a:r>
            <a:r>
              <a:rPr lang="es-ES" dirty="0" err="1" smtClean="0"/>
              <a:t>Lily’s</a:t>
            </a:r>
            <a:r>
              <a:rPr lang="es-ES" dirty="0" smtClean="0"/>
              <a:t> </a:t>
            </a:r>
            <a:r>
              <a:rPr lang="es-ES" dirty="0" err="1" smtClean="0"/>
              <a:t>proposal</a:t>
            </a:r>
            <a:r>
              <a:rPr lang="es-ES" dirty="0" smtClean="0"/>
              <a:t> </a:t>
            </a:r>
            <a:r>
              <a:rPr lang="es-ES" dirty="0" err="1" smtClean="0"/>
              <a:t>for</a:t>
            </a:r>
            <a:r>
              <a:rPr lang="es-ES" dirty="0" smtClean="0"/>
              <a:t> KDF.</a:t>
            </a:r>
          </a:p>
          <a:p>
            <a:r>
              <a:rPr lang="es-ES" dirty="0" smtClean="0"/>
              <a:t>ISSUE 7</a:t>
            </a:r>
          </a:p>
          <a:p>
            <a:pPr lvl="1"/>
            <a:r>
              <a:rPr lang="es-ES" dirty="0" err="1" smtClean="0"/>
              <a:t>Added</a:t>
            </a:r>
            <a:r>
              <a:rPr lang="es-ES" dirty="0" smtClean="0"/>
              <a:t> </a:t>
            </a:r>
            <a:r>
              <a:rPr lang="es-ES" dirty="0" err="1" smtClean="0"/>
              <a:t>the</a:t>
            </a:r>
            <a:r>
              <a:rPr lang="es-ES" dirty="0" smtClean="0"/>
              <a:t> </a:t>
            </a:r>
            <a:r>
              <a:rPr lang="es-ES" dirty="0" err="1" smtClean="0"/>
              <a:t>corresponding</a:t>
            </a:r>
            <a:r>
              <a:rPr lang="es-ES" dirty="0" smtClean="0"/>
              <a:t> </a:t>
            </a:r>
            <a:r>
              <a:rPr lang="es-ES" dirty="0" err="1" smtClean="0"/>
              <a:t>primitives</a:t>
            </a:r>
            <a:r>
              <a:rPr lang="es-ES" dirty="0" smtClean="0"/>
              <a:t> </a:t>
            </a:r>
            <a:r>
              <a:rPr lang="es-ES" dirty="0" err="1" smtClean="0"/>
              <a:t>to</a:t>
            </a:r>
            <a:r>
              <a:rPr lang="es-ES" dirty="0" smtClean="0"/>
              <a:t> </a:t>
            </a:r>
            <a:r>
              <a:rPr lang="es-ES" dirty="0" err="1" smtClean="0"/>
              <a:t>Capability</a:t>
            </a:r>
            <a:r>
              <a:rPr lang="es-ES" dirty="0" smtClean="0"/>
              <a:t> </a:t>
            </a:r>
            <a:r>
              <a:rPr lang="es-ES" dirty="0" err="1" smtClean="0"/>
              <a:t>discovery</a:t>
            </a:r>
            <a:r>
              <a:rPr lang="es-ES" dirty="0" smtClean="0"/>
              <a:t>.</a:t>
            </a:r>
          </a:p>
          <a:p>
            <a:pPr lvl="1"/>
            <a:endParaRPr lang="es-ES" dirty="0" smtClean="0"/>
          </a:p>
        </p:txBody>
      </p:sp>
      <p:sp>
        <p:nvSpPr>
          <p:cNvPr id="4100" name="3 Marcador de número de diapositiva"/>
          <p:cNvSpPr>
            <a:spLocks noGrp="1"/>
          </p:cNvSpPr>
          <p:nvPr>
            <p:ph type="sldNum" sz="quarter" idx="12"/>
          </p:nvPr>
        </p:nvSpPr>
        <p:spPr bwMode="auto">
          <a:noFill/>
          <a:ln>
            <a:miter lim="800000"/>
            <a:headEnd/>
            <a:tailEnd/>
          </a:ln>
        </p:spPr>
        <p:txBody>
          <a:bodyPr/>
          <a:lstStyle/>
          <a:p>
            <a:fld id="{027B89A6-03FF-4193-8B69-DE6880C46205}" type="slidenum">
              <a:rPr lang="es-ES" smtClean="0"/>
              <a:pPr/>
              <a:t>3</a:t>
            </a:fld>
            <a:endParaRPr lang="es-ES" smtClean="0"/>
          </a:p>
        </p:txBody>
      </p:sp>
      <p:sp>
        <p:nvSpPr>
          <p:cNvPr id="5" name="4 Título"/>
          <p:cNvSpPr>
            <a:spLocks noGrp="1"/>
          </p:cNvSpPr>
          <p:nvPr>
            <p:ph type="title"/>
          </p:nvPr>
        </p:nvSpPr>
        <p:spPr/>
        <p:txBody>
          <a:bodyPr/>
          <a:lstStyle/>
          <a:p>
            <a:r>
              <a:rPr lang="es-ES" dirty="0" smtClean="0"/>
              <a:t>ISSUES (I)</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ISSUES </a:t>
            </a:r>
            <a:r>
              <a:rPr lang="es-ES" dirty="0" smtClean="0"/>
              <a:t>(II)</a:t>
            </a:r>
            <a:endParaRPr lang="es-ES" dirty="0"/>
          </a:p>
        </p:txBody>
      </p:sp>
      <p:sp>
        <p:nvSpPr>
          <p:cNvPr id="3" name="2 Marcador de contenido"/>
          <p:cNvSpPr>
            <a:spLocks noGrp="1"/>
          </p:cNvSpPr>
          <p:nvPr>
            <p:ph idx="1"/>
          </p:nvPr>
        </p:nvSpPr>
        <p:spPr/>
        <p:txBody>
          <a:bodyPr/>
          <a:lstStyle/>
          <a:p>
            <a:r>
              <a:rPr lang="es-ES" dirty="0" smtClean="0"/>
              <a:t>ISSUE 8</a:t>
            </a:r>
          </a:p>
          <a:p>
            <a:pPr lvl="1"/>
            <a:r>
              <a:rPr lang="es-ES" dirty="0" err="1" smtClean="0"/>
              <a:t>Updated</a:t>
            </a:r>
            <a:r>
              <a:rPr lang="es-ES" dirty="0" smtClean="0"/>
              <a:t> </a:t>
            </a:r>
            <a:r>
              <a:rPr lang="es-ES" dirty="0" err="1" smtClean="0"/>
              <a:t>section</a:t>
            </a:r>
            <a:r>
              <a:rPr lang="es-ES" dirty="0" smtClean="0"/>
              <a:t> </a:t>
            </a:r>
            <a:r>
              <a:rPr lang="es-ES" dirty="0" err="1" smtClean="0"/>
              <a:t>adding</a:t>
            </a:r>
            <a:r>
              <a:rPr lang="es-ES" dirty="0" smtClean="0"/>
              <a:t> a new figure </a:t>
            </a:r>
            <a:r>
              <a:rPr lang="es-ES" dirty="0" err="1" smtClean="0"/>
              <a:t>showing</a:t>
            </a:r>
            <a:r>
              <a:rPr lang="es-ES" dirty="0" smtClean="0"/>
              <a:t> </a:t>
            </a:r>
            <a:r>
              <a:rPr lang="es-ES" dirty="0" err="1" smtClean="0"/>
              <a:t>the</a:t>
            </a:r>
            <a:r>
              <a:rPr lang="es-ES" dirty="0" smtClean="0"/>
              <a:t> </a:t>
            </a:r>
            <a:r>
              <a:rPr lang="es-ES" dirty="0" err="1" smtClean="0"/>
              <a:t>key</a:t>
            </a:r>
            <a:r>
              <a:rPr lang="es-ES" dirty="0" smtClean="0"/>
              <a:t> </a:t>
            </a:r>
            <a:r>
              <a:rPr lang="es-ES" dirty="0" err="1" smtClean="0"/>
              <a:t>derivation</a:t>
            </a:r>
            <a:r>
              <a:rPr lang="es-ES" dirty="0" smtClean="0"/>
              <a:t>.</a:t>
            </a:r>
          </a:p>
          <a:p>
            <a:r>
              <a:rPr lang="es-ES" dirty="0" smtClean="0"/>
              <a:t>ISSUE 9</a:t>
            </a:r>
          </a:p>
          <a:p>
            <a:pPr lvl="1"/>
            <a:r>
              <a:rPr lang="es-ES" dirty="0" err="1" smtClean="0"/>
              <a:t>Added</a:t>
            </a:r>
            <a:r>
              <a:rPr lang="es-ES" dirty="0" smtClean="0"/>
              <a:t> a new figure </a:t>
            </a:r>
            <a:r>
              <a:rPr lang="es-ES" dirty="0" err="1" smtClean="0"/>
              <a:t>where</a:t>
            </a:r>
            <a:r>
              <a:rPr lang="es-ES" dirty="0" smtClean="0"/>
              <a:t> </a:t>
            </a:r>
            <a:r>
              <a:rPr lang="es-ES" dirty="0" err="1" smtClean="0"/>
              <a:t>the</a:t>
            </a:r>
            <a:r>
              <a:rPr lang="es-ES" dirty="0" smtClean="0"/>
              <a:t> </a:t>
            </a:r>
            <a:r>
              <a:rPr lang="es-ES" dirty="0" err="1" smtClean="0"/>
              <a:t>protection</a:t>
            </a:r>
            <a:r>
              <a:rPr lang="es-ES" dirty="0" smtClean="0"/>
              <a:t> </a:t>
            </a:r>
            <a:r>
              <a:rPr lang="es-ES" dirty="0" err="1" smtClean="0"/>
              <a:t>process</a:t>
            </a:r>
            <a:r>
              <a:rPr lang="es-ES" dirty="0" smtClean="0"/>
              <a:t> </a:t>
            </a:r>
            <a:r>
              <a:rPr lang="es-ES" dirty="0" err="1" smtClean="0"/>
              <a:t>is</a:t>
            </a:r>
            <a:r>
              <a:rPr lang="es-ES" dirty="0" smtClean="0"/>
              <a:t> </a:t>
            </a:r>
            <a:r>
              <a:rPr lang="es-ES" dirty="0" err="1" smtClean="0"/>
              <a:t>described</a:t>
            </a:r>
            <a:r>
              <a:rPr lang="es-ES" dirty="0" smtClean="0"/>
              <a:t>.</a:t>
            </a:r>
          </a:p>
          <a:p>
            <a:r>
              <a:rPr lang="es-ES" dirty="0" smtClean="0"/>
              <a:t>ISSUE 10</a:t>
            </a:r>
          </a:p>
          <a:p>
            <a:pPr lvl="1"/>
            <a:r>
              <a:rPr lang="es-ES" dirty="0" err="1" smtClean="0"/>
              <a:t>MIH_Start_Auth</a:t>
            </a:r>
            <a:r>
              <a:rPr lang="es-ES" dirty="0" smtClean="0"/>
              <a:t> </a:t>
            </a:r>
            <a:r>
              <a:rPr lang="es-ES" dirty="0" err="1" smtClean="0"/>
              <a:t>primitive</a:t>
            </a:r>
            <a:r>
              <a:rPr lang="es-ES" dirty="0" smtClean="0"/>
              <a:t> </a:t>
            </a:r>
            <a:r>
              <a:rPr lang="es-ES" dirty="0" err="1" smtClean="0"/>
              <a:t>modified</a:t>
            </a:r>
            <a:r>
              <a:rPr lang="es-ES" dirty="0" smtClean="0"/>
              <a:t> </a:t>
            </a:r>
            <a:r>
              <a:rPr lang="es-ES" dirty="0" err="1" smtClean="0"/>
              <a:t>for</a:t>
            </a:r>
            <a:r>
              <a:rPr lang="es-ES" dirty="0" smtClean="0"/>
              <a:t> </a:t>
            </a:r>
            <a:r>
              <a:rPr lang="es-ES" dirty="0" err="1" smtClean="0"/>
              <a:t>sending</a:t>
            </a:r>
            <a:r>
              <a:rPr lang="es-ES" dirty="0" smtClean="0"/>
              <a:t> </a:t>
            </a:r>
            <a:r>
              <a:rPr lang="es-ES" dirty="0" err="1" smtClean="0"/>
              <a:t>an</a:t>
            </a:r>
            <a:r>
              <a:rPr lang="es-ES" dirty="0" smtClean="0"/>
              <a:t> </a:t>
            </a:r>
            <a:r>
              <a:rPr lang="es-ES" dirty="0" err="1" smtClean="0"/>
              <a:t>indication</a:t>
            </a:r>
            <a:r>
              <a:rPr lang="es-ES" dirty="0" smtClean="0"/>
              <a:t> </a:t>
            </a:r>
            <a:r>
              <a:rPr lang="es-ES" dirty="0" err="1" smtClean="0"/>
              <a:t>message</a:t>
            </a:r>
            <a:r>
              <a:rPr lang="es-ES" dirty="0" smtClean="0"/>
              <a:t>.</a:t>
            </a:r>
          </a:p>
          <a:p>
            <a:pPr lvl="1"/>
            <a:endParaRPr lang="es-ES" dirty="0"/>
          </a:p>
        </p:txBody>
      </p:sp>
      <p:sp>
        <p:nvSpPr>
          <p:cNvPr id="4" name="3 Marcador de número de diapositiva"/>
          <p:cNvSpPr>
            <a:spLocks noGrp="1"/>
          </p:cNvSpPr>
          <p:nvPr>
            <p:ph type="sldNum" sz="quarter" idx="12"/>
          </p:nvPr>
        </p:nvSpPr>
        <p:spPr/>
        <p:txBody>
          <a:bodyPr/>
          <a:lstStyle/>
          <a:p>
            <a:pPr>
              <a:defRPr/>
            </a:pPr>
            <a:fld id="{4D682216-11D8-44B0-96E7-6A149AF1AD18}" type="slidenum">
              <a:rPr lang="es-ES" smtClean="0"/>
              <a:pPr>
                <a:defRPr/>
              </a:pPr>
              <a:t>4</a:t>
            </a:fld>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ISSUE </a:t>
            </a:r>
            <a:r>
              <a:rPr lang="es-ES" dirty="0" smtClean="0"/>
              <a:t>(III)</a:t>
            </a:r>
            <a:endParaRPr lang="es-ES" dirty="0"/>
          </a:p>
        </p:txBody>
      </p:sp>
      <p:sp>
        <p:nvSpPr>
          <p:cNvPr id="3" name="2 Marcador de contenido"/>
          <p:cNvSpPr>
            <a:spLocks noGrp="1"/>
          </p:cNvSpPr>
          <p:nvPr>
            <p:ph idx="1"/>
          </p:nvPr>
        </p:nvSpPr>
        <p:spPr/>
        <p:txBody>
          <a:bodyPr/>
          <a:lstStyle/>
          <a:p>
            <a:r>
              <a:rPr lang="es-ES" dirty="0" smtClean="0"/>
              <a:t>ISSUE 11</a:t>
            </a:r>
          </a:p>
          <a:p>
            <a:pPr lvl="1"/>
            <a:r>
              <a:rPr lang="es-ES" dirty="0" err="1" smtClean="0"/>
              <a:t>MIH_Start_Auth</a:t>
            </a:r>
            <a:r>
              <a:rPr lang="es-ES" dirty="0" smtClean="0"/>
              <a:t> and </a:t>
            </a:r>
            <a:r>
              <a:rPr lang="es-ES" dirty="0" err="1" smtClean="0"/>
              <a:t>MIH_Termination_Auth</a:t>
            </a:r>
            <a:r>
              <a:rPr lang="es-ES" dirty="0" smtClean="0"/>
              <a:t> </a:t>
            </a:r>
            <a:r>
              <a:rPr lang="es-ES" dirty="0" err="1" smtClean="0"/>
              <a:t>updated</a:t>
            </a:r>
            <a:r>
              <a:rPr lang="es-ES" dirty="0" smtClean="0"/>
              <a:t> </a:t>
            </a:r>
            <a:r>
              <a:rPr lang="es-ES" dirty="0" err="1" smtClean="0"/>
              <a:t>removing</a:t>
            </a:r>
            <a:r>
              <a:rPr lang="es-ES" dirty="0" smtClean="0"/>
              <a:t> </a:t>
            </a:r>
            <a:r>
              <a:rPr lang="es-ES" dirty="0" err="1" smtClean="0"/>
              <a:t>source</a:t>
            </a:r>
            <a:r>
              <a:rPr lang="es-ES" dirty="0" smtClean="0"/>
              <a:t> ID </a:t>
            </a:r>
            <a:r>
              <a:rPr lang="es-ES" dirty="0" err="1" smtClean="0"/>
              <a:t>where</a:t>
            </a:r>
            <a:r>
              <a:rPr lang="es-ES" dirty="0" smtClean="0"/>
              <a:t> </a:t>
            </a:r>
            <a:r>
              <a:rPr lang="es-ES" dirty="0" err="1" smtClean="0"/>
              <a:t>is</a:t>
            </a:r>
            <a:r>
              <a:rPr lang="es-ES" dirty="0" smtClean="0"/>
              <a:t> </a:t>
            </a:r>
            <a:r>
              <a:rPr lang="es-ES" dirty="0" err="1" smtClean="0"/>
              <a:t>needed</a:t>
            </a:r>
            <a:r>
              <a:rPr lang="es-ES" dirty="0" smtClean="0"/>
              <a:t>.</a:t>
            </a:r>
          </a:p>
          <a:p>
            <a:r>
              <a:rPr lang="es-ES" dirty="0" smtClean="0"/>
              <a:t>ISSUE 12</a:t>
            </a:r>
          </a:p>
          <a:p>
            <a:pPr lvl="1"/>
            <a:r>
              <a:rPr lang="es-ES" dirty="0" err="1" smtClean="0"/>
              <a:t>The</a:t>
            </a:r>
            <a:r>
              <a:rPr lang="es-ES" dirty="0" smtClean="0"/>
              <a:t> </a:t>
            </a:r>
            <a:r>
              <a:rPr lang="es-ES" dirty="0" err="1" smtClean="0"/>
              <a:t>parameters</a:t>
            </a:r>
            <a:r>
              <a:rPr lang="es-ES" dirty="0" smtClean="0"/>
              <a:t> </a:t>
            </a:r>
            <a:r>
              <a:rPr lang="es-ES" dirty="0" err="1" smtClean="0"/>
              <a:t>provided</a:t>
            </a:r>
            <a:r>
              <a:rPr lang="es-ES" dirty="0" smtClean="0"/>
              <a:t> </a:t>
            </a:r>
            <a:r>
              <a:rPr lang="es-ES" dirty="0" err="1" smtClean="0"/>
              <a:t>by</a:t>
            </a:r>
            <a:r>
              <a:rPr lang="es-ES" dirty="0" smtClean="0"/>
              <a:t> </a:t>
            </a:r>
            <a:r>
              <a:rPr lang="es-ES" dirty="0" err="1" smtClean="0"/>
              <a:t>capability</a:t>
            </a:r>
            <a:r>
              <a:rPr lang="es-ES" dirty="0" smtClean="0"/>
              <a:t> </a:t>
            </a:r>
            <a:r>
              <a:rPr lang="es-ES" dirty="0" err="1" smtClean="0"/>
              <a:t>discovery</a:t>
            </a:r>
            <a:r>
              <a:rPr lang="es-ES" dirty="0" smtClean="0"/>
              <a:t> are </a:t>
            </a:r>
            <a:r>
              <a:rPr lang="es-ES" dirty="0" err="1" smtClean="0"/>
              <a:t>an</a:t>
            </a:r>
            <a:r>
              <a:rPr lang="es-ES" dirty="0" smtClean="0"/>
              <a:t> </a:t>
            </a:r>
            <a:r>
              <a:rPr lang="es-ES" dirty="0" err="1" smtClean="0"/>
              <a:t>extension</a:t>
            </a:r>
            <a:r>
              <a:rPr lang="es-ES" dirty="0" smtClean="0"/>
              <a:t> </a:t>
            </a:r>
            <a:r>
              <a:rPr lang="es-ES" dirty="0" err="1" smtClean="0"/>
              <a:t>for</a:t>
            </a:r>
            <a:r>
              <a:rPr lang="es-ES" dirty="0" smtClean="0"/>
              <a:t> </a:t>
            </a:r>
            <a:r>
              <a:rPr lang="es-ES" dirty="0" err="1" smtClean="0"/>
              <a:t>the</a:t>
            </a:r>
            <a:r>
              <a:rPr lang="es-ES" dirty="0" smtClean="0"/>
              <a:t> </a:t>
            </a:r>
            <a:r>
              <a:rPr lang="es-ES" dirty="0" err="1" smtClean="0"/>
              <a:t>existing</a:t>
            </a:r>
            <a:r>
              <a:rPr lang="es-ES" dirty="0" smtClean="0"/>
              <a:t> </a:t>
            </a:r>
            <a:r>
              <a:rPr lang="es-ES" dirty="0" err="1" smtClean="0"/>
              <a:t>ones</a:t>
            </a:r>
            <a:r>
              <a:rPr lang="es-ES" dirty="0" smtClean="0"/>
              <a:t>.</a:t>
            </a:r>
          </a:p>
          <a:p>
            <a:r>
              <a:rPr lang="es-ES" dirty="0" smtClean="0"/>
              <a:t>ISSUE 13</a:t>
            </a:r>
          </a:p>
          <a:p>
            <a:pPr lvl="1"/>
            <a:r>
              <a:rPr lang="es-ES" dirty="0" smtClean="0"/>
              <a:t>Reactive </a:t>
            </a:r>
            <a:r>
              <a:rPr lang="es-ES" dirty="0" err="1" smtClean="0"/>
              <a:t>pull</a:t>
            </a:r>
            <a:r>
              <a:rPr lang="es-ES" dirty="0" smtClean="0"/>
              <a:t> </a:t>
            </a:r>
            <a:r>
              <a:rPr lang="es-ES" dirty="0" err="1" smtClean="0"/>
              <a:t>key</a:t>
            </a:r>
            <a:r>
              <a:rPr lang="es-ES" dirty="0" smtClean="0"/>
              <a:t> </a:t>
            </a:r>
            <a:r>
              <a:rPr lang="es-ES" dirty="0" err="1" smtClean="0"/>
              <a:t>distribution</a:t>
            </a:r>
            <a:r>
              <a:rPr lang="es-ES" dirty="0" smtClean="0"/>
              <a:t> </a:t>
            </a:r>
            <a:r>
              <a:rPr lang="es-ES" dirty="0" err="1" smtClean="0"/>
              <a:t>section</a:t>
            </a:r>
            <a:r>
              <a:rPr lang="es-ES" dirty="0" smtClean="0"/>
              <a:t> </a:t>
            </a:r>
            <a:r>
              <a:rPr lang="es-ES" dirty="0" err="1" smtClean="0"/>
              <a:t>have</a:t>
            </a:r>
            <a:r>
              <a:rPr lang="es-ES" dirty="0" smtClean="0"/>
              <a:t> </a:t>
            </a:r>
            <a:r>
              <a:rPr lang="es-ES" dirty="0" err="1" smtClean="0"/>
              <a:t>been</a:t>
            </a:r>
            <a:r>
              <a:rPr lang="es-ES" dirty="0" smtClean="0"/>
              <a:t> </a:t>
            </a:r>
            <a:r>
              <a:rPr lang="es-ES" dirty="0" err="1" smtClean="0"/>
              <a:t>updated</a:t>
            </a:r>
            <a:r>
              <a:rPr lang="es-ES" dirty="0" smtClean="0"/>
              <a:t> </a:t>
            </a:r>
            <a:r>
              <a:rPr lang="es-ES" dirty="0" err="1" smtClean="0"/>
              <a:t>to</a:t>
            </a:r>
            <a:r>
              <a:rPr lang="es-ES" dirty="0" smtClean="0"/>
              <a:t> </a:t>
            </a:r>
            <a:r>
              <a:rPr lang="es-ES" dirty="0" err="1" smtClean="0"/>
              <a:t>clarify</a:t>
            </a:r>
            <a:r>
              <a:rPr lang="es-ES" dirty="0" smtClean="0"/>
              <a:t> </a:t>
            </a:r>
            <a:r>
              <a:rPr lang="es-ES" dirty="0" err="1" smtClean="0"/>
              <a:t>that</a:t>
            </a:r>
            <a:r>
              <a:rPr lang="es-ES" dirty="0" smtClean="0"/>
              <a:t> </a:t>
            </a:r>
            <a:r>
              <a:rPr lang="es-ES" dirty="0" err="1" smtClean="0"/>
              <a:t>there</a:t>
            </a:r>
            <a:r>
              <a:rPr lang="es-ES" dirty="0" smtClean="0"/>
              <a:t> </a:t>
            </a:r>
            <a:r>
              <a:rPr lang="es-ES" dirty="0" err="1" smtClean="0"/>
              <a:t>is</a:t>
            </a:r>
            <a:r>
              <a:rPr lang="es-ES" dirty="0" smtClean="0"/>
              <a:t> no </a:t>
            </a:r>
            <a:r>
              <a:rPr lang="es-ES" dirty="0" err="1" smtClean="0"/>
              <a:t>need</a:t>
            </a:r>
            <a:r>
              <a:rPr lang="es-ES" dirty="0" smtClean="0"/>
              <a:t> of MIH </a:t>
            </a:r>
            <a:r>
              <a:rPr lang="es-ES" dirty="0" err="1" smtClean="0"/>
              <a:t>messages</a:t>
            </a:r>
            <a:r>
              <a:rPr lang="es-ES" dirty="0" smtClean="0"/>
              <a:t>.</a:t>
            </a:r>
            <a:endParaRPr lang="es-ES" dirty="0"/>
          </a:p>
        </p:txBody>
      </p:sp>
      <p:sp>
        <p:nvSpPr>
          <p:cNvPr id="4" name="3 Marcador de número de diapositiva"/>
          <p:cNvSpPr>
            <a:spLocks noGrp="1"/>
          </p:cNvSpPr>
          <p:nvPr>
            <p:ph type="sldNum" sz="quarter" idx="12"/>
          </p:nvPr>
        </p:nvSpPr>
        <p:spPr/>
        <p:txBody>
          <a:bodyPr/>
          <a:lstStyle/>
          <a:p>
            <a:pPr>
              <a:defRPr/>
            </a:pPr>
            <a:fld id="{4D682216-11D8-44B0-96E7-6A149AF1AD18}" type="slidenum">
              <a:rPr lang="es-ES" smtClean="0"/>
              <a:pPr>
                <a:defRPr/>
              </a:pPr>
              <a:t>5</a:t>
            </a:fld>
            <a:endParaRPr lang="es-E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ISSUE </a:t>
            </a:r>
            <a:r>
              <a:rPr lang="es-ES" dirty="0" smtClean="0"/>
              <a:t>(IV)</a:t>
            </a:r>
            <a:endParaRPr lang="es-ES" dirty="0"/>
          </a:p>
        </p:txBody>
      </p:sp>
      <p:sp>
        <p:nvSpPr>
          <p:cNvPr id="3" name="2 Marcador de contenido"/>
          <p:cNvSpPr>
            <a:spLocks noGrp="1"/>
          </p:cNvSpPr>
          <p:nvPr>
            <p:ph idx="1"/>
          </p:nvPr>
        </p:nvSpPr>
        <p:spPr/>
        <p:txBody>
          <a:bodyPr/>
          <a:lstStyle/>
          <a:p>
            <a:r>
              <a:rPr lang="es-ES" dirty="0" smtClean="0">
                <a:solidFill>
                  <a:srgbClr val="FF0000"/>
                </a:solidFill>
              </a:rPr>
              <a:t>ISSUE 16</a:t>
            </a:r>
          </a:p>
          <a:p>
            <a:pPr lvl="1"/>
            <a:r>
              <a:rPr lang="es-ES" dirty="0" err="1" smtClean="0"/>
              <a:t>Text</a:t>
            </a:r>
            <a:r>
              <a:rPr lang="es-ES" dirty="0" smtClean="0"/>
              <a:t> </a:t>
            </a:r>
            <a:r>
              <a:rPr lang="es-ES" dirty="0" err="1" smtClean="0"/>
              <a:t>added</a:t>
            </a:r>
            <a:r>
              <a:rPr lang="es-ES" dirty="0" smtClean="0"/>
              <a:t> </a:t>
            </a:r>
            <a:r>
              <a:rPr lang="es-ES" dirty="0" err="1" smtClean="0"/>
              <a:t>to</a:t>
            </a:r>
            <a:r>
              <a:rPr lang="es-ES" dirty="0" smtClean="0"/>
              <a:t> </a:t>
            </a:r>
            <a:r>
              <a:rPr lang="es-ES" dirty="0" err="1" smtClean="0"/>
              <a:t>reference</a:t>
            </a:r>
            <a:r>
              <a:rPr lang="es-ES" dirty="0" smtClean="0"/>
              <a:t> </a:t>
            </a:r>
            <a:r>
              <a:rPr lang="es-ES" dirty="0" err="1" smtClean="0"/>
              <a:t>the</a:t>
            </a:r>
            <a:r>
              <a:rPr lang="es-ES" dirty="0" smtClean="0"/>
              <a:t> NIST SP800-38C </a:t>
            </a:r>
            <a:r>
              <a:rPr lang="es-ES" dirty="0" err="1" smtClean="0"/>
              <a:t>where</a:t>
            </a:r>
            <a:r>
              <a:rPr lang="es-ES" dirty="0" smtClean="0"/>
              <a:t> </a:t>
            </a:r>
            <a:r>
              <a:rPr lang="es-ES" dirty="0" err="1" smtClean="0"/>
              <a:t>the</a:t>
            </a:r>
            <a:r>
              <a:rPr lang="es-ES" dirty="0" smtClean="0"/>
              <a:t> </a:t>
            </a:r>
            <a:r>
              <a:rPr lang="es-ES" dirty="0" err="1" smtClean="0"/>
              <a:t>functions</a:t>
            </a:r>
            <a:r>
              <a:rPr lang="es-ES" dirty="0" smtClean="0"/>
              <a:t> </a:t>
            </a:r>
            <a:r>
              <a:rPr lang="es-ES" dirty="0" err="1" smtClean="0"/>
              <a:t>needed</a:t>
            </a:r>
            <a:r>
              <a:rPr lang="es-ES" dirty="0" smtClean="0"/>
              <a:t> </a:t>
            </a:r>
            <a:r>
              <a:rPr lang="es-ES" dirty="0" err="1" smtClean="0"/>
              <a:t>for</a:t>
            </a:r>
            <a:r>
              <a:rPr lang="es-ES" dirty="0" smtClean="0"/>
              <a:t> AES-CCM are </a:t>
            </a:r>
            <a:r>
              <a:rPr lang="es-ES" dirty="0" err="1" smtClean="0"/>
              <a:t>defined</a:t>
            </a:r>
            <a:r>
              <a:rPr lang="es-ES" dirty="0" smtClean="0"/>
              <a:t>. </a:t>
            </a:r>
            <a:r>
              <a:rPr lang="es-ES" dirty="0" err="1" smtClean="0"/>
              <a:t>Also</a:t>
            </a:r>
            <a:r>
              <a:rPr lang="es-ES" dirty="0" smtClean="0"/>
              <a:t>, </a:t>
            </a:r>
            <a:r>
              <a:rPr lang="es-ES" dirty="0" err="1" smtClean="0"/>
              <a:t>we</a:t>
            </a:r>
            <a:r>
              <a:rPr lang="es-ES" dirty="0" smtClean="0"/>
              <a:t> </a:t>
            </a:r>
            <a:r>
              <a:rPr lang="es-ES" dirty="0" err="1" smtClean="0"/>
              <a:t>indicate</a:t>
            </a:r>
            <a:r>
              <a:rPr lang="es-ES" dirty="0" smtClean="0"/>
              <a:t> in </a:t>
            </a:r>
            <a:r>
              <a:rPr lang="es-ES" dirty="0" err="1" smtClean="0"/>
              <a:t>the</a:t>
            </a:r>
            <a:r>
              <a:rPr lang="es-ES" dirty="0" smtClean="0"/>
              <a:t> </a:t>
            </a:r>
            <a:r>
              <a:rPr lang="es-ES" dirty="0" err="1" smtClean="0"/>
              <a:t>text</a:t>
            </a:r>
            <a:r>
              <a:rPr lang="es-ES" dirty="0" smtClean="0"/>
              <a:t> </a:t>
            </a:r>
            <a:r>
              <a:rPr lang="es-ES" dirty="0" err="1" smtClean="0"/>
              <a:t>the</a:t>
            </a:r>
            <a:r>
              <a:rPr lang="es-ES" dirty="0" smtClean="0"/>
              <a:t> </a:t>
            </a:r>
            <a:r>
              <a:rPr lang="es-ES" dirty="0" err="1" smtClean="0"/>
              <a:t>length</a:t>
            </a:r>
            <a:r>
              <a:rPr lang="es-ES" dirty="0" smtClean="0"/>
              <a:t> of </a:t>
            </a:r>
            <a:r>
              <a:rPr lang="es-ES" dirty="0" err="1" smtClean="0"/>
              <a:t>the</a:t>
            </a:r>
            <a:r>
              <a:rPr lang="es-ES" dirty="0" smtClean="0"/>
              <a:t> </a:t>
            </a:r>
            <a:r>
              <a:rPr lang="es-ES" dirty="0" err="1" smtClean="0"/>
              <a:t>parameters</a:t>
            </a:r>
            <a:r>
              <a:rPr lang="es-ES" dirty="0" smtClean="0"/>
              <a:t> </a:t>
            </a:r>
            <a:r>
              <a:rPr lang="es-ES" dirty="0" err="1" smtClean="0"/>
              <a:t>needed</a:t>
            </a:r>
            <a:r>
              <a:rPr lang="es-ES" dirty="0" smtClean="0"/>
              <a:t>.</a:t>
            </a:r>
          </a:p>
          <a:p>
            <a:r>
              <a:rPr lang="es-ES" dirty="0" smtClean="0"/>
              <a:t>ISSUE 21</a:t>
            </a:r>
          </a:p>
          <a:p>
            <a:pPr lvl="1"/>
            <a:r>
              <a:rPr lang="es-ES" dirty="0" err="1" smtClean="0"/>
              <a:t>Section</a:t>
            </a:r>
            <a:r>
              <a:rPr lang="es-ES" dirty="0" smtClean="0"/>
              <a:t> 4 </a:t>
            </a:r>
            <a:r>
              <a:rPr lang="es-ES" dirty="0" err="1" smtClean="0"/>
              <a:t>provides</a:t>
            </a:r>
            <a:r>
              <a:rPr lang="es-ES" dirty="0" smtClean="0"/>
              <a:t> </a:t>
            </a:r>
            <a:r>
              <a:rPr lang="es-ES" dirty="0" err="1" smtClean="0"/>
              <a:t>the</a:t>
            </a:r>
            <a:r>
              <a:rPr lang="es-ES" dirty="0" smtClean="0"/>
              <a:t> data </a:t>
            </a:r>
            <a:r>
              <a:rPr lang="es-ES" dirty="0" err="1" smtClean="0"/>
              <a:t>types</a:t>
            </a:r>
            <a:r>
              <a:rPr lang="es-ES" dirty="0" smtClean="0"/>
              <a:t> </a:t>
            </a:r>
            <a:r>
              <a:rPr lang="es-ES" dirty="0" err="1" smtClean="0"/>
              <a:t>descrition</a:t>
            </a:r>
            <a:r>
              <a:rPr lang="es-ES" dirty="0" smtClean="0"/>
              <a:t>.</a:t>
            </a:r>
          </a:p>
          <a:p>
            <a:r>
              <a:rPr lang="es-ES" dirty="0" smtClean="0"/>
              <a:t>ISSUE 22</a:t>
            </a:r>
          </a:p>
          <a:p>
            <a:pPr lvl="1"/>
            <a:r>
              <a:rPr lang="es-ES" dirty="0" err="1" smtClean="0"/>
              <a:t>Authentication</a:t>
            </a:r>
            <a:r>
              <a:rPr lang="es-ES" dirty="0" smtClean="0"/>
              <a:t> </a:t>
            </a:r>
            <a:r>
              <a:rPr lang="es-ES" dirty="0" err="1" smtClean="0"/>
              <a:t>messages</a:t>
            </a:r>
            <a:r>
              <a:rPr lang="es-ES" dirty="0" smtClean="0"/>
              <a:t> </a:t>
            </a:r>
            <a:r>
              <a:rPr lang="es-ES" dirty="0" err="1" smtClean="0"/>
              <a:t>defined</a:t>
            </a:r>
            <a:r>
              <a:rPr lang="es-ES" dirty="0" smtClean="0"/>
              <a:t> in </a:t>
            </a:r>
            <a:r>
              <a:rPr lang="es-ES" dirty="0" err="1" smtClean="0"/>
              <a:t>service</a:t>
            </a:r>
            <a:r>
              <a:rPr lang="es-ES" dirty="0" smtClean="0"/>
              <a:t> </a:t>
            </a:r>
            <a:r>
              <a:rPr lang="es-ES" dirty="0" err="1" smtClean="0"/>
              <a:t>management</a:t>
            </a:r>
            <a:r>
              <a:rPr lang="es-ES" dirty="0" smtClean="0"/>
              <a:t>.</a:t>
            </a:r>
          </a:p>
          <a:p>
            <a:pPr lvl="1"/>
            <a:endParaRPr lang="es-ES" dirty="0"/>
          </a:p>
        </p:txBody>
      </p:sp>
      <p:sp>
        <p:nvSpPr>
          <p:cNvPr id="4" name="3 Marcador de número de diapositiva"/>
          <p:cNvSpPr>
            <a:spLocks noGrp="1"/>
          </p:cNvSpPr>
          <p:nvPr>
            <p:ph type="sldNum" sz="quarter" idx="12"/>
          </p:nvPr>
        </p:nvSpPr>
        <p:spPr/>
        <p:txBody>
          <a:bodyPr/>
          <a:lstStyle/>
          <a:p>
            <a:pPr>
              <a:defRPr/>
            </a:pPr>
            <a:fld id="{4D682216-11D8-44B0-96E7-6A149AF1AD18}" type="slidenum">
              <a:rPr lang="es-ES" smtClean="0"/>
              <a:pPr>
                <a:defRPr/>
              </a:pPr>
              <a:t>6</a:t>
            </a:fld>
            <a:endParaRPr lang="es-E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ISSUE </a:t>
            </a:r>
            <a:r>
              <a:rPr lang="es-ES" dirty="0" smtClean="0"/>
              <a:t>(V)</a:t>
            </a:r>
            <a:endParaRPr lang="es-ES" dirty="0"/>
          </a:p>
        </p:txBody>
      </p:sp>
      <p:sp>
        <p:nvSpPr>
          <p:cNvPr id="3" name="2 Marcador de contenido"/>
          <p:cNvSpPr>
            <a:spLocks noGrp="1"/>
          </p:cNvSpPr>
          <p:nvPr>
            <p:ph idx="1"/>
          </p:nvPr>
        </p:nvSpPr>
        <p:spPr/>
        <p:txBody>
          <a:bodyPr/>
          <a:lstStyle/>
          <a:p>
            <a:r>
              <a:rPr lang="es-ES" dirty="0" smtClean="0"/>
              <a:t>ISSUE 24</a:t>
            </a:r>
          </a:p>
          <a:p>
            <a:pPr lvl="1"/>
            <a:r>
              <a:rPr lang="es-ES" dirty="0" err="1" smtClean="0"/>
              <a:t>Added</a:t>
            </a:r>
            <a:r>
              <a:rPr lang="es-ES" dirty="0" smtClean="0"/>
              <a:t> </a:t>
            </a:r>
            <a:r>
              <a:rPr lang="es-ES" dirty="0" err="1" smtClean="0"/>
              <a:t>confirm</a:t>
            </a:r>
            <a:r>
              <a:rPr lang="es-ES" dirty="0" smtClean="0"/>
              <a:t> </a:t>
            </a:r>
            <a:r>
              <a:rPr lang="es-ES" dirty="0" err="1" smtClean="0"/>
              <a:t>primivite</a:t>
            </a:r>
            <a:r>
              <a:rPr lang="es-ES" dirty="0" smtClean="0"/>
              <a:t> </a:t>
            </a:r>
            <a:r>
              <a:rPr lang="es-ES" dirty="0" err="1" smtClean="0"/>
              <a:t>to</a:t>
            </a:r>
            <a:r>
              <a:rPr lang="es-ES" dirty="0" smtClean="0"/>
              <a:t> MIH_PUSH_KEY and MIH_PROACT_PULL_KEY</a:t>
            </a:r>
          </a:p>
          <a:p>
            <a:r>
              <a:rPr lang="es-ES" dirty="0" smtClean="0"/>
              <a:t>ISSUE 25</a:t>
            </a:r>
          </a:p>
          <a:p>
            <a:pPr lvl="1"/>
            <a:r>
              <a:rPr lang="es-ES" dirty="0" err="1" smtClean="0"/>
              <a:t>Defined</a:t>
            </a:r>
            <a:r>
              <a:rPr lang="es-ES" dirty="0" smtClean="0"/>
              <a:t> a LIFETIME TLV </a:t>
            </a:r>
            <a:r>
              <a:rPr lang="es-ES" dirty="0" err="1" smtClean="0"/>
              <a:t>to</a:t>
            </a:r>
            <a:r>
              <a:rPr lang="es-ES" dirty="0" smtClean="0"/>
              <a:t> </a:t>
            </a:r>
            <a:r>
              <a:rPr lang="es-ES" dirty="0" err="1" smtClean="0"/>
              <a:t>be</a:t>
            </a:r>
            <a:r>
              <a:rPr lang="es-ES" dirty="0" smtClean="0"/>
              <a:t> </a:t>
            </a:r>
            <a:r>
              <a:rPr lang="es-ES" dirty="0" err="1" smtClean="0"/>
              <a:t>used</a:t>
            </a:r>
            <a:r>
              <a:rPr lang="es-ES" dirty="0" smtClean="0"/>
              <a:t> </a:t>
            </a:r>
            <a:r>
              <a:rPr lang="es-ES" dirty="0" err="1" smtClean="0"/>
              <a:t>to</a:t>
            </a:r>
            <a:r>
              <a:rPr lang="es-ES" dirty="0" smtClean="0"/>
              <a:t> </a:t>
            </a:r>
            <a:r>
              <a:rPr lang="es-ES" dirty="0" err="1" smtClean="0"/>
              <a:t>indicate</a:t>
            </a:r>
            <a:r>
              <a:rPr lang="es-ES" dirty="0" smtClean="0"/>
              <a:t> </a:t>
            </a:r>
            <a:r>
              <a:rPr lang="es-ES" dirty="0" err="1" smtClean="0"/>
              <a:t>the</a:t>
            </a:r>
            <a:r>
              <a:rPr lang="es-ES" dirty="0" smtClean="0"/>
              <a:t> </a:t>
            </a:r>
            <a:r>
              <a:rPr lang="es-ES" dirty="0" err="1" smtClean="0"/>
              <a:t>lifetime</a:t>
            </a:r>
            <a:r>
              <a:rPr lang="es-ES" dirty="0" smtClean="0"/>
              <a:t> of </a:t>
            </a:r>
            <a:r>
              <a:rPr lang="es-ES" dirty="0" err="1" smtClean="0"/>
              <a:t>the</a:t>
            </a:r>
            <a:r>
              <a:rPr lang="es-ES" dirty="0" smtClean="0"/>
              <a:t> MIH SA.</a:t>
            </a:r>
          </a:p>
          <a:p>
            <a:r>
              <a:rPr lang="es-ES" dirty="0" smtClean="0"/>
              <a:t>ISSUE 26</a:t>
            </a:r>
          </a:p>
          <a:p>
            <a:pPr lvl="1"/>
            <a:r>
              <a:rPr lang="es-ES" dirty="0" err="1" smtClean="0"/>
              <a:t>Updated</a:t>
            </a:r>
            <a:r>
              <a:rPr lang="es-ES" dirty="0" smtClean="0"/>
              <a:t> general </a:t>
            </a:r>
            <a:r>
              <a:rPr lang="es-ES" dirty="0" err="1" smtClean="0"/>
              <a:t>flow</a:t>
            </a:r>
            <a:r>
              <a:rPr lang="es-ES" dirty="0" smtClean="0"/>
              <a:t> </a:t>
            </a:r>
            <a:r>
              <a:rPr lang="es-ES" dirty="0" err="1" smtClean="0"/>
              <a:t>image</a:t>
            </a:r>
            <a:r>
              <a:rPr lang="es-ES" dirty="0" smtClean="0"/>
              <a:t> </a:t>
            </a:r>
            <a:r>
              <a:rPr lang="es-ES" dirty="0" err="1" smtClean="0"/>
              <a:t>to</a:t>
            </a:r>
            <a:r>
              <a:rPr lang="es-ES" dirty="0" smtClean="0"/>
              <a:t> show </a:t>
            </a:r>
            <a:r>
              <a:rPr lang="es-ES" dirty="0" err="1" smtClean="0"/>
              <a:t>that</a:t>
            </a:r>
            <a:r>
              <a:rPr lang="es-ES" dirty="0" smtClean="0"/>
              <a:t> MIH_START_AUTH </a:t>
            </a:r>
            <a:r>
              <a:rPr lang="es-ES" dirty="0" err="1" smtClean="0"/>
              <a:t>is</a:t>
            </a:r>
            <a:r>
              <a:rPr lang="es-ES" dirty="0" smtClean="0"/>
              <a:t> </a:t>
            </a:r>
            <a:r>
              <a:rPr lang="es-ES" dirty="0" err="1" smtClean="0"/>
              <a:t>an</a:t>
            </a:r>
            <a:r>
              <a:rPr lang="es-ES" dirty="0" smtClean="0"/>
              <a:t> </a:t>
            </a:r>
            <a:r>
              <a:rPr lang="es-ES" dirty="0" err="1" smtClean="0"/>
              <a:t>indication</a:t>
            </a:r>
            <a:r>
              <a:rPr lang="es-ES" dirty="0" smtClean="0"/>
              <a:t> </a:t>
            </a:r>
            <a:r>
              <a:rPr lang="es-ES" dirty="0" err="1" smtClean="0"/>
              <a:t>message</a:t>
            </a:r>
            <a:r>
              <a:rPr lang="es-ES" dirty="0" smtClean="0"/>
              <a:t> and </a:t>
            </a:r>
            <a:r>
              <a:rPr lang="es-ES" dirty="0" err="1" smtClean="0"/>
              <a:t>missing</a:t>
            </a:r>
            <a:r>
              <a:rPr lang="es-ES" dirty="0" smtClean="0"/>
              <a:t> MIH_AUTH response </a:t>
            </a:r>
            <a:r>
              <a:rPr lang="es-ES" dirty="0" err="1" smtClean="0"/>
              <a:t>message</a:t>
            </a:r>
            <a:r>
              <a:rPr lang="es-ES" dirty="0" smtClean="0"/>
              <a:t>.</a:t>
            </a:r>
          </a:p>
          <a:p>
            <a:endParaRPr lang="es-ES" dirty="0"/>
          </a:p>
        </p:txBody>
      </p:sp>
      <p:sp>
        <p:nvSpPr>
          <p:cNvPr id="4" name="3 Marcador de número de diapositiva"/>
          <p:cNvSpPr>
            <a:spLocks noGrp="1"/>
          </p:cNvSpPr>
          <p:nvPr>
            <p:ph type="sldNum" sz="quarter" idx="12"/>
          </p:nvPr>
        </p:nvSpPr>
        <p:spPr/>
        <p:txBody>
          <a:bodyPr/>
          <a:lstStyle/>
          <a:p>
            <a:pPr>
              <a:defRPr/>
            </a:pPr>
            <a:fld id="{4D682216-11D8-44B0-96E7-6A149AF1AD18}" type="slidenum">
              <a:rPr lang="es-ES" smtClean="0"/>
              <a:pPr>
                <a:defRPr/>
              </a:pPr>
              <a:t>7</a:t>
            </a:fld>
            <a:endParaRPr lang="es-E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ISSUE </a:t>
            </a:r>
            <a:r>
              <a:rPr lang="es-ES" dirty="0" smtClean="0"/>
              <a:t>(</a:t>
            </a:r>
            <a:r>
              <a:rPr lang="es-ES" dirty="0" smtClean="0"/>
              <a:t>VI)</a:t>
            </a:r>
            <a:endParaRPr lang="es-ES" dirty="0"/>
          </a:p>
        </p:txBody>
      </p:sp>
      <p:sp>
        <p:nvSpPr>
          <p:cNvPr id="3" name="2 Marcador de contenido"/>
          <p:cNvSpPr>
            <a:spLocks noGrp="1"/>
          </p:cNvSpPr>
          <p:nvPr>
            <p:ph idx="1"/>
          </p:nvPr>
        </p:nvSpPr>
        <p:spPr>
          <a:xfrm>
            <a:off x="457200" y="1214422"/>
            <a:ext cx="8229600" cy="4525963"/>
          </a:xfrm>
        </p:spPr>
        <p:txBody>
          <a:bodyPr/>
          <a:lstStyle/>
          <a:p>
            <a:r>
              <a:rPr lang="es-ES" dirty="0" smtClean="0"/>
              <a:t>ISSUE 27</a:t>
            </a:r>
          </a:p>
          <a:p>
            <a:pPr lvl="1"/>
            <a:r>
              <a:rPr lang="es-ES" dirty="0" smtClean="0"/>
              <a:t>New figure </a:t>
            </a:r>
            <a:r>
              <a:rPr lang="es-ES" dirty="0" err="1" smtClean="0"/>
              <a:t>added</a:t>
            </a:r>
            <a:r>
              <a:rPr lang="es-ES" dirty="0" smtClean="0"/>
              <a:t> in </a:t>
            </a:r>
            <a:r>
              <a:rPr lang="es-ES" dirty="0" err="1" smtClean="0"/>
              <a:t>section</a:t>
            </a:r>
            <a:r>
              <a:rPr lang="es-ES" dirty="0" smtClean="0"/>
              <a:t> 5 </a:t>
            </a:r>
            <a:r>
              <a:rPr lang="es-ES" dirty="0" err="1" smtClean="0"/>
              <a:t>to</a:t>
            </a:r>
            <a:r>
              <a:rPr lang="es-ES" dirty="0" smtClean="0"/>
              <a:t> </a:t>
            </a:r>
            <a:r>
              <a:rPr lang="es-ES" dirty="0" err="1" smtClean="0"/>
              <a:t>clarify</a:t>
            </a:r>
            <a:r>
              <a:rPr lang="es-ES" dirty="0" smtClean="0"/>
              <a:t> </a:t>
            </a:r>
            <a:r>
              <a:rPr lang="es-ES" dirty="0" err="1" smtClean="0"/>
              <a:t>the</a:t>
            </a:r>
            <a:r>
              <a:rPr lang="es-ES" dirty="0" smtClean="0"/>
              <a:t> PANA </a:t>
            </a:r>
            <a:r>
              <a:rPr lang="es-ES" dirty="0" err="1" smtClean="0"/>
              <a:t>scenario</a:t>
            </a:r>
            <a:r>
              <a:rPr lang="es-ES" dirty="0" smtClean="0"/>
              <a:t> </a:t>
            </a:r>
            <a:r>
              <a:rPr lang="es-ES" dirty="0" err="1" smtClean="0"/>
              <a:t>represented</a:t>
            </a:r>
            <a:r>
              <a:rPr lang="es-ES" dirty="0" smtClean="0"/>
              <a:t>.</a:t>
            </a:r>
          </a:p>
          <a:p>
            <a:r>
              <a:rPr lang="es-ES" dirty="0" smtClean="0">
                <a:solidFill>
                  <a:srgbClr val="FF0000"/>
                </a:solidFill>
              </a:rPr>
              <a:t>ISSUE 28</a:t>
            </a:r>
          </a:p>
          <a:p>
            <a:pPr lvl="1"/>
            <a:r>
              <a:rPr lang="es-ES" dirty="0" err="1" smtClean="0"/>
              <a:t>Capability</a:t>
            </a:r>
            <a:r>
              <a:rPr lang="es-ES" dirty="0" smtClean="0"/>
              <a:t> </a:t>
            </a:r>
            <a:r>
              <a:rPr lang="es-ES" dirty="0" err="1" smtClean="0"/>
              <a:t>discovery</a:t>
            </a:r>
            <a:r>
              <a:rPr lang="es-ES" dirty="0" smtClean="0"/>
              <a:t>  </a:t>
            </a:r>
            <a:r>
              <a:rPr lang="es-ES" dirty="0" err="1" smtClean="0"/>
              <a:t>ciphersuite</a:t>
            </a:r>
            <a:r>
              <a:rPr lang="es-ES" dirty="0" smtClean="0"/>
              <a:t> and </a:t>
            </a:r>
            <a:r>
              <a:rPr lang="es-ES" dirty="0" err="1" smtClean="0"/>
              <a:t>key</a:t>
            </a:r>
            <a:r>
              <a:rPr lang="es-ES" dirty="0" smtClean="0"/>
              <a:t> </a:t>
            </a:r>
            <a:r>
              <a:rPr lang="es-ES" dirty="0" err="1" smtClean="0"/>
              <a:t>distribution</a:t>
            </a:r>
            <a:r>
              <a:rPr lang="es-ES" dirty="0" smtClean="0"/>
              <a:t> </a:t>
            </a:r>
            <a:r>
              <a:rPr lang="es-ES" dirty="0" err="1" smtClean="0"/>
              <a:t>parameters</a:t>
            </a:r>
            <a:r>
              <a:rPr lang="es-ES" dirty="0" smtClean="0"/>
              <a:t> are </a:t>
            </a:r>
            <a:r>
              <a:rPr lang="es-ES" dirty="0" err="1" smtClean="0"/>
              <a:t>kept</a:t>
            </a:r>
            <a:r>
              <a:rPr lang="es-ES" dirty="0" smtClean="0"/>
              <a:t>.</a:t>
            </a:r>
          </a:p>
          <a:p>
            <a:pPr lvl="1"/>
            <a:r>
              <a:rPr lang="es-ES" dirty="0" smtClean="0"/>
              <a:t>New </a:t>
            </a:r>
            <a:r>
              <a:rPr lang="es-ES" dirty="0" err="1" smtClean="0"/>
              <a:t>section</a:t>
            </a:r>
            <a:r>
              <a:rPr lang="es-ES" dirty="0" smtClean="0"/>
              <a:t> 2.3.1 </a:t>
            </a:r>
            <a:r>
              <a:rPr lang="es-ES" dirty="0" err="1" smtClean="0"/>
              <a:t>where</a:t>
            </a:r>
            <a:r>
              <a:rPr lang="es-ES" dirty="0" smtClean="0"/>
              <a:t> </a:t>
            </a:r>
            <a:r>
              <a:rPr lang="es-ES" dirty="0" err="1" smtClean="0"/>
              <a:t>IEs</a:t>
            </a:r>
            <a:r>
              <a:rPr lang="es-ES" dirty="0" smtClean="0"/>
              <a:t> </a:t>
            </a:r>
            <a:r>
              <a:rPr lang="es-ES" dirty="0" err="1" smtClean="0"/>
              <a:t>for</a:t>
            </a:r>
            <a:r>
              <a:rPr lang="es-ES" dirty="0" smtClean="0"/>
              <a:t> </a:t>
            </a:r>
            <a:r>
              <a:rPr lang="es-ES" dirty="0" err="1" smtClean="0"/>
              <a:t>ciphersuite</a:t>
            </a:r>
            <a:r>
              <a:rPr lang="es-ES" dirty="0" smtClean="0"/>
              <a:t> and </a:t>
            </a:r>
            <a:r>
              <a:rPr lang="es-ES" dirty="0" err="1" smtClean="0"/>
              <a:t>key</a:t>
            </a:r>
            <a:r>
              <a:rPr lang="es-ES" dirty="0" smtClean="0"/>
              <a:t> </a:t>
            </a:r>
            <a:r>
              <a:rPr lang="es-ES" dirty="0" err="1" smtClean="0"/>
              <a:t>distribution</a:t>
            </a:r>
            <a:r>
              <a:rPr lang="es-ES" dirty="0" smtClean="0"/>
              <a:t> </a:t>
            </a:r>
            <a:r>
              <a:rPr lang="es-ES" dirty="0" err="1" smtClean="0"/>
              <a:t>mechanims</a:t>
            </a:r>
            <a:r>
              <a:rPr lang="es-ES" dirty="0" smtClean="0"/>
              <a:t> are </a:t>
            </a:r>
            <a:r>
              <a:rPr lang="es-ES" dirty="0" err="1" smtClean="0"/>
              <a:t>defined</a:t>
            </a:r>
            <a:r>
              <a:rPr lang="es-ES" dirty="0" smtClean="0"/>
              <a:t>.</a:t>
            </a:r>
          </a:p>
          <a:p>
            <a:r>
              <a:rPr lang="es-ES" dirty="0" smtClean="0">
                <a:solidFill>
                  <a:srgbClr val="FF0000"/>
                </a:solidFill>
              </a:rPr>
              <a:t>ISSUE 29</a:t>
            </a:r>
          </a:p>
          <a:p>
            <a:pPr lvl="1"/>
            <a:r>
              <a:rPr lang="es-ES" dirty="0" smtClean="0"/>
              <a:t>Key </a:t>
            </a:r>
            <a:r>
              <a:rPr lang="es-ES" dirty="0" err="1" smtClean="0"/>
              <a:t>hierarchy</a:t>
            </a:r>
            <a:r>
              <a:rPr lang="es-ES" dirty="0" smtClean="0"/>
              <a:t> </a:t>
            </a:r>
            <a:r>
              <a:rPr lang="es-ES" dirty="0" err="1" smtClean="0"/>
              <a:t>derivation</a:t>
            </a:r>
            <a:r>
              <a:rPr lang="es-ES" dirty="0" smtClean="0"/>
              <a:t> </a:t>
            </a:r>
            <a:r>
              <a:rPr lang="es-ES" dirty="0" err="1" smtClean="0"/>
              <a:t>updated</a:t>
            </a:r>
            <a:r>
              <a:rPr lang="es-ES" dirty="0" smtClean="0"/>
              <a:t> </a:t>
            </a:r>
            <a:r>
              <a:rPr lang="es-ES" dirty="0" err="1" smtClean="0"/>
              <a:t>with</a:t>
            </a:r>
            <a:r>
              <a:rPr lang="es-ES" dirty="0" smtClean="0"/>
              <a:t> </a:t>
            </a:r>
            <a:r>
              <a:rPr lang="es-ES" dirty="0" err="1" smtClean="0"/>
              <a:t>Lily’s</a:t>
            </a:r>
            <a:r>
              <a:rPr lang="es-ES" dirty="0" smtClean="0"/>
              <a:t> </a:t>
            </a:r>
            <a:r>
              <a:rPr lang="es-ES" dirty="0" err="1" smtClean="0"/>
              <a:t>proposal</a:t>
            </a:r>
            <a:r>
              <a:rPr lang="es-ES" dirty="0" smtClean="0"/>
              <a:t>.</a:t>
            </a:r>
            <a:endParaRPr lang="es-ES" dirty="0"/>
          </a:p>
        </p:txBody>
      </p:sp>
      <p:sp>
        <p:nvSpPr>
          <p:cNvPr id="4" name="3 Marcador de número de diapositiva"/>
          <p:cNvSpPr>
            <a:spLocks noGrp="1"/>
          </p:cNvSpPr>
          <p:nvPr>
            <p:ph type="sldNum" sz="quarter" idx="12"/>
          </p:nvPr>
        </p:nvSpPr>
        <p:spPr/>
        <p:txBody>
          <a:bodyPr/>
          <a:lstStyle/>
          <a:p>
            <a:pPr>
              <a:defRPr/>
            </a:pPr>
            <a:fld id="{4D682216-11D8-44B0-96E7-6A149AF1AD18}" type="slidenum">
              <a:rPr lang="es-ES" smtClean="0"/>
              <a:pPr>
                <a:defRPr/>
              </a:pPr>
              <a:t>8</a:t>
            </a:fld>
            <a:endParaRPr lang="es-E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ISSUE </a:t>
            </a:r>
            <a:r>
              <a:rPr lang="es-ES" dirty="0" smtClean="0"/>
              <a:t>(VII)</a:t>
            </a:r>
            <a:endParaRPr lang="es-ES" dirty="0"/>
          </a:p>
        </p:txBody>
      </p:sp>
      <p:sp>
        <p:nvSpPr>
          <p:cNvPr id="3" name="2 Marcador de contenido"/>
          <p:cNvSpPr>
            <a:spLocks noGrp="1"/>
          </p:cNvSpPr>
          <p:nvPr>
            <p:ph idx="1"/>
          </p:nvPr>
        </p:nvSpPr>
        <p:spPr>
          <a:xfrm>
            <a:off x="457200" y="1214422"/>
            <a:ext cx="8229600" cy="4525963"/>
          </a:xfrm>
        </p:spPr>
        <p:txBody>
          <a:bodyPr/>
          <a:lstStyle/>
          <a:p>
            <a:r>
              <a:rPr lang="es-ES" dirty="0" smtClean="0">
                <a:solidFill>
                  <a:srgbClr val="FF0000"/>
                </a:solidFill>
              </a:rPr>
              <a:t>ISSUE 31</a:t>
            </a:r>
          </a:p>
          <a:p>
            <a:pPr lvl="1"/>
            <a:r>
              <a:rPr lang="es-ES" dirty="0" err="1" smtClean="0"/>
              <a:t>Text</a:t>
            </a:r>
            <a:r>
              <a:rPr lang="es-ES" dirty="0" smtClean="0"/>
              <a:t> </a:t>
            </a:r>
            <a:r>
              <a:rPr lang="es-ES" dirty="0" err="1" smtClean="0"/>
              <a:t>added</a:t>
            </a:r>
            <a:r>
              <a:rPr lang="es-ES" dirty="0" smtClean="0"/>
              <a:t> </a:t>
            </a:r>
            <a:r>
              <a:rPr lang="es-ES" dirty="0" err="1" smtClean="0"/>
              <a:t>to</a:t>
            </a:r>
            <a:r>
              <a:rPr lang="es-ES" dirty="0" smtClean="0"/>
              <a:t> </a:t>
            </a:r>
            <a:r>
              <a:rPr lang="es-ES" dirty="0" err="1" smtClean="0"/>
              <a:t>indicate</a:t>
            </a:r>
            <a:r>
              <a:rPr lang="es-ES" dirty="0" smtClean="0"/>
              <a:t> </a:t>
            </a:r>
            <a:r>
              <a:rPr lang="es-ES" dirty="0" err="1" smtClean="0"/>
              <a:t>that</a:t>
            </a:r>
            <a:r>
              <a:rPr lang="es-ES" dirty="0" smtClean="0"/>
              <a:t> </a:t>
            </a:r>
            <a:r>
              <a:rPr lang="es-ES" dirty="0" err="1" smtClean="0"/>
              <a:t>if</a:t>
            </a:r>
            <a:r>
              <a:rPr lang="es-ES" dirty="0" smtClean="0"/>
              <a:t> </a:t>
            </a:r>
            <a:r>
              <a:rPr lang="es-ES" dirty="0" err="1" smtClean="0"/>
              <a:t>the</a:t>
            </a:r>
            <a:r>
              <a:rPr lang="es-ES" dirty="0" smtClean="0"/>
              <a:t> </a:t>
            </a:r>
            <a:r>
              <a:rPr lang="en-US" dirty="0" err="1" smtClean="0"/>
              <a:t>KeyDistMechList</a:t>
            </a:r>
            <a:r>
              <a:rPr lang="en-US" dirty="0" smtClean="0"/>
              <a:t> TLV is not present the bundle option is not going to be used.</a:t>
            </a:r>
          </a:p>
          <a:p>
            <a:r>
              <a:rPr lang="en-US" dirty="0" smtClean="0">
                <a:solidFill>
                  <a:srgbClr val="FF0000"/>
                </a:solidFill>
              </a:rPr>
              <a:t>ISSUE 32</a:t>
            </a:r>
          </a:p>
          <a:p>
            <a:pPr lvl="1"/>
            <a:r>
              <a:rPr lang="en-US" dirty="0" smtClean="0"/>
              <a:t>Waiting for </a:t>
            </a:r>
            <a:r>
              <a:rPr lang="en-US" dirty="0" err="1" smtClean="0"/>
              <a:t>Dapeng’s</a:t>
            </a:r>
            <a:r>
              <a:rPr lang="en-US" dirty="0" smtClean="0"/>
              <a:t> response.</a:t>
            </a:r>
          </a:p>
          <a:p>
            <a:r>
              <a:rPr lang="es-ES" dirty="0" smtClean="0">
                <a:solidFill>
                  <a:srgbClr val="FF0000"/>
                </a:solidFill>
              </a:rPr>
              <a:t>ISSUE 33</a:t>
            </a:r>
          </a:p>
          <a:p>
            <a:pPr lvl="1">
              <a:buFontTx/>
              <a:buChar char="-"/>
            </a:pPr>
            <a:r>
              <a:rPr lang="es-ES" dirty="0" smtClean="0"/>
              <a:t>Bit P </a:t>
            </a:r>
            <a:r>
              <a:rPr lang="es-ES" dirty="0" err="1" smtClean="0"/>
              <a:t>is</a:t>
            </a:r>
            <a:r>
              <a:rPr lang="es-ES" dirty="0" smtClean="0"/>
              <a:t> </a:t>
            </a:r>
            <a:r>
              <a:rPr lang="es-ES" dirty="0" err="1" smtClean="0"/>
              <a:t>represented</a:t>
            </a:r>
            <a:r>
              <a:rPr lang="es-ES" dirty="0" smtClean="0"/>
              <a:t> </a:t>
            </a:r>
            <a:r>
              <a:rPr lang="es-ES" dirty="0" err="1" smtClean="0"/>
              <a:t>on</a:t>
            </a:r>
            <a:r>
              <a:rPr lang="es-ES" dirty="0" smtClean="0"/>
              <a:t> position 0 in RESERVED2 </a:t>
            </a:r>
            <a:r>
              <a:rPr lang="es-ES" dirty="0" err="1" smtClean="0"/>
              <a:t>field</a:t>
            </a:r>
            <a:r>
              <a:rPr lang="es-ES" dirty="0" smtClean="0"/>
              <a:t> in MIH </a:t>
            </a:r>
            <a:r>
              <a:rPr lang="es-ES" dirty="0" err="1" smtClean="0"/>
              <a:t>Header</a:t>
            </a:r>
            <a:r>
              <a:rPr lang="es-ES" dirty="0" smtClean="0"/>
              <a:t>.</a:t>
            </a:r>
          </a:p>
          <a:p>
            <a:pPr lvl="1">
              <a:buFontTx/>
              <a:buChar char="-"/>
            </a:pPr>
            <a:r>
              <a:rPr lang="es-ES" dirty="0" smtClean="0"/>
              <a:t>Bit F </a:t>
            </a:r>
            <a:r>
              <a:rPr lang="es-ES" dirty="0" err="1" smtClean="0"/>
              <a:t>is</a:t>
            </a:r>
            <a:r>
              <a:rPr lang="es-ES" dirty="0" smtClean="0"/>
              <a:t> </a:t>
            </a:r>
            <a:r>
              <a:rPr lang="es-ES" dirty="0" err="1" smtClean="0"/>
              <a:t>replaced</a:t>
            </a:r>
            <a:r>
              <a:rPr lang="es-ES" dirty="0" smtClean="0"/>
              <a:t> </a:t>
            </a:r>
            <a:r>
              <a:rPr lang="es-ES" dirty="0" err="1" smtClean="0"/>
              <a:t>by</a:t>
            </a:r>
            <a:r>
              <a:rPr lang="es-ES" dirty="0" smtClean="0"/>
              <a:t> </a:t>
            </a:r>
            <a:r>
              <a:rPr lang="es-ES" dirty="0" err="1" smtClean="0"/>
              <a:t>adding</a:t>
            </a:r>
            <a:r>
              <a:rPr lang="es-ES" dirty="0" smtClean="0"/>
              <a:t> a STATUS TLV in MIH_AUTH</a:t>
            </a:r>
          </a:p>
          <a:p>
            <a:pPr lvl="1"/>
            <a:endParaRPr lang="es-ES" dirty="0"/>
          </a:p>
        </p:txBody>
      </p:sp>
      <p:sp>
        <p:nvSpPr>
          <p:cNvPr id="4" name="3 Marcador de número de diapositiva"/>
          <p:cNvSpPr>
            <a:spLocks noGrp="1"/>
          </p:cNvSpPr>
          <p:nvPr>
            <p:ph type="sldNum" sz="quarter" idx="12"/>
          </p:nvPr>
        </p:nvSpPr>
        <p:spPr/>
        <p:txBody>
          <a:bodyPr/>
          <a:lstStyle/>
          <a:p>
            <a:pPr>
              <a:defRPr/>
            </a:pPr>
            <a:fld id="{4D682216-11D8-44B0-96E7-6A149AF1AD18}" type="slidenum">
              <a:rPr lang="es-ES" smtClean="0"/>
              <a:pPr>
                <a:defRPr/>
              </a:pPr>
              <a:t>9</a:t>
            </a:fld>
            <a:endParaRPr lang="es-ES"/>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4773</TotalTime>
  <Words>694</Words>
  <Application>Microsoft Office PowerPoint</Application>
  <PresentationFormat>Presentación en pantalla (4:3)</PresentationFormat>
  <Paragraphs>84</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Diapositiva 2</vt:lpstr>
      <vt:lpstr>ISSUES (I)</vt:lpstr>
      <vt:lpstr>ISSUES (II)</vt:lpstr>
      <vt:lpstr>ISSUE (III)</vt:lpstr>
      <vt:lpstr>ISSUE (IV)</vt:lpstr>
      <vt:lpstr>ISSUE (V)</vt:lpstr>
      <vt:lpstr>ISSUE (VI)</vt:lpstr>
      <vt:lpstr>ISSUE (VII)</vt:lpstr>
      <vt:lpstr>ISSUE (VIII)</vt:lpstr>
      <vt:lpstr>Discussion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802.21a</dc:title>
  <dc:creator>Fernando Bernal</dc:creator>
  <cp:lastModifiedBy>Fernando Bernal</cp:lastModifiedBy>
  <cp:revision>331</cp:revision>
  <dcterms:created xsi:type="dcterms:W3CDTF">2010-11-02T12:20:19Z</dcterms:created>
  <dcterms:modified xsi:type="dcterms:W3CDTF">2010-11-02T12:54:54Z</dcterms:modified>
</cp:coreProperties>
</file>