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14"/>
  </p:notesMasterIdLst>
  <p:handoutMasterIdLst>
    <p:handoutMasterId r:id="rId15"/>
  </p:handoutMasterIdLst>
  <p:sldIdLst>
    <p:sldId id="333" r:id="rId2"/>
    <p:sldId id="332" r:id="rId3"/>
    <p:sldId id="335" r:id="rId4"/>
    <p:sldId id="336" r:id="rId5"/>
    <p:sldId id="343" r:id="rId6"/>
    <p:sldId id="344" r:id="rId7"/>
    <p:sldId id="337" r:id="rId8"/>
    <p:sldId id="338" r:id="rId9"/>
    <p:sldId id="340" r:id="rId10"/>
    <p:sldId id="341" r:id="rId11"/>
    <p:sldId id="339" r:id="rId12"/>
    <p:sldId id="342" r:id="rId1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hba" initials="o"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0000FF"/>
    <a:srgbClr val="CCECFF"/>
    <a:srgbClr val="99CCFF"/>
    <a:srgbClr val="66FF99"/>
    <a:srgbClr val="FF0000"/>
    <a:srgbClr val="CC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70" autoAdjust="0"/>
    <p:restoredTop sz="99838" autoAdjust="0"/>
  </p:normalViewPr>
  <p:slideViewPr>
    <p:cSldViewPr>
      <p:cViewPr varScale="1">
        <p:scale>
          <a:sx n="110" d="100"/>
          <a:sy n="110" d="100"/>
        </p:scale>
        <p:origin x="-19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A730E307-F314-4392-A155-C86CD374F1ED}"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71CB75B1-7CD3-4948-A087-4F5182CF83E4}"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endParaRPr lang="ja-JP" altLang="ja-JP" smtClean="0"/>
          </a:p>
        </p:txBody>
      </p:sp>
      <p:sp>
        <p:nvSpPr>
          <p:cNvPr id="17412" name="Slide Number Placeholder 3"/>
          <p:cNvSpPr>
            <a:spLocks noGrp="1"/>
          </p:cNvSpPr>
          <p:nvPr>
            <p:ph type="sldNum" sz="quarter" idx="5"/>
          </p:nvPr>
        </p:nvSpPr>
        <p:spPr>
          <a:noFill/>
        </p:spPr>
        <p:txBody>
          <a:bodyPr/>
          <a:lstStyle/>
          <a:p>
            <a:fld id="{A02DFD7F-ADE2-45F8-A639-EA566BB548BF}" type="slidenum">
              <a:rPr lang="ja-JP" altLang="en-US"/>
              <a:pPr/>
              <a:t>1</a:t>
            </a:fld>
            <a:endParaRPr lang="en-US" altLang="ja-JP"/>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ja-JP" altLang="ja-JP" smtClean="0"/>
          </a:p>
        </p:txBody>
      </p:sp>
      <p:sp>
        <p:nvSpPr>
          <p:cNvPr id="19460" name="Slide Number Placeholder 3"/>
          <p:cNvSpPr>
            <a:spLocks noGrp="1"/>
          </p:cNvSpPr>
          <p:nvPr>
            <p:ph type="sldNum" sz="quarter" idx="5"/>
          </p:nvPr>
        </p:nvSpPr>
        <p:spPr>
          <a:noFill/>
        </p:spPr>
        <p:txBody>
          <a:bodyPr/>
          <a:lstStyle/>
          <a:p>
            <a:fld id="{58D69215-DB35-4BAF-A30D-B068822E585E}" type="slidenum">
              <a:rPr lang="ja-JP" altLang="en-US"/>
              <a:pPr/>
              <a:t>10</a:t>
            </a:fld>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ja-JP" altLang="ja-JP" smtClean="0"/>
          </a:p>
        </p:txBody>
      </p:sp>
      <p:sp>
        <p:nvSpPr>
          <p:cNvPr id="19460" name="Slide Number Placeholder 3"/>
          <p:cNvSpPr>
            <a:spLocks noGrp="1"/>
          </p:cNvSpPr>
          <p:nvPr>
            <p:ph type="sldNum" sz="quarter" idx="5"/>
          </p:nvPr>
        </p:nvSpPr>
        <p:spPr>
          <a:noFill/>
        </p:spPr>
        <p:txBody>
          <a:bodyPr/>
          <a:lstStyle/>
          <a:p>
            <a:fld id="{58D69215-DB35-4BAF-A30D-B068822E585E}" type="slidenum">
              <a:rPr lang="ja-JP" altLang="en-US"/>
              <a:pPr/>
              <a:t>11</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ja-JP" altLang="ja-JP" smtClean="0"/>
          </a:p>
        </p:txBody>
      </p:sp>
      <p:sp>
        <p:nvSpPr>
          <p:cNvPr id="19460" name="Slide Number Placeholder 3"/>
          <p:cNvSpPr>
            <a:spLocks noGrp="1"/>
          </p:cNvSpPr>
          <p:nvPr>
            <p:ph type="sldNum" sz="quarter" idx="5"/>
          </p:nvPr>
        </p:nvSpPr>
        <p:spPr>
          <a:noFill/>
        </p:spPr>
        <p:txBody>
          <a:bodyPr/>
          <a:lstStyle/>
          <a:p>
            <a:fld id="{58D69215-DB35-4BAF-A30D-B068822E585E}" type="slidenum">
              <a:rPr lang="ja-JP" altLang="en-US"/>
              <a:pPr/>
              <a:t>12</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endParaRPr lang="ja-JP" altLang="ja-JP" smtClean="0"/>
          </a:p>
        </p:txBody>
      </p:sp>
      <p:sp>
        <p:nvSpPr>
          <p:cNvPr id="18436" name="Slide Number Placeholder 3"/>
          <p:cNvSpPr>
            <a:spLocks noGrp="1"/>
          </p:cNvSpPr>
          <p:nvPr>
            <p:ph type="sldNum" sz="quarter" idx="5"/>
          </p:nvPr>
        </p:nvSpPr>
        <p:spPr>
          <a:noFill/>
        </p:spPr>
        <p:txBody>
          <a:bodyPr/>
          <a:lstStyle/>
          <a:p>
            <a:fld id="{F40492EC-2A6A-4B77-9A8A-710E3E6D0EC5}" type="slidenum">
              <a:rPr lang="ja-JP" altLang="en-US"/>
              <a:pPr/>
              <a:t>2</a:t>
            </a:fld>
            <a:endParaRPr lang="en-US"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ja-JP" altLang="ja-JP" smtClean="0"/>
          </a:p>
        </p:txBody>
      </p:sp>
      <p:sp>
        <p:nvSpPr>
          <p:cNvPr id="19460" name="Slide Number Placeholder 3"/>
          <p:cNvSpPr>
            <a:spLocks noGrp="1"/>
          </p:cNvSpPr>
          <p:nvPr>
            <p:ph type="sldNum" sz="quarter" idx="5"/>
          </p:nvPr>
        </p:nvSpPr>
        <p:spPr>
          <a:noFill/>
        </p:spPr>
        <p:txBody>
          <a:bodyPr/>
          <a:lstStyle/>
          <a:p>
            <a:fld id="{58D69215-DB35-4BAF-A30D-B068822E585E}" type="slidenum">
              <a:rPr lang="ja-JP" altLang="en-US"/>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ja-JP" altLang="ja-JP" smtClean="0"/>
          </a:p>
        </p:txBody>
      </p:sp>
      <p:sp>
        <p:nvSpPr>
          <p:cNvPr id="19460" name="Slide Number Placeholder 3"/>
          <p:cNvSpPr>
            <a:spLocks noGrp="1"/>
          </p:cNvSpPr>
          <p:nvPr>
            <p:ph type="sldNum" sz="quarter" idx="5"/>
          </p:nvPr>
        </p:nvSpPr>
        <p:spPr>
          <a:noFill/>
        </p:spPr>
        <p:txBody>
          <a:bodyPr/>
          <a:lstStyle/>
          <a:p>
            <a:fld id="{58D69215-DB35-4BAF-A30D-B068822E585E}" type="slidenum">
              <a:rPr lang="ja-JP" altLang="en-US"/>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ja-JP" altLang="ja-JP" smtClean="0"/>
          </a:p>
        </p:txBody>
      </p:sp>
      <p:sp>
        <p:nvSpPr>
          <p:cNvPr id="19460" name="Slide Number Placeholder 3"/>
          <p:cNvSpPr>
            <a:spLocks noGrp="1"/>
          </p:cNvSpPr>
          <p:nvPr>
            <p:ph type="sldNum" sz="quarter" idx="5"/>
          </p:nvPr>
        </p:nvSpPr>
        <p:spPr>
          <a:noFill/>
        </p:spPr>
        <p:txBody>
          <a:bodyPr/>
          <a:lstStyle/>
          <a:p>
            <a:fld id="{58D69215-DB35-4BAF-A30D-B068822E585E}" type="slidenum">
              <a:rPr lang="ja-JP" altLang="en-US"/>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ja-JP" altLang="ja-JP" smtClean="0"/>
          </a:p>
        </p:txBody>
      </p:sp>
      <p:sp>
        <p:nvSpPr>
          <p:cNvPr id="19460" name="Slide Number Placeholder 3"/>
          <p:cNvSpPr>
            <a:spLocks noGrp="1"/>
          </p:cNvSpPr>
          <p:nvPr>
            <p:ph type="sldNum" sz="quarter" idx="5"/>
          </p:nvPr>
        </p:nvSpPr>
        <p:spPr>
          <a:noFill/>
        </p:spPr>
        <p:txBody>
          <a:bodyPr/>
          <a:lstStyle/>
          <a:p>
            <a:fld id="{58D69215-DB35-4BAF-A30D-B068822E585E}" type="slidenum">
              <a:rPr lang="ja-JP" altLang="en-US"/>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ja-JP" altLang="ja-JP" smtClean="0"/>
          </a:p>
        </p:txBody>
      </p:sp>
      <p:sp>
        <p:nvSpPr>
          <p:cNvPr id="19460" name="Slide Number Placeholder 3"/>
          <p:cNvSpPr>
            <a:spLocks noGrp="1"/>
          </p:cNvSpPr>
          <p:nvPr>
            <p:ph type="sldNum" sz="quarter" idx="5"/>
          </p:nvPr>
        </p:nvSpPr>
        <p:spPr>
          <a:noFill/>
        </p:spPr>
        <p:txBody>
          <a:bodyPr/>
          <a:lstStyle/>
          <a:p>
            <a:fld id="{58D69215-DB35-4BAF-A30D-B068822E585E}" type="slidenum">
              <a:rPr lang="ja-JP" altLang="en-US"/>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ja-JP" altLang="ja-JP" smtClean="0"/>
          </a:p>
        </p:txBody>
      </p:sp>
      <p:sp>
        <p:nvSpPr>
          <p:cNvPr id="19460" name="Slide Number Placeholder 3"/>
          <p:cNvSpPr>
            <a:spLocks noGrp="1"/>
          </p:cNvSpPr>
          <p:nvPr>
            <p:ph type="sldNum" sz="quarter" idx="5"/>
          </p:nvPr>
        </p:nvSpPr>
        <p:spPr>
          <a:noFill/>
        </p:spPr>
        <p:txBody>
          <a:bodyPr/>
          <a:lstStyle/>
          <a:p>
            <a:fld id="{58D69215-DB35-4BAF-A30D-B068822E585E}" type="slidenum">
              <a:rPr lang="ja-JP" altLang="en-US"/>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endParaRPr lang="ja-JP" altLang="ja-JP" smtClean="0"/>
          </a:p>
        </p:txBody>
      </p:sp>
      <p:sp>
        <p:nvSpPr>
          <p:cNvPr id="19460" name="Slide Number Placeholder 3"/>
          <p:cNvSpPr>
            <a:spLocks noGrp="1"/>
          </p:cNvSpPr>
          <p:nvPr>
            <p:ph type="sldNum" sz="quarter" idx="5"/>
          </p:nvPr>
        </p:nvSpPr>
        <p:spPr>
          <a:noFill/>
        </p:spPr>
        <p:txBody>
          <a:bodyPr/>
          <a:lstStyle/>
          <a:p>
            <a:fld id="{58D69215-DB35-4BAF-A30D-B068822E585E}" type="slidenum">
              <a:rPr lang="ja-JP" altLang="en-US"/>
              <a:pPr/>
              <a:t>9</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21-10-0096-00-0sec</a:t>
            </a:r>
          </a:p>
        </p:txBody>
      </p:sp>
      <p:sp>
        <p:nvSpPr>
          <p:cNvPr id="5" name="Rectangle 5"/>
          <p:cNvSpPr>
            <a:spLocks noGrp="1" noChangeArrowheads="1"/>
          </p:cNvSpPr>
          <p:nvPr>
            <p:ph type="sldNum" sz="quarter" idx="11"/>
          </p:nvPr>
        </p:nvSpPr>
        <p:spPr>
          <a:ln/>
        </p:spPr>
        <p:txBody>
          <a:bodyPr/>
          <a:lstStyle>
            <a:lvl1pPr>
              <a:defRPr/>
            </a:lvl1pPr>
          </a:lstStyle>
          <a:p>
            <a:fld id="{F13E455E-1A10-4638-A18C-1B7AB0C36A3A}"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21-10-0096-00-0sec</a:t>
            </a:r>
          </a:p>
        </p:txBody>
      </p:sp>
      <p:sp>
        <p:nvSpPr>
          <p:cNvPr id="5" name="Rectangle 5"/>
          <p:cNvSpPr>
            <a:spLocks noGrp="1" noChangeArrowheads="1"/>
          </p:cNvSpPr>
          <p:nvPr>
            <p:ph type="sldNum" sz="quarter" idx="11"/>
          </p:nvPr>
        </p:nvSpPr>
        <p:spPr>
          <a:ln/>
        </p:spPr>
        <p:txBody>
          <a:bodyPr/>
          <a:lstStyle>
            <a:lvl1pPr>
              <a:defRPr/>
            </a:lvl1pPr>
          </a:lstStyle>
          <a:p>
            <a:fld id="{F6BF1F91-22F3-4EB3-BAD6-025B7F88D6C6}"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21-10-0096-00-0sec</a:t>
            </a:r>
          </a:p>
        </p:txBody>
      </p:sp>
      <p:sp>
        <p:nvSpPr>
          <p:cNvPr id="5" name="Rectangle 5"/>
          <p:cNvSpPr>
            <a:spLocks noGrp="1" noChangeArrowheads="1"/>
          </p:cNvSpPr>
          <p:nvPr>
            <p:ph type="sldNum" sz="quarter" idx="11"/>
          </p:nvPr>
        </p:nvSpPr>
        <p:spPr>
          <a:ln/>
        </p:spPr>
        <p:txBody>
          <a:bodyPr/>
          <a:lstStyle>
            <a:lvl1pPr>
              <a:defRPr/>
            </a:lvl1pPr>
          </a:lstStyle>
          <a:p>
            <a:fld id="{B52780A4-F8C0-4CDA-B4AD-F7211E14F485}" type="slidenum">
              <a:rPr lang="en-US" altLang="ja-JP"/>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21-10-0096-00-0sec</a:t>
            </a:r>
          </a:p>
        </p:txBody>
      </p:sp>
      <p:sp>
        <p:nvSpPr>
          <p:cNvPr id="4" name="Rectangle 5"/>
          <p:cNvSpPr>
            <a:spLocks noGrp="1" noChangeArrowheads="1"/>
          </p:cNvSpPr>
          <p:nvPr>
            <p:ph type="sldNum" sz="quarter" idx="11"/>
          </p:nvPr>
        </p:nvSpPr>
        <p:spPr>
          <a:ln/>
        </p:spPr>
        <p:txBody>
          <a:bodyPr/>
          <a:lstStyle>
            <a:lvl1pPr>
              <a:defRPr/>
            </a:lvl1pPr>
          </a:lstStyle>
          <a:p>
            <a:fld id="{4FD38AD3-9449-4FD4-97A6-1E7DAFA44250}"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smtClean="0"/>
            </a:lvl1pPr>
          </a:lstStyle>
          <a:p>
            <a:pPr>
              <a:defRPr/>
            </a:pPr>
            <a:r>
              <a:rPr lang="en-US"/>
              <a:t>21-10-0096-00-0sec</a:t>
            </a:r>
          </a:p>
        </p:txBody>
      </p:sp>
      <p:sp>
        <p:nvSpPr>
          <p:cNvPr id="5" name="Slide Number Placeholder 4"/>
          <p:cNvSpPr>
            <a:spLocks noGrp="1"/>
          </p:cNvSpPr>
          <p:nvPr>
            <p:ph type="sldNum" sz="quarter" idx="11"/>
          </p:nvPr>
        </p:nvSpPr>
        <p:spPr/>
        <p:txBody>
          <a:bodyPr/>
          <a:lstStyle>
            <a:lvl1pPr>
              <a:defRPr/>
            </a:lvl1pPr>
          </a:lstStyle>
          <a:p>
            <a:fld id="{1E9042C7-13E4-4363-97EC-5DC3318C7495}"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21-10-0096-00-0sec</a:t>
            </a:r>
          </a:p>
        </p:txBody>
      </p:sp>
      <p:sp>
        <p:nvSpPr>
          <p:cNvPr id="5" name="Rectangle 5"/>
          <p:cNvSpPr>
            <a:spLocks noGrp="1" noChangeArrowheads="1"/>
          </p:cNvSpPr>
          <p:nvPr>
            <p:ph type="sldNum" sz="quarter" idx="11"/>
          </p:nvPr>
        </p:nvSpPr>
        <p:spPr>
          <a:ln/>
        </p:spPr>
        <p:txBody>
          <a:bodyPr/>
          <a:lstStyle>
            <a:lvl1pPr>
              <a:defRPr/>
            </a:lvl1pPr>
          </a:lstStyle>
          <a:p>
            <a:fld id="{4CC360CE-DBD1-47D6-9306-2BA19C30FD08}"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21-10-0096-00-0sec</a:t>
            </a:r>
          </a:p>
        </p:txBody>
      </p:sp>
      <p:sp>
        <p:nvSpPr>
          <p:cNvPr id="6" name="Rectangle 5"/>
          <p:cNvSpPr>
            <a:spLocks noGrp="1" noChangeArrowheads="1"/>
          </p:cNvSpPr>
          <p:nvPr>
            <p:ph type="sldNum" sz="quarter" idx="11"/>
          </p:nvPr>
        </p:nvSpPr>
        <p:spPr>
          <a:ln/>
        </p:spPr>
        <p:txBody>
          <a:bodyPr/>
          <a:lstStyle>
            <a:lvl1pPr>
              <a:defRPr/>
            </a:lvl1pPr>
          </a:lstStyle>
          <a:p>
            <a:fld id="{8A3EB0F6-9EE7-447C-A895-CD65FDC1B899}"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21-10-0096-00-0sec</a:t>
            </a:r>
          </a:p>
        </p:txBody>
      </p:sp>
      <p:sp>
        <p:nvSpPr>
          <p:cNvPr id="8" name="Rectangle 5"/>
          <p:cNvSpPr>
            <a:spLocks noGrp="1" noChangeArrowheads="1"/>
          </p:cNvSpPr>
          <p:nvPr>
            <p:ph type="sldNum" sz="quarter" idx="11"/>
          </p:nvPr>
        </p:nvSpPr>
        <p:spPr>
          <a:ln/>
        </p:spPr>
        <p:txBody>
          <a:bodyPr/>
          <a:lstStyle>
            <a:lvl1pPr>
              <a:defRPr/>
            </a:lvl1pPr>
          </a:lstStyle>
          <a:p>
            <a:fld id="{5F8A8BBD-E169-4D78-97C9-C60141617FC0}"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21-10-0096-00-0sec</a:t>
            </a:r>
          </a:p>
        </p:txBody>
      </p:sp>
      <p:sp>
        <p:nvSpPr>
          <p:cNvPr id="4" name="Rectangle 5"/>
          <p:cNvSpPr>
            <a:spLocks noGrp="1" noChangeArrowheads="1"/>
          </p:cNvSpPr>
          <p:nvPr>
            <p:ph type="sldNum" sz="quarter" idx="11"/>
          </p:nvPr>
        </p:nvSpPr>
        <p:spPr>
          <a:ln/>
        </p:spPr>
        <p:txBody>
          <a:bodyPr/>
          <a:lstStyle>
            <a:lvl1pPr>
              <a:defRPr/>
            </a:lvl1pPr>
          </a:lstStyle>
          <a:p>
            <a:fld id="{D8BC7510-E3B7-41D8-A140-C727671B28CD}"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21-10-0096-00-0sec</a:t>
            </a:r>
          </a:p>
        </p:txBody>
      </p:sp>
      <p:sp>
        <p:nvSpPr>
          <p:cNvPr id="3" name="Rectangle 5"/>
          <p:cNvSpPr>
            <a:spLocks noGrp="1" noChangeArrowheads="1"/>
          </p:cNvSpPr>
          <p:nvPr>
            <p:ph type="sldNum" sz="quarter" idx="11"/>
          </p:nvPr>
        </p:nvSpPr>
        <p:spPr>
          <a:ln/>
        </p:spPr>
        <p:txBody>
          <a:bodyPr/>
          <a:lstStyle>
            <a:lvl1pPr>
              <a:defRPr/>
            </a:lvl1pPr>
          </a:lstStyle>
          <a:p>
            <a:fld id="{4234FA46-E5C8-4447-A99B-E4757186C299}"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21-10-0096-00-0sec</a:t>
            </a:r>
          </a:p>
        </p:txBody>
      </p:sp>
      <p:sp>
        <p:nvSpPr>
          <p:cNvPr id="6" name="Rectangle 5"/>
          <p:cNvSpPr>
            <a:spLocks noGrp="1" noChangeArrowheads="1"/>
          </p:cNvSpPr>
          <p:nvPr>
            <p:ph type="sldNum" sz="quarter" idx="11"/>
          </p:nvPr>
        </p:nvSpPr>
        <p:spPr>
          <a:ln/>
        </p:spPr>
        <p:txBody>
          <a:bodyPr/>
          <a:lstStyle>
            <a:lvl1pPr>
              <a:defRPr/>
            </a:lvl1pPr>
          </a:lstStyle>
          <a:p>
            <a:fld id="{FF2F9AD5-DA77-4053-B69B-3530DB51596D}"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21-10-0096-00-0sec</a:t>
            </a:r>
          </a:p>
        </p:txBody>
      </p:sp>
      <p:sp>
        <p:nvSpPr>
          <p:cNvPr id="6" name="Rectangle 5"/>
          <p:cNvSpPr>
            <a:spLocks noGrp="1" noChangeArrowheads="1"/>
          </p:cNvSpPr>
          <p:nvPr>
            <p:ph type="sldNum" sz="quarter" idx="11"/>
          </p:nvPr>
        </p:nvSpPr>
        <p:spPr>
          <a:ln/>
        </p:spPr>
        <p:txBody>
          <a:bodyPr/>
          <a:lstStyle>
            <a:lvl1pPr>
              <a:defRPr/>
            </a:lvl1pPr>
          </a:lstStyle>
          <a:p>
            <a:fld id="{F1B7B516-BF58-4F4C-B7FF-DC20B6F35692}"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smtClean="0">
                <a:latin typeface="+mn-lt"/>
              </a:defRPr>
            </a:lvl1pPr>
          </a:lstStyle>
          <a:p>
            <a:pPr>
              <a:defRPr/>
            </a:pPr>
            <a:r>
              <a:rPr lang="en-US"/>
              <a:t>21-10-0096-00-0sec</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ＭＳ Ｐゴシック" charset="-128"/>
              </a:defRPr>
            </a:lvl1pPr>
          </a:lstStyle>
          <a:p>
            <a:fld id="{439987A1-2A1D-49AD-AE18-75A303A4B6F8}" type="slidenum">
              <a:rPr lang="en-US" altLang="ja-JP"/>
              <a:pPr/>
              <a:t>‹#›</a:t>
            </a:fld>
            <a:endParaRPr lang="en-US" altLang="ja-JP"/>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106" r:id="rId1"/>
    <p:sldLayoutId id="2147484117"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 id="214748411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b="1" dirty="0">
                <a:latin typeface="Times" charset="0"/>
                <a:ea typeface="ＭＳ Ｐゴシック" charset="-128"/>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dirty="0">
                <a:latin typeface="Times" charset="0"/>
                <a:ea typeface="ＭＳ Ｐゴシック" charset="-128"/>
                <a:cs typeface="Times New Roman" pitchFamily="18" charset="0"/>
              </a:rPr>
              <a:t>DCN: </a:t>
            </a:r>
            <a:r>
              <a:rPr lang="en-US" altLang="ja-JP" dirty="0" smtClean="0">
                <a:latin typeface="Times" charset="0"/>
                <a:ea typeface="ＭＳ Ｐゴシック" charset="-128"/>
                <a:cs typeface="Times New Roman" pitchFamily="18" charset="0"/>
              </a:rPr>
              <a:t>21-10-0171-00-0sec</a:t>
            </a:r>
            <a:endParaRPr lang="en-US" altLang="ja-JP" dirty="0">
              <a:latin typeface="Times" charset="0"/>
              <a:ea typeface="ＭＳ Ｐゴシック"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ＭＳ Ｐゴシック" charset="-128"/>
                <a:cs typeface="Times New Roman" pitchFamily="18" charset="0"/>
              </a:rPr>
              <a:t>Title</a:t>
            </a:r>
            <a:r>
              <a:rPr lang="en-US" altLang="ja-JP" dirty="0" smtClean="0">
                <a:latin typeface="Times" charset="0"/>
                <a:ea typeface="ＭＳ Ｐゴシック" charset="-128"/>
                <a:cs typeface="Times New Roman" pitchFamily="18" charset="0"/>
              </a:rPr>
              <a:t>: Q &amp; A for Discussion </a:t>
            </a:r>
            <a:endParaRPr lang="en-US" altLang="ja-JP" b="1" dirty="0">
              <a:latin typeface="Times" charset="0"/>
              <a:ea typeface="ＭＳ Ｐゴシック"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ＭＳ Ｐゴシック" charset="-128"/>
                <a:cs typeface="Times New Roman" pitchFamily="18" charset="0"/>
              </a:rPr>
              <a:t>Date Submitted</a:t>
            </a:r>
            <a:r>
              <a:rPr lang="en-US" altLang="ja-JP" dirty="0" smtClean="0">
                <a:latin typeface="Times" charset="0"/>
                <a:ea typeface="ＭＳ Ｐゴシック" charset="-128"/>
                <a:cs typeface="Times New Roman" pitchFamily="18" charset="0"/>
              </a:rPr>
              <a:t>: Aug 17, </a:t>
            </a:r>
            <a:r>
              <a:rPr lang="en-US" altLang="ja-JP" dirty="0">
                <a:latin typeface="Times" charset="0"/>
                <a:ea typeface="ＭＳ Ｐゴシック" charset="-128"/>
                <a:cs typeface="Times New Roman" pitchFamily="18" charset="0"/>
              </a:rPr>
              <a:t>2010</a:t>
            </a:r>
          </a:p>
          <a:p>
            <a:pPr marL="280988" indent="-280988" defTabSz="762000">
              <a:lnSpc>
                <a:spcPct val="90000"/>
              </a:lnSpc>
              <a:spcBef>
                <a:spcPct val="40000"/>
              </a:spcBef>
              <a:buClr>
                <a:srgbClr val="FAFD00"/>
              </a:buClr>
            </a:pPr>
            <a:r>
              <a:rPr lang="en-US" altLang="ja-JP" dirty="0">
                <a:latin typeface="Times" charset="0"/>
                <a:ea typeface="ＭＳ Ｐゴシック" charset="-128"/>
                <a:cs typeface="Times New Roman" pitchFamily="18" charset="0"/>
              </a:rPr>
              <a:t>Presented at  </a:t>
            </a:r>
            <a:r>
              <a:rPr lang="en-US" altLang="ja-JP" dirty="0" smtClean="0">
                <a:latin typeface="Times" charset="0"/>
                <a:ea typeface="ＭＳ Ｐゴシック" charset="-128"/>
                <a:cs typeface="Times New Roman" pitchFamily="18" charset="0"/>
              </a:rPr>
              <a:t>IEEE 802.21a </a:t>
            </a:r>
            <a:r>
              <a:rPr lang="en-US" altLang="ja-JP" dirty="0" smtClean="0">
                <a:latin typeface="Times" charset="0"/>
                <a:ea typeface="ＭＳ Ｐゴシック" charset="-128"/>
                <a:cs typeface="Times New Roman" pitchFamily="18" charset="0"/>
              </a:rPr>
              <a:t>T</a:t>
            </a:r>
            <a:r>
              <a:rPr lang="en-US" altLang="ja-JP" dirty="0" smtClean="0">
                <a:latin typeface="Times" charset="0"/>
                <a:ea typeface="ＭＳ Ｐゴシック" charset="-128"/>
                <a:cs typeface="Times New Roman" pitchFamily="18" charset="0"/>
              </a:rPr>
              <a:t>eleconference Meeting </a:t>
            </a:r>
            <a:endParaRPr lang="en-US" altLang="ja-JP" dirty="0">
              <a:latin typeface="Times" charset="0"/>
              <a:ea typeface="ＭＳ Ｐゴシック" charset="-128"/>
              <a:cs typeface="Times New Roman" pitchFamily="18" charset="0"/>
            </a:endParaRPr>
          </a:p>
          <a:p>
            <a:pPr marL="280988" indent="-280988" defTabSz="762000">
              <a:lnSpc>
                <a:spcPct val="90000"/>
              </a:lnSpc>
              <a:spcBef>
                <a:spcPct val="40000"/>
              </a:spcBef>
              <a:buClr>
                <a:srgbClr val="FAFD00"/>
              </a:buClr>
            </a:pPr>
            <a:r>
              <a:rPr lang="en-US" altLang="ja-JP" dirty="0">
                <a:latin typeface="Times" charset="0"/>
                <a:ea typeface="ＭＳ Ｐゴシック" charset="-128"/>
                <a:cs typeface="Times New Roman" pitchFamily="18" charset="0"/>
              </a:rPr>
              <a:t>Authors or Source(s):</a:t>
            </a:r>
          </a:p>
          <a:p>
            <a:pPr marL="280988" indent="-280988" defTabSz="762000">
              <a:lnSpc>
                <a:spcPct val="90000"/>
              </a:lnSpc>
              <a:spcBef>
                <a:spcPct val="40000"/>
              </a:spcBef>
              <a:buClr>
                <a:srgbClr val="FAFD00"/>
              </a:buClr>
            </a:pPr>
            <a:r>
              <a:rPr lang="en-US" altLang="ja-JP" dirty="0">
                <a:latin typeface="Times" charset="0"/>
                <a:ea typeface="ＭＳ Ｐゴシック" charset="-128"/>
                <a:cs typeface="Times New Roman" pitchFamily="18" charset="0"/>
              </a:rPr>
              <a:t> </a:t>
            </a:r>
            <a:r>
              <a:rPr lang="en-US" altLang="ja-JP" b="1" dirty="0" smtClean="0">
                <a:latin typeface="Times" charset="0"/>
                <a:ea typeface="ＭＳ Ｐゴシック" charset="-128"/>
                <a:cs typeface="Times New Roman" pitchFamily="18" charset="0"/>
              </a:rPr>
              <a:t>Subir Das </a:t>
            </a:r>
            <a:r>
              <a:rPr lang="en-US" altLang="ja-JP" b="1" dirty="0">
                <a:latin typeface="Times" charset="0"/>
                <a:ea typeface="ＭＳ Ｐゴシック" charset="-128"/>
                <a:cs typeface="Times New Roman" pitchFamily="18" charset="0"/>
              </a:rPr>
              <a:t>(</a:t>
            </a:r>
            <a:r>
              <a:rPr lang="en-US" altLang="ja-JP" b="1" dirty="0" smtClean="0">
                <a:latin typeface="Times" charset="0"/>
                <a:ea typeface="ＭＳ Ｐゴシック" charset="-128"/>
                <a:cs typeface="Times New Roman" pitchFamily="18" charset="0"/>
              </a:rPr>
              <a:t>Telcordia )</a:t>
            </a:r>
            <a:endParaRPr lang="en-US" altLang="ja-JP" b="1" dirty="0">
              <a:latin typeface="Times" charset="0"/>
              <a:ea typeface="ＭＳ Ｐゴシック" charset="-128"/>
              <a:cs typeface="Times New Roman" pitchFamily="18" charset="0"/>
            </a:endParaRPr>
          </a:p>
          <a:p>
            <a:pPr marL="280988" indent="-280988" algn="just" defTabSz="762000">
              <a:lnSpc>
                <a:spcPct val="90000"/>
              </a:lnSpc>
              <a:spcBef>
                <a:spcPct val="40000"/>
              </a:spcBef>
              <a:buClr>
                <a:srgbClr val="FAFD00"/>
              </a:buClr>
            </a:pPr>
            <a:r>
              <a:rPr lang="en-US" altLang="ja-JP" dirty="0">
                <a:latin typeface="Times" charset="0"/>
                <a:ea typeface="ＭＳ Ｐゴシック" charset="-128"/>
                <a:cs typeface="Times New Roman" pitchFamily="18" charset="0"/>
              </a:rPr>
              <a:t>Abstract</a:t>
            </a:r>
            <a:r>
              <a:rPr lang="en-US" altLang="ja-JP" dirty="0" smtClean="0">
                <a:latin typeface="Times" charset="0"/>
                <a:ea typeface="ＭＳ Ｐゴシック" charset="-128"/>
                <a:cs typeface="Times New Roman" pitchFamily="18" charset="0"/>
              </a:rPr>
              <a:t>: This document provides some answers to </a:t>
            </a:r>
            <a:r>
              <a:rPr lang="en-US" altLang="ja-JP" smtClean="0">
                <a:latin typeface="Times" charset="0"/>
                <a:ea typeface="ＭＳ Ｐゴシック" charset="-128"/>
                <a:cs typeface="Times New Roman" pitchFamily="18" charset="0"/>
              </a:rPr>
              <a:t>questions in doc #21-10-170-00-0Sec</a:t>
            </a:r>
            <a:endParaRPr lang="en-US" altLang="ja-JP" dirty="0">
              <a:latin typeface="Times" charset="0"/>
              <a:ea typeface="ＭＳ Ｐゴシック" charset="-128"/>
              <a:cs typeface="Times New Roman" pitchFamily="18" charset="0"/>
            </a:endParaRPr>
          </a:p>
        </p:txBody>
      </p:sp>
      <p:sp>
        <p:nvSpPr>
          <p:cNvPr id="3075" name="Slide Number Placeholder 6"/>
          <p:cNvSpPr>
            <a:spLocks noGrp="1"/>
          </p:cNvSpPr>
          <p:nvPr>
            <p:ph type="sldNum" sz="quarter" idx="11"/>
          </p:nvPr>
        </p:nvSpPr>
        <p:spPr>
          <a:noFill/>
        </p:spPr>
        <p:txBody>
          <a:bodyPr/>
          <a:lstStyle/>
          <a:p>
            <a:fld id="{DDEBAF11-0068-444E-99EA-280616767DC8}" type="slidenum">
              <a:rPr lang="en-US" altLang="ja-JP"/>
              <a:pPr/>
              <a:t>1</a:t>
            </a:fld>
            <a:endParaRPr lang="en-US" altLang="ja-JP"/>
          </a:p>
        </p:txBody>
      </p:sp>
      <p:sp>
        <p:nvSpPr>
          <p:cNvPr id="8" name="Footer Placeholder 7"/>
          <p:cNvSpPr>
            <a:spLocks noGrp="1"/>
          </p:cNvSpPr>
          <p:nvPr>
            <p:ph type="ftr" sz="quarter" idx="10"/>
          </p:nvPr>
        </p:nvSpPr>
        <p:spPr/>
        <p:txBody>
          <a:bodyPr/>
          <a:lstStyle/>
          <a:p>
            <a:pPr>
              <a:defRPr/>
            </a:pPr>
            <a:r>
              <a:rPr lang="en-US" dirty="0" smtClean="0"/>
              <a:t>21-10-0171-00-0sec</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ＭＳ Ｐゴシック" charset="-128"/>
              </a:rPr>
              <a:t>Comments </a:t>
            </a:r>
          </a:p>
        </p:txBody>
      </p:sp>
      <p:sp>
        <p:nvSpPr>
          <p:cNvPr id="5123" name="Content Placeholder 2"/>
          <p:cNvSpPr>
            <a:spLocks noGrp="1"/>
          </p:cNvSpPr>
          <p:nvPr>
            <p:ph idx="1"/>
          </p:nvPr>
        </p:nvSpPr>
        <p:spPr/>
        <p:txBody>
          <a:bodyPr/>
          <a:lstStyle/>
          <a:p>
            <a:r>
              <a:rPr lang="en-US" altLang="ja-JP" dirty="0" smtClean="0">
                <a:ea typeface="ＭＳ Ｐゴシック" charset="-128"/>
              </a:rPr>
              <a:t>LLC9: </a:t>
            </a:r>
            <a:r>
              <a:rPr lang="en-US" dirty="0" smtClean="0"/>
              <a:t>If this is the handshake, then it uses MIH messages to carry TLS TLV. We assume that the messages (MIH messages) are not protected yet. Do we really need MIHS header or a regular MIH header? </a:t>
            </a:r>
          </a:p>
          <a:p>
            <a:pPr>
              <a:buNone/>
            </a:pPr>
            <a:endParaRPr lang="en-US" altLang="ja-JP" dirty="0" smtClean="0">
              <a:solidFill>
                <a:srgbClr val="FF0000"/>
              </a:solidFill>
              <a:ea typeface="ＭＳ Ｐゴシック" charset="-128"/>
            </a:endParaRPr>
          </a:p>
          <a:p>
            <a:r>
              <a:rPr lang="en-US" altLang="ja-JP" dirty="0" smtClean="0">
                <a:ea typeface="ＭＳ Ｐゴシック" charset="-128"/>
              </a:rPr>
              <a:t>Answer:  Without MIHS header (that is the security indication) how the MIHF will know that it needs to treat the packet differently? For example, MIHF with TLS requires some special processing as indicated in the interaction figure at the end of the document. </a:t>
            </a:r>
          </a:p>
        </p:txBody>
      </p:sp>
      <p:sp>
        <p:nvSpPr>
          <p:cNvPr id="4" name="Footer Placeholder 3"/>
          <p:cNvSpPr>
            <a:spLocks noGrp="1"/>
          </p:cNvSpPr>
          <p:nvPr>
            <p:ph type="ftr" sz="quarter" idx="10"/>
          </p:nvPr>
        </p:nvSpPr>
        <p:spPr/>
        <p:txBody>
          <a:bodyPr/>
          <a:lstStyle/>
          <a:p>
            <a:pPr>
              <a:defRPr/>
            </a:pPr>
            <a:r>
              <a:rPr lang="en-US" dirty="0" smtClean="0"/>
              <a:t>21-10-0171-00-0sec</a:t>
            </a:r>
            <a:endParaRPr lang="en-US" dirty="0"/>
          </a:p>
        </p:txBody>
      </p:sp>
      <p:sp>
        <p:nvSpPr>
          <p:cNvPr id="5125" name="Slide Number Placeholder 4"/>
          <p:cNvSpPr>
            <a:spLocks noGrp="1"/>
          </p:cNvSpPr>
          <p:nvPr>
            <p:ph type="sldNum" sz="quarter" idx="11"/>
          </p:nvPr>
        </p:nvSpPr>
        <p:spPr>
          <a:noFill/>
        </p:spPr>
        <p:txBody>
          <a:bodyPr/>
          <a:lstStyle/>
          <a:p>
            <a:fld id="{90CDD127-8332-4761-A1CE-D24A0A0796A2}" type="slidenum">
              <a:rPr lang="en-US" altLang="ja-JP"/>
              <a:pPr/>
              <a:t>10</a:t>
            </a:fld>
            <a:endParaRPr lang="en-US" altLang="ja-JP"/>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ＭＳ Ｐゴシック" charset="-128"/>
              </a:rPr>
              <a:t>Comments </a:t>
            </a:r>
          </a:p>
        </p:txBody>
      </p:sp>
      <p:sp>
        <p:nvSpPr>
          <p:cNvPr id="5123" name="Content Placeholder 2"/>
          <p:cNvSpPr>
            <a:spLocks noGrp="1"/>
          </p:cNvSpPr>
          <p:nvPr>
            <p:ph idx="1"/>
          </p:nvPr>
        </p:nvSpPr>
        <p:spPr/>
        <p:txBody>
          <a:bodyPr/>
          <a:lstStyle/>
          <a:p>
            <a:r>
              <a:rPr lang="en-US" altLang="ja-JP" dirty="0" smtClean="0">
                <a:ea typeface="ＭＳ Ｐゴシック" charset="-128"/>
              </a:rPr>
              <a:t>LLC10: </a:t>
            </a:r>
            <a:r>
              <a:rPr lang="en-US" dirty="0" smtClean="0"/>
              <a:t>Are we assuming that MIH protocol header together with MIH service specific TLVs are application data for TLS? Why do we still need MIHS header? </a:t>
            </a:r>
            <a:endParaRPr lang="en-US" dirty="0" smtClean="0"/>
          </a:p>
          <a:p>
            <a:pPr>
              <a:buNone/>
            </a:pPr>
            <a:endParaRPr lang="en-US" altLang="ja-JP" dirty="0" smtClean="0">
              <a:ea typeface="ＭＳ Ｐゴシック" charset="-128"/>
            </a:endParaRPr>
          </a:p>
          <a:p>
            <a:r>
              <a:rPr lang="en-US" altLang="ja-JP" dirty="0" smtClean="0">
                <a:ea typeface="ＭＳ Ｐゴシック" charset="-128"/>
              </a:rPr>
              <a:t>Answer: Again this is to indicate that the packets are security enabled and the receiving entity needs to process them separately. Otherwise how do we to keep the provision that there may be packets without security and they have to be treated differently. Also we need to keep in mind that we are not changing anything in TLS application in IETF. </a:t>
            </a:r>
          </a:p>
        </p:txBody>
      </p:sp>
      <p:sp>
        <p:nvSpPr>
          <p:cNvPr id="4" name="Footer Placeholder 3"/>
          <p:cNvSpPr>
            <a:spLocks noGrp="1"/>
          </p:cNvSpPr>
          <p:nvPr>
            <p:ph type="ftr" sz="quarter" idx="10"/>
          </p:nvPr>
        </p:nvSpPr>
        <p:spPr/>
        <p:txBody>
          <a:bodyPr/>
          <a:lstStyle/>
          <a:p>
            <a:pPr>
              <a:defRPr/>
            </a:pPr>
            <a:r>
              <a:rPr lang="en-US" dirty="0" smtClean="0"/>
              <a:t>21-10-0171-00-0sec</a:t>
            </a:r>
            <a:endParaRPr lang="en-US" dirty="0"/>
          </a:p>
        </p:txBody>
      </p:sp>
      <p:sp>
        <p:nvSpPr>
          <p:cNvPr id="5125" name="Slide Number Placeholder 4"/>
          <p:cNvSpPr>
            <a:spLocks noGrp="1"/>
          </p:cNvSpPr>
          <p:nvPr>
            <p:ph type="sldNum" sz="quarter" idx="11"/>
          </p:nvPr>
        </p:nvSpPr>
        <p:spPr>
          <a:noFill/>
        </p:spPr>
        <p:txBody>
          <a:bodyPr/>
          <a:lstStyle/>
          <a:p>
            <a:fld id="{90CDD127-8332-4761-A1CE-D24A0A0796A2}" type="slidenum">
              <a:rPr lang="en-US" altLang="ja-JP"/>
              <a:pPr/>
              <a:t>11</a:t>
            </a:fld>
            <a:endParaRPr lang="en-US" altLang="ja-JP"/>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ＭＳ Ｐゴシック" charset="-128"/>
              </a:rPr>
              <a:t>Comments </a:t>
            </a:r>
          </a:p>
        </p:txBody>
      </p:sp>
      <p:sp>
        <p:nvSpPr>
          <p:cNvPr id="5123" name="Content Placeholder 2"/>
          <p:cNvSpPr>
            <a:spLocks noGrp="1"/>
          </p:cNvSpPr>
          <p:nvPr>
            <p:ph idx="1"/>
          </p:nvPr>
        </p:nvSpPr>
        <p:spPr/>
        <p:txBody>
          <a:bodyPr/>
          <a:lstStyle/>
          <a:p>
            <a:r>
              <a:rPr lang="en-US" altLang="ja-JP" dirty="0" smtClean="0">
                <a:ea typeface="ＭＳ Ｐゴシック" charset="-128"/>
              </a:rPr>
              <a:t>LLC11: </a:t>
            </a:r>
            <a:r>
              <a:rPr lang="en-US" dirty="0" smtClean="0"/>
              <a:t>Where are the protected portion? </a:t>
            </a:r>
          </a:p>
          <a:p>
            <a:pPr>
              <a:buNone/>
            </a:pPr>
            <a:endParaRPr lang="en-US" altLang="ja-JP" dirty="0" smtClean="0">
              <a:ea typeface="ＭＳ Ｐゴシック" charset="-128"/>
            </a:endParaRPr>
          </a:p>
          <a:p>
            <a:r>
              <a:rPr lang="en-US" altLang="ja-JP" dirty="0" smtClean="0">
                <a:ea typeface="ＭＳ Ｐゴシック" charset="-128"/>
              </a:rPr>
              <a:t>Answer: The protected portion is TLS TLV. </a:t>
            </a:r>
          </a:p>
        </p:txBody>
      </p:sp>
      <p:sp>
        <p:nvSpPr>
          <p:cNvPr id="4" name="Footer Placeholder 3"/>
          <p:cNvSpPr>
            <a:spLocks noGrp="1"/>
          </p:cNvSpPr>
          <p:nvPr>
            <p:ph type="ftr" sz="quarter" idx="10"/>
          </p:nvPr>
        </p:nvSpPr>
        <p:spPr/>
        <p:txBody>
          <a:bodyPr/>
          <a:lstStyle/>
          <a:p>
            <a:pPr>
              <a:defRPr/>
            </a:pPr>
            <a:r>
              <a:rPr lang="en-US" dirty="0" smtClean="0"/>
              <a:t>21-10-0171-00-0sec</a:t>
            </a:r>
            <a:endParaRPr lang="en-US" dirty="0"/>
          </a:p>
        </p:txBody>
      </p:sp>
      <p:sp>
        <p:nvSpPr>
          <p:cNvPr id="5125" name="Slide Number Placeholder 4"/>
          <p:cNvSpPr>
            <a:spLocks noGrp="1"/>
          </p:cNvSpPr>
          <p:nvPr>
            <p:ph type="sldNum" sz="quarter" idx="11"/>
          </p:nvPr>
        </p:nvSpPr>
        <p:spPr>
          <a:noFill/>
        </p:spPr>
        <p:txBody>
          <a:bodyPr/>
          <a:lstStyle/>
          <a:p>
            <a:fld id="{90CDD127-8332-4761-A1CE-D24A0A0796A2}" type="slidenum">
              <a:rPr lang="en-US" altLang="ja-JP"/>
              <a:pPr/>
              <a:t>12</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US" dirty="0" smtClean="0"/>
              <a:t>21-10-0171-00-0sec</a:t>
            </a:r>
            <a:endParaRPr lang="en-US" dirty="0"/>
          </a:p>
        </p:txBody>
      </p:sp>
      <p:sp>
        <p:nvSpPr>
          <p:cNvPr id="4099" name="Slide Number Placeholder 4"/>
          <p:cNvSpPr>
            <a:spLocks noGrp="1"/>
          </p:cNvSpPr>
          <p:nvPr>
            <p:ph type="sldNum" sz="quarter" idx="11"/>
          </p:nvPr>
        </p:nvSpPr>
        <p:spPr>
          <a:noFill/>
        </p:spPr>
        <p:txBody>
          <a:bodyPr/>
          <a:lstStyle/>
          <a:p>
            <a:fld id="{D0698D70-BC8F-4068-B82B-1AAD8DD583E3}" type="slidenum">
              <a:rPr lang="en-US" altLang="ja-JP"/>
              <a:pPr/>
              <a:t>2</a:t>
            </a:fld>
            <a:endParaRPr lang="en-US" altLang="ja-JP"/>
          </a:p>
        </p:txBody>
      </p:sp>
      <p:sp>
        <p:nvSpPr>
          <p:cNvPr id="4100"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sz="1800" b="1">
                <a:latin typeface="Times" charset="0"/>
                <a:ea typeface="ＭＳ Ｐゴシック" charset="-128"/>
                <a:cs typeface="Times New Roman" pitchFamily="18" charset="0"/>
              </a:rPr>
              <a:t>IEEE 802.21 presentation release statements</a:t>
            </a:r>
            <a:endParaRPr lang="en-US" altLang="ja-JP" sz="1800">
              <a:latin typeface="Times" charset="0"/>
              <a:ea typeface="ＭＳ Ｐゴシック" charset="-128"/>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latin typeface="Times" charset="0"/>
                <a:ea typeface="ＭＳ Ｐゴシック"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latin typeface="Times" charset="0"/>
                <a:ea typeface="ＭＳ Ｐゴシック"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ja-JP" sz="1600">
                <a:ea typeface="ＭＳ Ｐゴシック" charset="-128"/>
                <a:cs typeface="Times New Roman" pitchFamily="18" charset="0"/>
              </a:rPr>
              <a:t>’</a:t>
            </a:r>
            <a:r>
              <a:rPr lang="en-US" altLang="ja-JP" sz="1600">
                <a:latin typeface="Times" charset="0"/>
                <a:ea typeface="ＭＳ Ｐゴシック" charset="-128"/>
                <a:cs typeface="Times New Roman" pitchFamily="18" charset="0"/>
              </a:rPr>
              <a:t>s name any IEEE Standards publication even though it may include portions of this contribution; and at the IEEE</a:t>
            </a:r>
            <a:r>
              <a:rPr lang="en-US" altLang="ja-JP" sz="1600">
                <a:ea typeface="ＭＳ Ｐゴシック" charset="-128"/>
                <a:cs typeface="Times New Roman" pitchFamily="18" charset="0"/>
              </a:rPr>
              <a:t>’</a:t>
            </a:r>
            <a:r>
              <a:rPr lang="en-US" altLang="ja-JP" sz="1600">
                <a:latin typeface="Times" charset="0"/>
                <a:ea typeface="ＭＳ Ｐゴシック" charset="-128"/>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latin typeface="Times" charset="0"/>
                <a:ea typeface="ＭＳ Ｐゴシック" charset="-128"/>
                <a:cs typeface="Times New Roman" pitchFamily="18" charset="0"/>
              </a:rPr>
              <a:t>The contributor is familiar with IEEE patent policy, as stated in </a:t>
            </a:r>
            <a:r>
              <a:rPr lang="en-US" altLang="ja-JP" sz="1600">
                <a:latin typeface="Times" charset="0"/>
                <a:ea typeface="ＭＳ Ｐゴシック" charset="-128"/>
                <a:cs typeface="Times New Roman" pitchFamily="18" charset="0"/>
                <a:hlinkClick r:id="rId3"/>
              </a:rPr>
              <a:t>Section 6 of the IEEE-SA Standards Board bylaws</a:t>
            </a:r>
            <a:r>
              <a:rPr lang="en-US" altLang="ja-JP" sz="1600">
                <a:solidFill>
                  <a:srgbClr val="000099"/>
                </a:solidFill>
                <a:latin typeface="Times" charset="0"/>
                <a:ea typeface="ＭＳ Ｐゴシック" charset="-128"/>
                <a:cs typeface="Times New Roman" pitchFamily="18" charset="0"/>
              </a:rPr>
              <a:t> </a:t>
            </a:r>
            <a:r>
              <a:rPr lang="en-US" altLang="ja-JP" sz="1600">
                <a:latin typeface="Times" charset="0"/>
                <a:ea typeface="ＭＳ Ｐゴシック" charset="-128"/>
                <a:cs typeface="Times New Roman" pitchFamily="18" charset="0"/>
              </a:rPr>
              <a:t>&lt;</a:t>
            </a:r>
            <a:r>
              <a:rPr lang="en-US" altLang="ja-JP" sz="1600">
                <a:latin typeface="Times" charset="0"/>
                <a:ea typeface="ＭＳ Ｐゴシック" charset="-128"/>
                <a:cs typeface="Times New Roman" pitchFamily="18" charset="0"/>
                <a:hlinkClick r:id="rId4"/>
              </a:rPr>
              <a:t>http://standards.ieee.org/guides/bylaws/sect6-7.html#6</a:t>
            </a:r>
            <a:r>
              <a:rPr lang="en-US" altLang="ja-JP" sz="1600">
                <a:latin typeface="Times" charset="0"/>
                <a:ea typeface="ＭＳ Ｐゴシック" charset="-128"/>
                <a:cs typeface="Times New Roman" pitchFamily="18" charset="0"/>
              </a:rPr>
              <a:t>&gt; and in </a:t>
            </a:r>
            <a:r>
              <a:rPr lang="en-US" altLang="ja-JP" sz="1600" i="1">
                <a:latin typeface="Times" charset="0"/>
                <a:ea typeface="ＭＳ Ｐゴシック" charset="-128"/>
                <a:cs typeface="Times New Roman" pitchFamily="18" charset="0"/>
              </a:rPr>
              <a:t>Understanding Patent Issues During IEEE Standards Development</a:t>
            </a:r>
            <a:r>
              <a:rPr lang="en-US" altLang="ja-JP" sz="1600">
                <a:latin typeface="Times" charset="0"/>
                <a:ea typeface="ＭＳ Ｐゴシック" charset="-128"/>
                <a:cs typeface="Times New Roman" pitchFamily="18" charset="0"/>
              </a:rPr>
              <a:t> </a:t>
            </a:r>
            <a:r>
              <a:rPr lang="en-US" altLang="ja-JP" sz="1600">
                <a:latin typeface="Times" charset="0"/>
                <a:ea typeface="ＭＳ Ｐゴシック" charset="-128"/>
                <a:cs typeface="Times New Roman" pitchFamily="18" charset="0"/>
                <a:hlinkClick r:id="rId5"/>
              </a:rPr>
              <a:t>http://standards.ieee.org/board/pat/faq.pdf</a:t>
            </a:r>
            <a:r>
              <a:rPr lang="en-US" altLang="ja-JP" sz="1600">
                <a:latin typeface="Times" charset="0"/>
                <a:ea typeface="ＭＳ Ｐゴシック" charset="-128"/>
                <a:cs typeface="Times New Roman" pitchFamily="18" charset="0"/>
              </a:rPr>
              <a:t>&gt;</a:t>
            </a:r>
            <a:r>
              <a:rPr lang="en-US" altLang="ja-JP" sz="1600">
                <a:ea typeface="ＭＳ Ｐゴシック" charset="-128"/>
                <a:cs typeface="Times New Roman" pitchFamily="18" charset="0"/>
              </a:rPr>
              <a:t> </a:t>
            </a:r>
            <a:endParaRPr lang="en-US" altLang="ja-JP" sz="1600">
              <a:latin typeface="Times" charset="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ＭＳ Ｐゴシック" charset="-128"/>
              </a:rPr>
              <a:t>Comments </a:t>
            </a:r>
          </a:p>
        </p:txBody>
      </p:sp>
      <p:sp>
        <p:nvSpPr>
          <p:cNvPr id="5123" name="Content Placeholder 2"/>
          <p:cNvSpPr>
            <a:spLocks noGrp="1"/>
          </p:cNvSpPr>
          <p:nvPr>
            <p:ph idx="1"/>
          </p:nvPr>
        </p:nvSpPr>
        <p:spPr/>
        <p:txBody>
          <a:bodyPr/>
          <a:lstStyle/>
          <a:p>
            <a:r>
              <a:rPr lang="en-US" altLang="ja-JP" dirty="0" smtClean="0">
                <a:ea typeface="ＭＳ Ｐゴシック" charset="-128"/>
              </a:rPr>
              <a:t>LLC1: </a:t>
            </a:r>
            <a:r>
              <a:rPr lang="en-US" dirty="0" smtClean="0"/>
              <a:t>Here it is already pointed which credentials can be used for  the mutual </a:t>
            </a:r>
            <a:r>
              <a:rPr lang="en-US" dirty="0" smtClean="0"/>
              <a:t>authentication</a:t>
            </a:r>
            <a:r>
              <a:rPr lang="en-US" dirty="0" smtClean="0"/>
              <a:t>. See next comment</a:t>
            </a:r>
            <a:r>
              <a:rPr lang="en-US" dirty="0" smtClean="0"/>
              <a:t>.</a:t>
            </a:r>
            <a:endParaRPr lang="en-US" altLang="ja-JP" dirty="0" smtClean="0">
              <a:ea typeface="ＭＳ Ｐゴシック" charset="-128"/>
            </a:endParaRPr>
          </a:p>
          <a:p>
            <a:r>
              <a:rPr lang="en-US" altLang="ja-JP" dirty="0" smtClean="0">
                <a:ea typeface="ＭＳ Ｐゴシック" charset="-128"/>
              </a:rPr>
              <a:t>LLC2</a:t>
            </a:r>
            <a:r>
              <a:rPr lang="en-US" altLang="ja-JP" dirty="0" smtClean="0">
                <a:ea typeface="ＭＳ Ｐゴシック" charset="-128"/>
              </a:rPr>
              <a:t>: </a:t>
            </a:r>
            <a:r>
              <a:rPr lang="en-US" dirty="0" smtClean="0"/>
              <a:t>Here it is already pointed which credentials can be used for  the mutual </a:t>
            </a:r>
            <a:r>
              <a:rPr lang="en-US" dirty="0" smtClean="0"/>
              <a:t>authentication</a:t>
            </a:r>
            <a:r>
              <a:rPr lang="en-US" dirty="0" smtClean="0"/>
              <a:t>. See next </a:t>
            </a:r>
            <a:r>
              <a:rPr lang="en-US" dirty="0" smtClean="0"/>
              <a:t>comment</a:t>
            </a:r>
          </a:p>
          <a:p>
            <a:pPr>
              <a:buNone/>
            </a:pPr>
            <a:endParaRPr lang="en-US" altLang="ja-JP" dirty="0" smtClean="0">
              <a:ea typeface="ＭＳ Ｐゴシック" charset="-128"/>
            </a:endParaRPr>
          </a:p>
          <a:p>
            <a:r>
              <a:rPr lang="en-US" altLang="ja-JP" dirty="0" smtClean="0">
                <a:ea typeface="ＭＳ Ｐゴシック" charset="-128"/>
              </a:rPr>
              <a:t>Answer: </a:t>
            </a:r>
            <a:r>
              <a:rPr lang="en-US" altLang="ja-JP" dirty="0" smtClean="0">
                <a:ea typeface="ＭＳ Ｐゴシック" charset="-128"/>
              </a:rPr>
              <a:t>There are some redundant texts and agree that it is confusing. </a:t>
            </a:r>
            <a:r>
              <a:rPr lang="en-US" altLang="ja-JP" dirty="0" smtClean="0">
                <a:ea typeface="ＭＳ Ｐゴシック" charset="-128"/>
              </a:rPr>
              <a:t>We will delete the earlier text (referred in LLC1) and replace the “TLS Identity” heading to  “TLS Credential’.  See next. </a:t>
            </a:r>
          </a:p>
          <a:p>
            <a:endParaRPr lang="en-US" altLang="ja-JP" dirty="0" smtClean="0">
              <a:ea typeface="ＭＳ Ｐゴシック" charset="-128"/>
            </a:endParaRPr>
          </a:p>
          <a:p>
            <a:pPr>
              <a:buNone/>
            </a:pPr>
            <a:r>
              <a:rPr lang="en-US" dirty="0" smtClean="0"/>
              <a:t> </a:t>
            </a:r>
          </a:p>
        </p:txBody>
      </p:sp>
      <p:sp>
        <p:nvSpPr>
          <p:cNvPr id="4" name="Footer Placeholder 3"/>
          <p:cNvSpPr>
            <a:spLocks noGrp="1"/>
          </p:cNvSpPr>
          <p:nvPr>
            <p:ph type="ftr" sz="quarter" idx="10"/>
          </p:nvPr>
        </p:nvSpPr>
        <p:spPr/>
        <p:txBody>
          <a:bodyPr/>
          <a:lstStyle/>
          <a:p>
            <a:pPr>
              <a:defRPr/>
            </a:pPr>
            <a:r>
              <a:rPr lang="en-US" dirty="0" smtClean="0"/>
              <a:t>21-10-0171-00-0sec</a:t>
            </a:r>
            <a:endParaRPr lang="en-US" dirty="0"/>
          </a:p>
        </p:txBody>
      </p:sp>
      <p:sp>
        <p:nvSpPr>
          <p:cNvPr id="5125" name="Slide Number Placeholder 4"/>
          <p:cNvSpPr>
            <a:spLocks noGrp="1"/>
          </p:cNvSpPr>
          <p:nvPr>
            <p:ph type="sldNum" sz="quarter" idx="11"/>
          </p:nvPr>
        </p:nvSpPr>
        <p:spPr>
          <a:noFill/>
        </p:spPr>
        <p:txBody>
          <a:bodyPr/>
          <a:lstStyle/>
          <a:p>
            <a:fld id="{90CDD127-8332-4761-A1CE-D24A0A0796A2}" type="slidenum">
              <a:rPr lang="en-US" altLang="ja-JP"/>
              <a:pPr/>
              <a:t>3</a:t>
            </a:fld>
            <a:endParaRPr lang="en-US"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ＭＳ Ｐゴシック" charset="-128"/>
              </a:rPr>
              <a:t>Comments </a:t>
            </a:r>
          </a:p>
        </p:txBody>
      </p:sp>
      <p:sp>
        <p:nvSpPr>
          <p:cNvPr id="5123" name="Content Placeholder 2"/>
          <p:cNvSpPr>
            <a:spLocks noGrp="1"/>
          </p:cNvSpPr>
          <p:nvPr>
            <p:ph idx="1"/>
          </p:nvPr>
        </p:nvSpPr>
        <p:spPr>
          <a:xfrm>
            <a:off x="201613" y="1000124"/>
            <a:ext cx="8299450" cy="5597227"/>
          </a:xfrm>
        </p:spPr>
        <p:txBody>
          <a:bodyPr/>
          <a:lstStyle/>
          <a:p>
            <a:r>
              <a:rPr lang="en-US" altLang="ja-JP" dirty="0" smtClean="0">
                <a:ea typeface="ＭＳ Ｐゴシック" charset="-128"/>
              </a:rPr>
              <a:t>LLC3 : </a:t>
            </a:r>
            <a:r>
              <a:rPr lang="en-US" dirty="0" smtClean="0"/>
              <a:t>Here the mutual authentication credentials are discussed again.  Is this different from the previous statement.  Especially, EAP is an authentication protocol. Can we recommend to use keys established through EAP to conduct TLS authentication? It is more likely, an TLS can be used as an EAP </a:t>
            </a:r>
            <a:r>
              <a:rPr lang="en-US" dirty="0" smtClean="0"/>
              <a:t>method</a:t>
            </a:r>
            <a:r>
              <a:rPr lang="en-US" dirty="0" smtClean="0"/>
              <a:t>. Do we need to recommend the authentication credentials. Can we assume that a MN and </a:t>
            </a:r>
            <a:r>
              <a:rPr lang="en-US" dirty="0" err="1" smtClean="0"/>
              <a:t>PoS</a:t>
            </a:r>
            <a:r>
              <a:rPr lang="en-US" dirty="0" smtClean="0"/>
              <a:t> have credentials to </a:t>
            </a:r>
            <a:r>
              <a:rPr lang="en-US" dirty="0" smtClean="0"/>
              <a:t>conduct </a:t>
            </a:r>
            <a:r>
              <a:rPr lang="en-US" dirty="0" smtClean="0"/>
              <a:t>a TLS authentication. </a:t>
            </a:r>
            <a:endParaRPr lang="en-US" altLang="ja-JP" dirty="0" smtClean="0">
              <a:ea typeface="ＭＳ Ｐゴシック" charset="-128"/>
            </a:endParaRPr>
          </a:p>
          <a:p>
            <a:r>
              <a:rPr lang="en-US" altLang="ja-JP" dirty="0" smtClean="0">
                <a:ea typeface="ＭＳ Ｐゴシック" charset="-128"/>
              </a:rPr>
              <a:t>Answer</a:t>
            </a:r>
            <a:r>
              <a:rPr lang="en-US" altLang="ja-JP" dirty="0" smtClean="0">
                <a:ea typeface="ＭＳ Ｐゴシック" charset="-128"/>
              </a:rPr>
              <a:t>:  How about if we write like this:</a:t>
            </a:r>
          </a:p>
          <a:p>
            <a:pPr>
              <a:buNone/>
            </a:pPr>
            <a:r>
              <a:rPr lang="en-US" b="1" dirty="0" smtClean="0"/>
              <a:t>TLS  Credential </a:t>
            </a:r>
            <a:endParaRPr lang="en-US" dirty="0" smtClean="0"/>
          </a:p>
          <a:p>
            <a:pPr>
              <a:buNone/>
            </a:pPr>
            <a:r>
              <a:rPr lang="en-US" dirty="0" smtClean="0"/>
              <a:t>  The credential may be based on a pre-shared key or a trusted third party like certificate authority.</a:t>
            </a:r>
            <a:endParaRPr lang="en-US" altLang="ja-JP" dirty="0" smtClean="0">
              <a:ea typeface="ＭＳ Ｐゴシック" charset="-128"/>
            </a:endParaRPr>
          </a:p>
          <a:p>
            <a:pPr>
              <a:buNone/>
            </a:pPr>
            <a:r>
              <a:rPr lang="en-US" altLang="ja-JP" dirty="0" smtClean="0">
                <a:ea typeface="ＭＳ Ｐゴシック" charset="-128"/>
              </a:rPr>
              <a:t>We can assume that MN and </a:t>
            </a:r>
            <a:r>
              <a:rPr lang="en-US" altLang="ja-JP" dirty="0" err="1" smtClean="0">
                <a:ea typeface="ＭＳ Ｐゴシック" charset="-128"/>
              </a:rPr>
              <a:t>PoS</a:t>
            </a:r>
            <a:r>
              <a:rPr lang="en-US" altLang="ja-JP" dirty="0" smtClean="0">
                <a:ea typeface="ＭＳ Ｐゴシック" charset="-128"/>
              </a:rPr>
              <a:t> have credentials to conduct a TLS authentication. This is more true when there is no access control</a:t>
            </a:r>
            <a:endParaRPr lang="en-US" altLang="ja-JP" dirty="0" smtClean="0">
              <a:ea typeface="ＭＳ Ｐゴシック" charset="-128"/>
            </a:endParaRPr>
          </a:p>
        </p:txBody>
      </p:sp>
      <p:sp>
        <p:nvSpPr>
          <p:cNvPr id="5125" name="Slide Number Placeholder 4"/>
          <p:cNvSpPr>
            <a:spLocks noGrp="1"/>
          </p:cNvSpPr>
          <p:nvPr>
            <p:ph type="sldNum" sz="quarter" idx="11"/>
          </p:nvPr>
        </p:nvSpPr>
        <p:spPr>
          <a:noFill/>
        </p:spPr>
        <p:txBody>
          <a:bodyPr/>
          <a:lstStyle/>
          <a:p>
            <a:fld id="{90CDD127-8332-4761-A1CE-D24A0A0796A2}" type="slidenum">
              <a:rPr lang="en-US" altLang="ja-JP"/>
              <a:pPr/>
              <a:t>4</a:t>
            </a:fld>
            <a:endParaRPr lang="en-US" altLang="ja-JP"/>
          </a:p>
        </p:txBody>
      </p:sp>
      <p:sp>
        <p:nvSpPr>
          <p:cNvPr id="6" name="Footer Placeholder 3"/>
          <p:cNvSpPr>
            <a:spLocks noGrp="1"/>
          </p:cNvSpPr>
          <p:nvPr>
            <p:ph type="ftr" sz="quarter" idx="10"/>
          </p:nvPr>
        </p:nvSpPr>
        <p:spPr>
          <a:xfrm>
            <a:off x="395536" y="6453336"/>
            <a:ext cx="2571750" cy="285750"/>
          </a:xfrm>
        </p:spPr>
        <p:txBody>
          <a:bodyPr/>
          <a:lstStyle/>
          <a:p>
            <a:pPr>
              <a:defRPr/>
            </a:pPr>
            <a:r>
              <a:rPr lang="en-US" dirty="0" smtClean="0"/>
              <a:t>21-10-0171-00-0sec</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ＭＳ Ｐゴシック" charset="-128"/>
              </a:rPr>
              <a:t>Comments </a:t>
            </a:r>
          </a:p>
        </p:txBody>
      </p:sp>
      <p:sp>
        <p:nvSpPr>
          <p:cNvPr id="5123" name="Content Placeholder 2"/>
          <p:cNvSpPr>
            <a:spLocks noGrp="1"/>
          </p:cNvSpPr>
          <p:nvPr>
            <p:ph idx="1"/>
          </p:nvPr>
        </p:nvSpPr>
        <p:spPr/>
        <p:txBody>
          <a:bodyPr/>
          <a:lstStyle/>
          <a:p>
            <a:pPr>
              <a:buNone/>
            </a:pPr>
            <a:endParaRPr lang="en-US" altLang="ja-JP" dirty="0" smtClean="0">
              <a:ea typeface="ＭＳ Ｐゴシック" charset="-128"/>
            </a:endParaRPr>
          </a:p>
          <a:p>
            <a:r>
              <a:rPr lang="en-US" altLang="ja-JP" dirty="0" smtClean="0">
                <a:ea typeface="ＭＳ Ｐゴシック" charset="-128"/>
              </a:rPr>
              <a:t>LLC4: </a:t>
            </a:r>
            <a:r>
              <a:rPr lang="en-US" dirty="0" smtClean="0"/>
              <a:t>I do not think we can recommend TLS or (D) TLS based on whether MIH is reliable. Can we? We keep DTLS as an option since MIH may be carried over UDP. (At least, this is the answered provided at July meeting.)</a:t>
            </a:r>
          </a:p>
          <a:p>
            <a:endParaRPr lang="en-US" altLang="ja-JP" dirty="0" smtClean="0">
              <a:ea typeface="ＭＳ Ｐゴシック" charset="-128"/>
            </a:endParaRPr>
          </a:p>
          <a:p>
            <a:r>
              <a:rPr lang="en-US" altLang="ja-JP" dirty="0" smtClean="0">
                <a:ea typeface="ＭＳ Ｐゴシック" charset="-128"/>
              </a:rPr>
              <a:t>Answer: </a:t>
            </a:r>
            <a:r>
              <a:rPr lang="en-US" altLang="ja-JP" dirty="0" smtClean="0">
                <a:ea typeface="ＭＳ Ｐゴシック" charset="-128"/>
              </a:rPr>
              <a:t>We can possibly recommend since IETF RFC recommends to use TCP when reliability is required. For example, ES and CS. Is it not obvious that if TCP is used , one needs to use TLS and (D)TLS for UDP?  What we are doing here is simply recommending the fact based on transport choice. </a:t>
            </a:r>
            <a:endParaRPr lang="en-US" altLang="ja-JP" dirty="0" smtClean="0">
              <a:ea typeface="ＭＳ Ｐゴシック" charset="-128"/>
            </a:endParaRPr>
          </a:p>
          <a:p>
            <a:endParaRPr lang="en-US" altLang="ja-JP" dirty="0" smtClean="0">
              <a:ea typeface="ＭＳ Ｐゴシック" charset="-128"/>
            </a:endParaRPr>
          </a:p>
          <a:p>
            <a:endParaRPr lang="en-US" altLang="ja-JP" dirty="0" smtClean="0">
              <a:ea typeface="ＭＳ Ｐゴシック" charset="-128"/>
            </a:endParaRPr>
          </a:p>
          <a:p>
            <a:pPr>
              <a:buNone/>
            </a:pPr>
            <a:endParaRPr lang="en-US" altLang="ja-JP" dirty="0" smtClean="0">
              <a:ea typeface="ＭＳ Ｐゴシック" charset="-128"/>
            </a:endParaRPr>
          </a:p>
        </p:txBody>
      </p:sp>
      <p:sp>
        <p:nvSpPr>
          <p:cNvPr id="4" name="Footer Placeholder 3"/>
          <p:cNvSpPr>
            <a:spLocks noGrp="1"/>
          </p:cNvSpPr>
          <p:nvPr>
            <p:ph type="ftr" sz="quarter" idx="10"/>
          </p:nvPr>
        </p:nvSpPr>
        <p:spPr/>
        <p:txBody>
          <a:bodyPr/>
          <a:lstStyle/>
          <a:p>
            <a:pPr>
              <a:defRPr/>
            </a:pPr>
            <a:r>
              <a:rPr lang="en-US" dirty="0" smtClean="0"/>
              <a:t>21-10-0171-00-0sec</a:t>
            </a:r>
            <a:endParaRPr lang="en-US" dirty="0"/>
          </a:p>
        </p:txBody>
      </p:sp>
      <p:sp>
        <p:nvSpPr>
          <p:cNvPr id="5125" name="Slide Number Placeholder 4"/>
          <p:cNvSpPr>
            <a:spLocks noGrp="1"/>
          </p:cNvSpPr>
          <p:nvPr>
            <p:ph type="sldNum" sz="quarter" idx="11"/>
          </p:nvPr>
        </p:nvSpPr>
        <p:spPr>
          <a:noFill/>
        </p:spPr>
        <p:txBody>
          <a:bodyPr/>
          <a:lstStyle/>
          <a:p>
            <a:fld id="{90CDD127-8332-4761-A1CE-D24A0A0796A2}" type="slidenum">
              <a:rPr lang="en-US" altLang="ja-JP"/>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ＭＳ Ｐゴシック" charset="-128"/>
              </a:rPr>
              <a:t>Comments </a:t>
            </a:r>
          </a:p>
        </p:txBody>
      </p:sp>
      <p:sp>
        <p:nvSpPr>
          <p:cNvPr id="5123" name="Content Placeholder 2"/>
          <p:cNvSpPr>
            <a:spLocks noGrp="1"/>
          </p:cNvSpPr>
          <p:nvPr>
            <p:ph idx="1"/>
          </p:nvPr>
        </p:nvSpPr>
        <p:spPr/>
        <p:txBody>
          <a:bodyPr/>
          <a:lstStyle/>
          <a:p>
            <a:pPr>
              <a:buNone/>
            </a:pPr>
            <a:endParaRPr lang="en-US" altLang="ja-JP" dirty="0" smtClean="0">
              <a:ea typeface="ＭＳ Ｐゴシック" charset="-128"/>
            </a:endParaRPr>
          </a:p>
          <a:p>
            <a:r>
              <a:rPr lang="en-US" altLang="ja-JP" dirty="0" smtClean="0">
                <a:ea typeface="ＭＳ Ｐゴシック" charset="-128"/>
              </a:rPr>
              <a:t>LLC5: </a:t>
            </a:r>
            <a:r>
              <a:rPr lang="en-US" dirty="0" smtClean="0"/>
              <a:t>How to maintain this mapping? Is this in the scope of 21a? Do we need add some more details here? </a:t>
            </a:r>
          </a:p>
          <a:p>
            <a:endParaRPr lang="en-US" altLang="ja-JP" dirty="0" smtClean="0">
              <a:ea typeface="ＭＳ Ｐゴシック" charset="-128"/>
            </a:endParaRPr>
          </a:p>
          <a:p>
            <a:r>
              <a:rPr lang="en-US" altLang="ja-JP" dirty="0" smtClean="0">
                <a:ea typeface="ＭＳ Ｐゴシック" charset="-128"/>
              </a:rPr>
              <a:t>Answer: A </a:t>
            </a:r>
            <a:r>
              <a:rPr lang="en-US" altLang="ja-JP" dirty="0" smtClean="0">
                <a:ea typeface="ＭＳ Ｐゴシック" charset="-128"/>
              </a:rPr>
              <a:t>Session TLV is defined to maintain </a:t>
            </a:r>
            <a:r>
              <a:rPr lang="en-US" altLang="ja-JP" dirty="0" smtClean="0">
                <a:ea typeface="ＭＳ Ｐゴシック" charset="-128"/>
              </a:rPr>
              <a:t>the mapping</a:t>
            </a:r>
            <a:r>
              <a:rPr lang="en-US" altLang="ja-JP" dirty="0" smtClean="0">
                <a:ea typeface="ＭＳ Ｐゴシック" charset="-128"/>
              </a:rPr>
              <a:t>. We </a:t>
            </a:r>
            <a:r>
              <a:rPr lang="en-US" altLang="ja-JP" dirty="0" smtClean="0">
                <a:ea typeface="ＭＳ Ｐゴシック" charset="-128"/>
              </a:rPr>
              <a:t>may need </a:t>
            </a:r>
            <a:r>
              <a:rPr lang="en-US" altLang="ja-JP" dirty="0" smtClean="0">
                <a:ea typeface="ＭＳ Ｐゴシック" charset="-128"/>
              </a:rPr>
              <a:t>to </a:t>
            </a:r>
            <a:r>
              <a:rPr lang="en-US" altLang="ja-JP" dirty="0" smtClean="0">
                <a:ea typeface="ＭＳ Ｐゴシック" charset="-128"/>
              </a:rPr>
              <a:t>explain this clearly. </a:t>
            </a:r>
            <a:endParaRPr lang="en-US" altLang="ja-JP" dirty="0" smtClean="0">
              <a:ea typeface="ＭＳ Ｐゴシック" charset="-128"/>
            </a:endParaRPr>
          </a:p>
        </p:txBody>
      </p:sp>
      <p:sp>
        <p:nvSpPr>
          <p:cNvPr id="4" name="Footer Placeholder 3"/>
          <p:cNvSpPr>
            <a:spLocks noGrp="1"/>
          </p:cNvSpPr>
          <p:nvPr>
            <p:ph type="ftr" sz="quarter" idx="10"/>
          </p:nvPr>
        </p:nvSpPr>
        <p:spPr/>
        <p:txBody>
          <a:bodyPr/>
          <a:lstStyle/>
          <a:p>
            <a:pPr>
              <a:defRPr/>
            </a:pPr>
            <a:r>
              <a:rPr lang="en-US" dirty="0" smtClean="0"/>
              <a:t>21-10-0171-00-0sec</a:t>
            </a:r>
            <a:endParaRPr lang="en-US" dirty="0"/>
          </a:p>
        </p:txBody>
      </p:sp>
      <p:sp>
        <p:nvSpPr>
          <p:cNvPr id="5125" name="Slide Number Placeholder 4"/>
          <p:cNvSpPr>
            <a:spLocks noGrp="1"/>
          </p:cNvSpPr>
          <p:nvPr>
            <p:ph type="sldNum" sz="quarter" idx="11"/>
          </p:nvPr>
        </p:nvSpPr>
        <p:spPr>
          <a:noFill/>
        </p:spPr>
        <p:txBody>
          <a:bodyPr/>
          <a:lstStyle/>
          <a:p>
            <a:fld id="{90CDD127-8332-4761-A1CE-D24A0A0796A2}" type="slidenum">
              <a:rPr lang="en-US" altLang="ja-JP"/>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ＭＳ Ｐゴシック" charset="-128"/>
              </a:rPr>
              <a:t>Comments </a:t>
            </a:r>
          </a:p>
        </p:txBody>
      </p:sp>
      <p:sp>
        <p:nvSpPr>
          <p:cNvPr id="5123" name="Content Placeholder 2"/>
          <p:cNvSpPr>
            <a:spLocks noGrp="1"/>
          </p:cNvSpPr>
          <p:nvPr>
            <p:ph idx="1"/>
          </p:nvPr>
        </p:nvSpPr>
        <p:spPr/>
        <p:txBody>
          <a:bodyPr/>
          <a:lstStyle/>
          <a:p>
            <a:r>
              <a:rPr lang="en-US" altLang="ja-JP" dirty="0" smtClean="0">
                <a:ea typeface="ＭＳ Ｐゴシック" charset="-128"/>
              </a:rPr>
              <a:t>LLC6: </a:t>
            </a:r>
            <a:r>
              <a:rPr lang="en-US" dirty="0" smtClean="0"/>
              <a:t>This is very confusing. If an MIH SA is established, then we need to distinguish this SA with SA in EAP MIH authentication case. </a:t>
            </a:r>
          </a:p>
          <a:p>
            <a:endParaRPr lang="en-US" altLang="ja-JP" dirty="0" smtClean="0">
              <a:ea typeface="ＭＳ Ｐゴシック" charset="-128"/>
            </a:endParaRPr>
          </a:p>
          <a:p>
            <a:r>
              <a:rPr lang="en-US" altLang="ja-JP" dirty="0" smtClean="0">
                <a:ea typeface="ＭＳ Ｐゴシック" charset="-128"/>
              </a:rPr>
              <a:t>Answer</a:t>
            </a:r>
            <a:r>
              <a:rPr lang="en-US" altLang="ja-JP" dirty="0" smtClean="0">
                <a:ea typeface="ＭＳ Ｐゴシック" charset="-128"/>
              </a:rPr>
              <a:t>: </a:t>
            </a:r>
            <a:r>
              <a:rPr lang="en-US" altLang="ja-JP" dirty="0" smtClean="0">
                <a:ea typeface="ＭＳ Ｐゴシック" charset="-128"/>
              </a:rPr>
              <a:t>Agree. We will define MIH </a:t>
            </a:r>
            <a:r>
              <a:rPr lang="en-US" altLang="ja-JP" dirty="0" smtClean="0">
                <a:ea typeface="ＭＳ Ｐゴシック" charset="-128"/>
              </a:rPr>
              <a:t>SA </a:t>
            </a:r>
            <a:r>
              <a:rPr lang="en-US" altLang="ja-JP" dirty="0" smtClean="0">
                <a:ea typeface="ＭＳ Ｐゴシック" charset="-128"/>
              </a:rPr>
              <a:t>clearly in consultation with </a:t>
            </a:r>
            <a:r>
              <a:rPr lang="en-US" altLang="ja-JP" dirty="0" err="1" smtClean="0">
                <a:ea typeface="ＭＳ Ｐゴシック" charset="-128"/>
              </a:rPr>
              <a:t>Rafa</a:t>
            </a:r>
            <a:r>
              <a:rPr lang="en-US" altLang="ja-JP" dirty="0" smtClean="0">
                <a:ea typeface="ＭＳ Ｐゴシック" charset="-128"/>
              </a:rPr>
              <a:t> and Fernando. Hopefully, </a:t>
            </a:r>
            <a:r>
              <a:rPr lang="en-US" altLang="ja-JP" dirty="0" smtClean="0">
                <a:ea typeface="ＭＳ Ｐゴシック" charset="-128"/>
              </a:rPr>
              <a:t>t</a:t>
            </a:r>
            <a:r>
              <a:rPr lang="en-US" altLang="ja-JP" dirty="0" smtClean="0">
                <a:ea typeface="ＭＳ Ｐゴシック" charset="-128"/>
              </a:rPr>
              <a:t>his will also answer </a:t>
            </a:r>
            <a:r>
              <a:rPr lang="en-US" altLang="ja-JP" dirty="0" smtClean="0">
                <a:ea typeface="ＭＳ Ｐゴシック" charset="-128"/>
              </a:rPr>
              <a:t>the two main questions at the beginning. </a:t>
            </a:r>
          </a:p>
        </p:txBody>
      </p:sp>
      <p:sp>
        <p:nvSpPr>
          <p:cNvPr id="4" name="Footer Placeholder 3"/>
          <p:cNvSpPr>
            <a:spLocks noGrp="1"/>
          </p:cNvSpPr>
          <p:nvPr>
            <p:ph type="ftr" sz="quarter" idx="10"/>
          </p:nvPr>
        </p:nvSpPr>
        <p:spPr/>
        <p:txBody>
          <a:bodyPr/>
          <a:lstStyle/>
          <a:p>
            <a:pPr>
              <a:defRPr/>
            </a:pPr>
            <a:r>
              <a:rPr lang="en-US" dirty="0" smtClean="0"/>
              <a:t>21-10-0171-00-0sec</a:t>
            </a:r>
            <a:endParaRPr lang="en-US" dirty="0"/>
          </a:p>
        </p:txBody>
      </p:sp>
      <p:sp>
        <p:nvSpPr>
          <p:cNvPr id="5125" name="Slide Number Placeholder 4"/>
          <p:cNvSpPr>
            <a:spLocks noGrp="1"/>
          </p:cNvSpPr>
          <p:nvPr>
            <p:ph type="sldNum" sz="quarter" idx="11"/>
          </p:nvPr>
        </p:nvSpPr>
        <p:spPr>
          <a:noFill/>
        </p:spPr>
        <p:txBody>
          <a:bodyPr/>
          <a:lstStyle/>
          <a:p>
            <a:fld id="{90CDD127-8332-4761-A1CE-D24A0A0796A2}" type="slidenum">
              <a:rPr lang="en-US" altLang="ja-JP"/>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ＭＳ Ｐゴシック" charset="-128"/>
              </a:rPr>
              <a:t>Comments </a:t>
            </a:r>
          </a:p>
        </p:txBody>
      </p:sp>
      <p:sp>
        <p:nvSpPr>
          <p:cNvPr id="5123" name="Content Placeholder 2"/>
          <p:cNvSpPr>
            <a:spLocks noGrp="1"/>
          </p:cNvSpPr>
          <p:nvPr>
            <p:ph idx="1"/>
          </p:nvPr>
        </p:nvSpPr>
        <p:spPr/>
        <p:txBody>
          <a:bodyPr/>
          <a:lstStyle/>
          <a:p>
            <a:r>
              <a:rPr lang="en-US" altLang="ja-JP" dirty="0" smtClean="0">
                <a:ea typeface="ＭＳ Ｐゴシック" charset="-128"/>
              </a:rPr>
              <a:t>LLC7: </a:t>
            </a:r>
            <a:r>
              <a:rPr lang="en-US" dirty="0" smtClean="0"/>
              <a:t>Again, this must be specified. Is this bootstrap TLS key to establish a MIH SA or use the record layer to protect MIH messages? </a:t>
            </a:r>
          </a:p>
          <a:p>
            <a:pPr>
              <a:buNone/>
            </a:pPr>
            <a:endParaRPr lang="en-US" altLang="ja-JP" dirty="0" smtClean="0">
              <a:solidFill>
                <a:srgbClr val="FF0000"/>
              </a:solidFill>
              <a:ea typeface="ＭＳ Ｐゴシック" charset="-128"/>
            </a:endParaRPr>
          </a:p>
          <a:p>
            <a:r>
              <a:rPr lang="en-US" altLang="ja-JP" dirty="0" smtClean="0">
                <a:ea typeface="ＭＳ Ｐゴシック" charset="-128"/>
              </a:rPr>
              <a:t>Answer: </a:t>
            </a:r>
            <a:r>
              <a:rPr lang="en-US" altLang="ja-JP" dirty="0" smtClean="0">
                <a:ea typeface="ＭＳ Ｐゴシック" charset="-128"/>
              </a:rPr>
              <a:t>When </a:t>
            </a:r>
            <a:r>
              <a:rPr lang="en-US" altLang="ja-JP" dirty="0" smtClean="0">
                <a:ea typeface="ＭＳ Ｐゴシック" charset="-128"/>
              </a:rPr>
              <a:t>we use MIH SA for (D)TLS based protection, it means </a:t>
            </a:r>
            <a:r>
              <a:rPr lang="en-US" altLang="ja-JP" dirty="0" smtClean="0">
                <a:ea typeface="ＭＳ Ｐゴシック" charset="-128"/>
              </a:rPr>
              <a:t>that we </a:t>
            </a:r>
            <a:r>
              <a:rPr lang="en-US" altLang="ja-JP" dirty="0" smtClean="0">
                <a:ea typeface="ＭＳ Ｐゴシック" charset="-128"/>
              </a:rPr>
              <a:t>use TLS record layer to protect MIH PDU carried in TLS TLV.  W</a:t>
            </a:r>
            <a:r>
              <a:rPr lang="en-US" altLang="ja-JP" dirty="0" smtClean="0">
                <a:ea typeface="ＭＳ Ｐゴシック" charset="-128"/>
              </a:rPr>
              <a:t>e  will clearly this when we define </a:t>
            </a:r>
            <a:r>
              <a:rPr lang="en-US" altLang="ja-JP" dirty="0" smtClean="0">
                <a:ea typeface="ＭＳ Ｐゴシック" charset="-128"/>
              </a:rPr>
              <a:t>MIH </a:t>
            </a:r>
            <a:r>
              <a:rPr lang="en-US" altLang="ja-JP" dirty="0" smtClean="0">
                <a:ea typeface="ＭＳ Ｐゴシック" charset="-128"/>
              </a:rPr>
              <a:t>SA.</a:t>
            </a:r>
            <a:endParaRPr lang="en-US" altLang="ja-JP" dirty="0" smtClean="0">
              <a:ea typeface="ＭＳ Ｐゴシック" charset="-128"/>
            </a:endParaRPr>
          </a:p>
        </p:txBody>
      </p:sp>
      <p:sp>
        <p:nvSpPr>
          <p:cNvPr id="4" name="Footer Placeholder 3"/>
          <p:cNvSpPr>
            <a:spLocks noGrp="1"/>
          </p:cNvSpPr>
          <p:nvPr>
            <p:ph type="ftr" sz="quarter" idx="10"/>
          </p:nvPr>
        </p:nvSpPr>
        <p:spPr/>
        <p:txBody>
          <a:bodyPr/>
          <a:lstStyle/>
          <a:p>
            <a:pPr>
              <a:defRPr/>
            </a:pPr>
            <a:r>
              <a:rPr lang="en-US" dirty="0" smtClean="0"/>
              <a:t>21-10-0171-00-0sec</a:t>
            </a:r>
            <a:endParaRPr lang="en-US" dirty="0"/>
          </a:p>
        </p:txBody>
      </p:sp>
      <p:sp>
        <p:nvSpPr>
          <p:cNvPr id="5125" name="Slide Number Placeholder 4"/>
          <p:cNvSpPr>
            <a:spLocks noGrp="1"/>
          </p:cNvSpPr>
          <p:nvPr>
            <p:ph type="sldNum" sz="quarter" idx="11"/>
          </p:nvPr>
        </p:nvSpPr>
        <p:spPr>
          <a:noFill/>
        </p:spPr>
        <p:txBody>
          <a:bodyPr/>
          <a:lstStyle/>
          <a:p>
            <a:fld id="{90CDD127-8332-4761-A1CE-D24A0A0796A2}" type="slidenum">
              <a:rPr lang="en-US" altLang="ja-JP"/>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ＭＳ Ｐゴシック" charset="-128"/>
              </a:rPr>
              <a:t>Comments </a:t>
            </a:r>
          </a:p>
        </p:txBody>
      </p:sp>
      <p:sp>
        <p:nvSpPr>
          <p:cNvPr id="5123" name="Content Placeholder 2"/>
          <p:cNvSpPr>
            <a:spLocks noGrp="1"/>
          </p:cNvSpPr>
          <p:nvPr>
            <p:ph idx="1"/>
          </p:nvPr>
        </p:nvSpPr>
        <p:spPr/>
        <p:txBody>
          <a:bodyPr/>
          <a:lstStyle/>
          <a:p>
            <a:r>
              <a:rPr lang="en-US" altLang="ja-JP" dirty="0" smtClean="0">
                <a:ea typeface="ＭＳ Ｐゴシック" charset="-128"/>
              </a:rPr>
              <a:t>LLC8: </a:t>
            </a:r>
            <a:r>
              <a:rPr lang="en-US" dirty="0" smtClean="0"/>
              <a:t>Here whether it is TLS which carries MIH or MIH carries TLS?  </a:t>
            </a:r>
          </a:p>
          <a:p>
            <a:pPr>
              <a:buNone/>
            </a:pPr>
            <a:endParaRPr lang="en-US" altLang="ja-JP" dirty="0" smtClean="0">
              <a:ea typeface="ＭＳ Ｐゴシック" charset="-128"/>
            </a:endParaRPr>
          </a:p>
          <a:p>
            <a:r>
              <a:rPr lang="en-US" altLang="ja-JP" dirty="0" smtClean="0">
                <a:ea typeface="ＭＳ Ｐゴシック" charset="-128"/>
              </a:rPr>
              <a:t>Answer: </a:t>
            </a:r>
            <a:r>
              <a:rPr lang="en-US" altLang="ja-JP" dirty="0" smtClean="0">
                <a:ea typeface="ＭＳ Ｐゴシック" charset="-128"/>
              </a:rPr>
              <a:t>MIHS </a:t>
            </a:r>
            <a:r>
              <a:rPr lang="en-US" altLang="ja-JP" dirty="0" smtClean="0">
                <a:ea typeface="ＭＳ Ｐゴシック" charset="-128"/>
              </a:rPr>
              <a:t>PDU carries a TLS TLV and a MIH PDU carrying MIH registration message is contained in the TLS TLV as a TLS record.</a:t>
            </a:r>
            <a:endParaRPr lang="en-US" altLang="ja-JP" dirty="0" smtClean="0">
              <a:ea typeface="ＭＳ Ｐゴシック" charset="-128"/>
            </a:endParaRPr>
          </a:p>
        </p:txBody>
      </p:sp>
      <p:sp>
        <p:nvSpPr>
          <p:cNvPr id="4" name="Footer Placeholder 3"/>
          <p:cNvSpPr>
            <a:spLocks noGrp="1"/>
          </p:cNvSpPr>
          <p:nvPr>
            <p:ph type="ftr" sz="quarter" idx="10"/>
          </p:nvPr>
        </p:nvSpPr>
        <p:spPr/>
        <p:txBody>
          <a:bodyPr/>
          <a:lstStyle/>
          <a:p>
            <a:pPr>
              <a:defRPr/>
            </a:pPr>
            <a:r>
              <a:rPr lang="en-US" dirty="0" smtClean="0"/>
              <a:t>21-10-0171-00-0sec</a:t>
            </a:r>
            <a:endParaRPr lang="en-US" dirty="0"/>
          </a:p>
        </p:txBody>
      </p:sp>
      <p:sp>
        <p:nvSpPr>
          <p:cNvPr id="5125" name="Slide Number Placeholder 4"/>
          <p:cNvSpPr>
            <a:spLocks noGrp="1"/>
          </p:cNvSpPr>
          <p:nvPr>
            <p:ph type="sldNum" sz="quarter" idx="11"/>
          </p:nvPr>
        </p:nvSpPr>
        <p:spPr>
          <a:noFill/>
        </p:spPr>
        <p:txBody>
          <a:bodyPr/>
          <a:lstStyle/>
          <a:p>
            <a:fld id="{90CDD127-8332-4761-A1CE-D24A0A0796A2}" type="slidenum">
              <a:rPr lang="en-US" altLang="ja-JP"/>
              <a:pPr/>
              <a:t>9</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9063</TotalTime>
  <Words>1032</Words>
  <Application>Microsoft Office PowerPoint</Application>
  <PresentationFormat>On-screen Show (4:3)</PresentationFormat>
  <Paragraphs>96</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blank presentation</vt:lpstr>
      <vt:lpstr>Slide 1</vt:lpstr>
      <vt:lpstr>Slide 2</vt:lpstr>
      <vt:lpstr>Comments </vt:lpstr>
      <vt:lpstr>Comments </vt:lpstr>
      <vt:lpstr>Comments </vt:lpstr>
      <vt:lpstr>Comments </vt:lpstr>
      <vt:lpstr>Comments </vt:lpstr>
      <vt:lpstr>Comments </vt:lpstr>
      <vt:lpstr>Comments </vt:lpstr>
      <vt:lpstr>Comments </vt:lpstr>
      <vt:lpstr>Comments </vt:lpstr>
      <vt:lpstr>Comments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Subir Das</dc:creator>
  <cp:lastModifiedBy>Subir Das</cp:lastModifiedBy>
  <cp:revision>882</cp:revision>
  <dcterms:created xsi:type="dcterms:W3CDTF">1601-01-01T00:00:00Z</dcterms:created>
  <dcterms:modified xsi:type="dcterms:W3CDTF">2010-08-17T12:53:32Z</dcterms:modified>
</cp:coreProperties>
</file>