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56" d="100"/>
          <a:sy n="56" d="100"/>
        </p:scale>
        <p:origin x="988" y="5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3/10/2025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tr-TR" dirty="0"/>
              <a:t> </a:t>
            </a:r>
            <a:r>
              <a:rPr lang="en-US" dirty="0"/>
              <a:t>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registration"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en-GB" sz="3600" dirty="0"/>
              <a:t> 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3</a:t>
            </a:r>
            <a:r>
              <a:rPr lang="en-GB" sz="2200" b="0" dirty="0"/>
              <a:t>-1</a:t>
            </a:r>
            <a:r>
              <a:rPr lang="tr-TR" sz="2200" b="0" dirty="0"/>
              <a:t>0</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60</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March 2025</a:t>
            </a:r>
            <a:endParaRPr lang="en-GB" dirty="0"/>
          </a:p>
        </p:txBody>
      </p:sp>
      <p:graphicFrame>
        <p:nvGraphicFramePr>
          <p:cNvPr id="9" name="Table 7">
            <a:extLst>
              <a:ext uri="{FF2B5EF4-FFF2-40B4-BE49-F238E27FC236}">
                <a16:creationId xmlns:a16="http://schemas.microsoft.com/office/drawing/2014/main" id="{452E6148-6AB8-BCEF-0AE5-6B31765CA6B1}"/>
              </a:ext>
            </a:extLst>
          </p:cNvPr>
          <p:cNvGraphicFramePr>
            <a:graphicFrameLocks/>
          </p:cNvGraphicFramePr>
          <p:nvPr>
            <p:extLst>
              <p:ext uri="{D42A27DB-BD31-4B8C-83A1-F6EECF244321}">
                <p14:modId xmlns:p14="http://schemas.microsoft.com/office/powerpoint/2010/main" val="1972123987"/>
              </p:ext>
            </p:extLst>
          </p:nvPr>
        </p:nvGraphicFramePr>
        <p:xfrm>
          <a:off x="914400" y="21336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a:t>
                      </a:r>
                      <a:r>
                        <a:rPr lang="tr-TR" sz="2000" dirty="0" err="1">
                          <a:latin typeface="Calibri" panose="020F0502020204030204" pitchFamily="34" charset="0"/>
                          <a:cs typeface="Calibri" panose="020F0502020204030204" pitchFamily="34" charset="0"/>
                        </a:rPr>
                        <a:t>ing</a:t>
                      </a:r>
                      <a:r>
                        <a:rPr lang="en-US" sz="2000" dirty="0">
                          <a:latin typeface="Calibri" panose="020F0502020204030204" pitchFamily="34" charset="0"/>
                          <a:cs typeface="Calibri" panose="020F0502020204030204" pitchFamily="34" charset="0"/>
                        </a:rPr>
                        <a:t>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No voting between </a:t>
            </a:r>
            <a:r>
              <a:rPr lang="tr-TR" sz="2400" b="0" i="0" dirty="0" err="1">
                <a:solidFill>
                  <a:srgbClr val="222222"/>
                </a:solidFill>
                <a:effectLst/>
                <a:highlight>
                  <a:srgbClr val="FFFFFF"/>
                </a:highlight>
                <a:ea typeface="Calibri" panose="020F0502020204030204" pitchFamily="34" charset="0"/>
                <a:cs typeface="Calibri" panose="020F0502020204030204" pitchFamily="34" charset="0"/>
              </a:rPr>
              <a:t>January</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 and </a:t>
            </a:r>
            <a:r>
              <a:rPr lang="tr-TR" sz="2400" b="0" i="0" dirty="0" err="1">
                <a:solidFill>
                  <a:srgbClr val="222222"/>
                </a:solidFill>
                <a:effectLst/>
                <a:highlight>
                  <a:srgbClr val="FFFFFF"/>
                </a:highlight>
                <a:ea typeface="Calibri" panose="020F0502020204030204" pitchFamily="34" charset="0"/>
                <a:cs typeface="Calibri" panose="020F0502020204030204" pitchFamily="34" charset="0"/>
              </a:rPr>
              <a:t>March</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 meetings</a:t>
            </a:r>
            <a:r>
              <a:rPr lang="en-US" sz="1600" b="0" i="0" dirty="0">
                <a:solidFill>
                  <a:srgbClr val="222222"/>
                </a:solidFill>
                <a:effectLst/>
                <a:highlight>
                  <a:srgbClr val="FFFFFF"/>
                </a:highlight>
                <a:latin typeface="Arial" panose="020B0604020202020204" pitchFamily="34" charset="0"/>
              </a:rPr>
              <a:t>.</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r>
              <a:rPr lang="en-US" sz="2400" b="1" i="0" u="none" strike="noStrike" kern="1200" dirty="0">
                <a:solidFill>
                  <a:srgbClr val="000000"/>
                </a:solidFill>
                <a:effectLst/>
                <a:ea typeface="Calibri" panose="020F0502020204030204" pitchFamily="34" charset="0"/>
                <a:cs typeface="Calibri" panose="020F0502020204030204" pitchFamily="34" charset="0"/>
              </a:rPr>
              <a:t>IEEE 802.11ah and IEEE 802.15.4g SUN OFDM PHY Coexistence Simulation,</a:t>
            </a:r>
            <a:r>
              <a:rPr lang="en-US" sz="2400" b="0" dirty="0">
                <a:ea typeface="Calibri" panose="020F0502020204030204" pitchFamily="34" charset="0"/>
                <a:cs typeface="Calibri" panose="020F0502020204030204" pitchFamily="34" charset="0"/>
              </a:rPr>
              <a:t> </a:t>
            </a:r>
            <a:r>
              <a:rPr lang="en-US" sz="2400" i="0" u="none" strike="noStrike" kern="1200" dirty="0" err="1">
                <a:solidFill>
                  <a:srgbClr val="000000"/>
                </a:solidFill>
                <a:effectLst/>
                <a:ea typeface="Calibri" panose="020F0502020204030204" pitchFamily="34" charset="0"/>
                <a:cs typeface="Calibri" panose="020F0502020204030204" pitchFamily="34" charset="0"/>
              </a:rPr>
              <a:t>Takenori</a:t>
            </a:r>
            <a:r>
              <a:rPr lang="en-US" sz="2400" i="0" u="none" strike="noStrike" kern="1200" dirty="0">
                <a:solidFill>
                  <a:srgbClr val="000000"/>
                </a:solidFill>
                <a:effectLst/>
                <a:ea typeface="Calibri" panose="020F0502020204030204" pitchFamily="34" charset="0"/>
                <a:cs typeface="Calibri" panose="020F0502020204030204" pitchFamily="34" charset="0"/>
              </a:rPr>
              <a:t> Sumi</a:t>
            </a:r>
            <a:endParaRPr lang="en-US" sz="2400" i="0" u="none" strike="noStrike" dirty="0">
              <a:effectLst/>
              <a:ea typeface="Calibri" panose="020F0502020204030204" pitchFamily="34" charset="0"/>
              <a:cs typeface="Calibri" panose="020F0502020204030204" pitchFamily="34" charset="0"/>
            </a:endParaRP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a:t>
            </a:r>
            <a:r>
              <a:rPr lang="en-US" sz="2200" b="1" dirty="0" err="1"/>
              <a:t>Coex</a:t>
            </a:r>
            <a:r>
              <a:rPr lang="en-US" sz="2200" b="1" dirty="0"/>
              <a:t> (</a:t>
            </a:r>
            <a:r>
              <a:rPr lang="tr-TR" sz="2200" b="1" dirty="0" err="1"/>
              <a:t>Tuesday</a:t>
            </a:r>
            <a:r>
              <a:rPr lang="tr-TR" sz="2200" b="1" dirty="0"/>
              <a:t> AM2</a:t>
            </a:r>
            <a:r>
              <a:rPr lang="en-US" sz="2200" b="1" dirty="0"/>
              <a:t>)</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March 2025</a:t>
            </a:r>
            <a:endParaRPr lang="en-GB" dirty="0"/>
          </a:p>
        </p:txBody>
      </p:sp>
      <p:sp>
        <p:nvSpPr>
          <p:cNvPr id="7" name="Content Placeholder 2">
            <a:extLst>
              <a:ext uri="{FF2B5EF4-FFF2-40B4-BE49-F238E27FC236}">
                <a16:creationId xmlns:a16="http://schemas.microsoft.com/office/drawing/2014/main" id="{7DC29256-117F-C6B9-0739-968D30518C3B}"/>
              </a:ext>
            </a:extLst>
          </p:cNvPr>
          <p:cNvSpPr>
            <a:spLocks noGrp="1"/>
          </p:cNvSpPr>
          <p:nvPr>
            <p:ph idx="1"/>
          </p:nvPr>
        </p:nvSpPr>
        <p:spPr>
          <a:xfrm>
            <a:off x="731520" y="2113282"/>
            <a:ext cx="8288868" cy="4387427"/>
          </a:xfrm>
        </p:spPr>
        <p:txBody>
          <a:bodyPr/>
          <a:lstStyle/>
          <a:p>
            <a:pPr marL="0" indent="0" algn="l">
              <a:spcAft>
                <a:spcPts val="0"/>
              </a:spcAft>
              <a:buNone/>
            </a:pPr>
            <a:r>
              <a:rPr lang="tr-TR" sz="1600" b="0" dirty="0" err="1">
                <a:solidFill>
                  <a:srgbClr val="222222"/>
                </a:solidFill>
                <a:highlight>
                  <a:srgbClr val="FFFFFF"/>
                </a:highlight>
                <a:latin typeface="Arial" panose="020B0604020202020204" pitchFamily="34" charset="0"/>
              </a:rPr>
              <a:t>Monday</a:t>
            </a:r>
            <a:r>
              <a:rPr lang="tr-TR" sz="1600" b="0" dirty="0">
                <a:solidFill>
                  <a:srgbClr val="222222"/>
                </a:solidFill>
                <a:highlight>
                  <a:srgbClr val="FFFFFF"/>
                </a:highlight>
                <a:latin typeface="Arial" panose="020B0604020202020204" pitchFamily="34" charset="0"/>
              </a:rPr>
              <a:t> PM 2 (4:00-6:00)</a:t>
            </a:r>
          </a:p>
          <a:p>
            <a:pPr marL="0" indent="0" algn="l">
              <a:spcAft>
                <a:spcPts val="0"/>
              </a:spcAft>
              <a:buNone/>
            </a:pPr>
            <a:r>
              <a:rPr lang="tr-TR" sz="1600" b="0" i="0" dirty="0" err="1">
                <a:solidFill>
                  <a:srgbClr val="222222"/>
                </a:solidFill>
                <a:effectLst/>
                <a:highlight>
                  <a:srgbClr val="FFFFFF"/>
                </a:highlight>
                <a:latin typeface="Arial" panose="020B0604020202020204" pitchFamily="34" charset="0"/>
              </a:rPr>
              <a:t>Thur</a:t>
            </a:r>
            <a:r>
              <a:rPr lang="tr-TR" sz="1600" b="0" dirty="0" err="1">
                <a:solidFill>
                  <a:srgbClr val="222222"/>
                </a:solidFill>
                <a:highlight>
                  <a:srgbClr val="FFFFFF"/>
                </a:highlight>
                <a:latin typeface="Arial" panose="020B0604020202020204" pitchFamily="34" charset="0"/>
              </a:rPr>
              <a:t>sday</a:t>
            </a:r>
            <a:r>
              <a:rPr lang="tr-TR" sz="1600" b="0" dirty="0">
                <a:solidFill>
                  <a:srgbClr val="222222"/>
                </a:solidFill>
                <a:highlight>
                  <a:srgbClr val="FFFFFF"/>
                </a:highlight>
                <a:latin typeface="Arial" panose="020B0604020202020204" pitchFamily="34" charset="0"/>
              </a:rPr>
              <a:t> PM 3 (6:30-8:30)</a:t>
            </a:r>
            <a:endParaRPr lang="en-US" sz="1600" b="0" i="0" dirty="0">
              <a:solidFill>
                <a:srgbClr val="222222"/>
              </a:solidFill>
              <a:effectLst/>
              <a:highlight>
                <a:srgbClr val="FFFFFF"/>
              </a:highlight>
              <a:latin typeface="Arial" panose="020B0604020202020204" pitchFamily="34" charset="0"/>
            </a:endParaRPr>
          </a:p>
          <a:p>
            <a:endParaRPr lang="en-US" sz="2400" dirty="0"/>
          </a:p>
        </p:txBody>
      </p:sp>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a:t>
            </a:r>
            <a:r>
              <a:rPr lang="tr-TR" sz="2133" dirty="0" err="1"/>
              <a:t>March</a:t>
            </a:r>
            <a:r>
              <a:rPr lang="en-US" sz="2133" dirty="0"/>
              <a:t> IEEE 802 </a:t>
            </a:r>
            <a:r>
              <a:rPr lang="tr-TR" sz="2133" dirty="0" err="1"/>
              <a:t>plenary</a:t>
            </a:r>
            <a:r>
              <a:rPr lang="en-US" sz="2133" dirty="0"/>
              <a:t>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https://touchpoint.eventsair.com/2025-jan-ieee-802-wireless-interim-session/registration</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a:t>
            </a:r>
            <a:r>
              <a:rPr lang="tr-TR" sz="2800" dirty="0" err="1">
                <a:ea typeface="Calibri" panose="020F0502020204030204" pitchFamily="34" charset="0"/>
                <a:cs typeface="Calibri" panose="020F0502020204030204" pitchFamily="34" charset="0"/>
              </a:rPr>
              <a:t>January</a:t>
            </a:r>
            <a:r>
              <a:rPr lang="en-US" sz="2800" dirty="0">
                <a:ea typeface="Calibri" panose="020F0502020204030204" pitchFamily="34" charset="0"/>
                <a:cs typeface="Calibri" panose="020F0502020204030204" pitchFamily="34" charset="0"/>
              </a:rPr>
              <a:t> 2025 WG Minutes (2</a:t>
            </a:r>
            <a:r>
              <a:rPr lang="tr-TR" sz="2800" dirty="0">
                <a:ea typeface="Calibri" panose="020F0502020204030204" pitchFamily="34" charset="0"/>
                <a:cs typeface="Calibri" panose="020F0502020204030204" pitchFamily="34" charset="0"/>
              </a:rPr>
              <a:t>5</a:t>
            </a:r>
            <a:r>
              <a:rPr lang="en-US" sz="2800" dirty="0">
                <a:ea typeface="Calibri" panose="020F0502020204030204" pitchFamily="34" charset="0"/>
                <a:cs typeface="Calibri" panose="020F0502020204030204" pitchFamily="34" charset="0"/>
              </a:rPr>
              <a:t>/0</a:t>
            </a:r>
            <a:r>
              <a:rPr lang="tr-TR" sz="2800" dirty="0">
                <a:ea typeface="Calibri" panose="020F0502020204030204" pitchFamily="34" charset="0"/>
                <a:cs typeface="Calibri" panose="020F0502020204030204" pitchFamily="34" charset="0"/>
              </a:rPr>
              <a:t>09</a:t>
            </a:r>
            <a:r>
              <a:rPr lang="en-US" sz="2800" dirty="0">
                <a:ea typeface="Calibri" panose="020F0502020204030204" pitchFamily="34" charset="0"/>
                <a:cs typeface="Calibri" panose="020F0502020204030204" pitchFamily="34" charset="0"/>
              </a:rPr>
              <a:t>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4964</TotalTime>
  <Words>1930</Words>
  <Application>Microsoft Office PowerPoint</Application>
  <PresentationFormat>Özel</PresentationFormat>
  <Paragraphs>201</Paragraphs>
  <Slides>20</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20</vt:i4>
      </vt:variant>
    </vt:vector>
  </HeadingPairs>
  <TitlesOfParts>
    <vt:vector size="29" baseType="lpstr">
      <vt:lpstr>MS Gothic</vt:lpstr>
      <vt:lpstr>Arial</vt:lpstr>
      <vt:lpstr>Arial Unicode MS</vt:lpstr>
      <vt:lpstr>Calibri</vt:lpstr>
      <vt:lpstr>Courier New</vt:lpstr>
      <vt:lpstr>Monotype Sorts</vt:lpstr>
      <vt:lpstr>Times New Roman</vt:lpstr>
      <vt:lpstr>Wingdings</vt:lpstr>
      <vt:lpstr>Office Theme</vt:lpstr>
      <vt:lpstr>March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182</cp:revision>
  <cp:lastPrinted>2015-01-08T23:35:49Z</cp:lastPrinted>
  <dcterms:created xsi:type="dcterms:W3CDTF">2014-10-30T17:06:39Z</dcterms:created>
  <dcterms:modified xsi:type="dcterms:W3CDTF">2025-03-10T11:39:52Z</dcterms:modified>
</cp:coreProperties>
</file>