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18" r:id="rId3"/>
    <p:sldId id="315" r:id="rId4"/>
    <p:sldId id="424" r:id="rId5"/>
    <p:sldId id="314" r:id="rId6"/>
    <p:sldId id="312" r:id="rId7"/>
    <p:sldId id="319" r:id="rId8"/>
    <p:sldId id="423" r:id="rId9"/>
    <p:sldId id="317" r:id="rId10"/>
    <p:sldId id="321" r:id="rId11"/>
    <p:sldId id="320" r:id="rId1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108" d="100"/>
          <a:sy n="108" d="100"/>
        </p:scale>
        <p:origin x="666" y="3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3/6/2025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802.19-25/0010r0</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11569675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Jan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March 2025</a:t>
            </a:r>
          </a:p>
          <a:p>
            <a:pPr marL="0" indent="0" algn="ctr">
              <a:buNone/>
            </a:pPr>
            <a:r>
              <a:rPr lang="en-US" dirty="0"/>
              <a:t>Atlanta, GA, USA</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8" name="Picture 7">
            <a:extLst>
              <a:ext uri="{FF2B5EF4-FFF2-40B4-BE49-F238E27FC236}">
                <a16:creationId xmlns:a16="http://schemas.microsoft.com/office/drawing/2014/main" id="{19728F6A-6A02-D846-BDB0-532DC9C28FC1}"/>
              </a:ext>
            </a:extLst>
          </p:cNvPr>
          <p:cNvPicPr>
            <a:picLocks noChangeAspect="1"/>
          </p:cNvPicPr>
          <p:nvPr/>
        </p:nvPicPr>
        <p:blipFill>
          <a:blip r:embed="rId2"/>
          <a:stretch>
            <a:fillRect/>
          </a:stretch>
        </p:blipFill>
        <p:spPr>
          <a:xfrm>
            <a:off x="3453506" y="3276600"/>
            <a:ext cx="2846588" cy="2895951"/>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March</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Continue information gathering and sharing</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731520" y="731523"/>
            <a:ext cx="8288868" cy="431799"/>
          </a:xfrm>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489448276"/>
              </p:ext>
            </p:extLst>
          </p:nvPr>
        </p:nvGraphicFramePr>
        <p:xfrm>
          <a:off x="591079" y="1248731"/>
          <a:ext cx="8705321" cy="544131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11-November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00:10</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endParaRPr lang="en-US" sz="1600" dirty="0"/>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endParaRPr lang="en-US" sz="1600" dirty="0"/>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r>
                        <a:rPr lang="en-US" sz="1600" dirty="0"/>
                        <a:t>00:30</a:t>
                      </a:r>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Ideas and Discussions on IEEE 802.19.3a Recommended Practice</a:t>
                      </a:r>
                    </a:p>
                  </a:txBody>
                  <a:tcPr/>
                </a:tc>
                <a:tc>
                  <a:txBody>
                    <a:bodyPr/>
                    <a:lstStyle/>
                    <a:p>
                      <a:r>
                        <a:rPr lang="en-US" sz="1600" dirty="0"/>
                        <a:t>Jianlin Guo</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Updated features in 802.15.4</a:t>
                      </a:r>
                    </a:p>
                  </a:txBody>
                  <a:tcPr/>
                </a:tc>
                <a:tc>
                  <a:txBody>
                    <a:bodyPr/>
                    <a:lstStyle/>
                    <a:p>
                      <a:r>
                        <a:rPr lang="en-US" sz="1600" dirty="0"/>
                        <a:t>Ben Rolfe</a:t>
                      </a:r>
                    </a:p>
                  </a:txBody>
                  <a:tcPr/>
                </a:tc>
                <a:tc>
                  <a:txBody>
                    <a:bodyPr/>
                    <a:lstStyle/>
                    <a:p>
                      <a:r>
                        <a:rPr lang="en-US" sz="1600" dirty="0"/>
                        <a:t>00:20</a:t>
                      </a:r>
                    </a:p>
                  </a:txBody>
                  <a:tcPr/>
                </a:tc>
                <a:extLst>
                  <a:ext uri="{0D108BD9-81ED-4DB2-BD59-A6C34878D82A}">
                    <a16:rowId xmlns:a16="http://schemas.microsoft.com/office/drawing/2014/main" val="2921502864"/>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14-November</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6</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00:10</a:t>
                      </a:r>
                    </a:p>
                  </a:txBody>
                  <a:tcPr/>
                </a:tc>
                <a:extLst>
                  <a:ext uri="{0D108BD9-81ED-4DB2-BD59-A6C34878D82A}">
                    <a16:rowId xmlns:a16="http://schemas.microsoft.com/office/drawing/2014/main" val="3104991797"/>
                  </a:ext>
                </a:extLst>
              </a:tr>
              <a:tr h="193357">
                <a:tc>
                  <a:txBody>
                    <a:bodyPr/>
                    <a:lstStyle/>
                    <a:p>
                      <a:r>
                        <a:rPr lang="en-US" sz="1600" dirty="0"/>
                        <a:t>7</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7.1</a:t>
                      </a:r>
                    </a:p>
                  </a:txBody>
                  <a:tcPr/>
                </a:tc>
                <a:tc>
                  <a:txBody>
                    <a:bodyPr/>
                    <a:lstStyle/>
                    <a:p>
                      <a:r>
                        <a:rPr lang="en-US" sz="1600" dirty="0"/>
                        <a:t>To be announced</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TBD</a:t>
                      </a:r>
                    </a:p>
                  </a:txBody>
                  <a:tcPr/>
                </a:tc>
                <a:tc>
                  <a:txBody>
                    <a:bodyPr/>
                    <a:lstStyle/>
                    <a:p>
                      <a:r>
                        <a:rPr lang="en-US" sz="1600" dirty="0"/>
                        <a:t>00:90</a:t>
                      </a:r>
                    </a:p>
                  </a:txBody>
                  <a:tcPr/>
                </a:tc>
                <a:extLst>
                  <a:ext uri="{0D108BD9-81ED-4DB2-BD59-A6C34878D82A}">
                    <a16:rowId xmlns:a16="http://schemas.microsoft.com/office/drawing/2014/main" val="438814077"/>
                  </a:ext>
                </a:extLst>
              </a:tr>
              <a:tr h="223837">
                <a:tc>
                  <a:txBody>
                    <a:bodyPr/>
                    <a:lstStyle/>
                    <a:p>
                      <a:r>
                        <a:rPr lang="en-US" sz="1600" dirty="0"/>
                        <a:t>8</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00:10</a:t>
                      </a:r>
                    </a:p>
                  </a:txBody>
                  <a:tcPr/>
                </a:tc>
                <a:extLst>
                  <a:ext uri="{0D108BD9-81ED-4DB2-BD59-A6C34878D82A}">
                    <a16:rowId xmlns:a16="http://schemas.microsoft.com/office/drawing/2014/main" val="971427514"/>
                  </a:ext>
                </a:extLst>
              </a:tr>
              <a:tr h="223837">
                <a:tc>
                  <a:txBody>
                    <a:bodyPr/>
                    <a:lstStyle/>
                    <a:p>
                      <a:r>
                        <a:rPr lang="en-US" sz="1600" dirty="0"/>
                        <a:t>9</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3409947487"/>
                  </a:ext>
                </a:extLst>
              </a:tr>
              <a:tr h="223837">
                <a:tc>
                  <a:txBody>
                    <a:bodyPr/>
                    <a:lstStyle/>
                    <a:p>
                      <a:r>
                        <a:rPr lang="en-US" sz="1600" dirty="0"/>
                        <a:t>10</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84739761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Jan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Ø"/>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3994</TotalTime>
  <Words>531</Words>
  <Application>Microsoft Office PowerPoint</Application>
  <PresentationFormat>Custom</PresentationFormat>
  <Paragraphs>142</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 Unicode MS</vt:lpstr>
      <vt:lpstr>Arial</vt:lpstr>
      <vt:lpstr>Calibri</vt:lpstr>
      <vt:lpstr>Courier New</vt:lpstr>
      <vt:lpstr>Times New Roman</vt:lpstr>
      <vt:lpstr>Wingdings</vt:lpstr>
      <vt:lpstr>Office Theme</vt:lpstr>
      <vt:lpstr>TG 19.3a Agenda and Meeting Slides  March 2025</vt:lpstr>
      <vt:lpstr>Tg19.3a</vt:lpstr>
      <vt:lpstr>Project Overview</vt:lpstr>
      <vt:lpstr>Proposed Focus for March</vt:lpstr>
      <vt:lpstr>TG Overview</vt:lpstr>
      <vt:lpstr>Agenda</vt:lpstr>
      <vt:lpstr>Recess</vt:lpstr>
      <vt:lpstr>Next Steps</vt:lpstr>
      <vt:lpstr>Near Term Milestones</vt:lpstr>
      <vt:lpstr>Any Other Business?</vt:lpstr>
      <vt:lpstr>Adjourn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209</cp:revision>
  <cp:lastPrinted>2015-01-08T23:35:49Z</cp:lastPrinted>
  <dcterms:created xsi:type="dcterms:W3CDTF">2014-10-30T17:06:39Z</dcterms:created>
  <dcterms:modified xsi:type="dcterms:W3CDTF">2025-03-07T02:57:50Z</dcterms:modified>
</cp:coreProperties>
</file>