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8" r:id="rId3"/>
    <p:sldId id="315" r:id="rId4"/>
    <p:sldId id="314" r:id="rId5"/>
    <p:sldId id="312" r:id="rId6"/>
    <p:sldId id="317" r:id="rId7"/>
    <p:sldId id="31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802.19-25/0003r0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Jan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115696754"/>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et 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Wireless Interim Session, January 2025</a:t>
            </a:r>
          </a:p>
          <a:p>
            <a:pPr marL="0" indent="0" algn="ctr">
              <a:buNone/>
            </a:pPr>
            <a:r>
              <a:rPr lang="en-US" dirty="0"/>
              <a:t>Kobe, Japan</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9" name="Picture 8">
            <a:extLst>
              <a:ext uri="{FF2B5EF4-FFF2-40B4-BE49-F238E27FC236}">
                <a16:creationId xmlns:a16="http://schemas.microsoft.com/office/drawing/2014/main" id="{A0AA20AD-F5C3-B2FD-AA06-538C58A7884A}"/>
              </a:ext>
            </a:extLst>
          </p:cNvPr>
          <p:cNvPicPr>
            <a:picLocks noChangeAspect="1"/>
          </p:cNvPicPr>
          <p:nvPr/>
        </p:nvPicPr>
        <p:blipFill>
          <a:blip r:embed="rId2"/>
          <a:stretch>
            <a:fillRect/>
          </a:stretch>
        </p:blipFill>
        <p:spPr>
          <a:xfrm>
            <a:off x="2510585" y="3200400"/>
            <a:ext cx="4732430" cy="3680779"/>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731520" y="731523"/>
            <a:ext cx="8288868" cy="640078"/>
          </a:xfrm>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286460118"/>
              </p:ext>
            </p:extLst>
          </p:nvPr>
        </p:nvGraphicFramePr>
        <p:xfrm>
          <a:off x="632566" y="1457960"/>
          <a:ext cx="8486775" cy="54000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126119602"/>
                    </a:ext>
                  </a:extLst>
                </a:gridCol>
                <a:gridCol w="53340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b="1" dirty="0">
                          <a:solidFill>
                            <a:schemeClr val="accent2">
                              <a:lumMod val="50000"/>
                            </a:schemeClr>
                          </a:solidFill>
                        </a:rPr>
                        <a:t>Monday 11-November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355917">
                <a:tc>
                  <a:txBody>
                    <a:bodyPr/>
                    <a:lstStyle/>
                    <a:p>
                      <a:r>
                        <a:rPr lang="en-US" sz="1800" dirty="0"/>
                        <a:t>1.1</a:t>
                      </a:r>
                    </a:p>
                  </a:txBody>
                  <a:tcPr/>
                </a:tc>
                <a:tc>
                  <a:txBody>
                    <a:bodyPr/>
                    <a:lstStyle/>
                    <a:p>
                      <a:r>
                        <a:rPr lang="en-US" sz="1800" dirty="0"/>
                        <a:t>Agenda Review</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946731166"/>
                  </a:ext>
                </a:extLst>
              </a:tr>
              <a:tr h="355917">
                <a:tc>
                  <a:txBody>
                    <a:bodyPr/>
                    <a:lstStyle/>
                    <a:p>
                      <a:r>
                        <a:rPr lang="en-US" sz="1800" dirty="0"/>
                        <a:t>1.2</a:t>
                      </a:r>
                    </a:p>
                  </a:txBody>
                  <a:tcPr/>
                </a:tc>
                <a:tc>
                  <a:txBody>
                    <a:bodyPr/>
                    <a:lstStyle/>
                    <a:p>
                      <a:r>
                        <a:rPr lang="en-US" sz="1800" dirty="0"/>
                        <a:t>Approval of minutes</a:t>
                      </a:r>
                    </a:p>
                  </a:txBody>
                  <a:tcPr/>
                </a:tc>
                <a:tc>
                  <a:txBody>
                    <a:bodyPr/>
                    <a:lstStyle/>
                    <a:p>
                      <a:r>
                        <a:rPr lang="en-US" sz="1800" dirty="0"/>
                        <a:t>Chair</a:t>
                      </a:r>
                    </a:p>
                  </a:txBody>
                  <a:tcPr/>
                </a:tc>
                <a:tc>
                  <a:txBody>
                    <a:bodyPr/>
                    <a:lstStyle/>
                    <a:p>
                      <a:endParaRPr lang="en-US" sz="1800" dirty="0"/>
                    </a:p>
                  </a:txBody>
                  <a:tcPr/>
                </a:tc>
                <a:extLst>
                  <a:ext uri="{0D108BD9-81ED-4DB2-BD59-A6C34878D82A}">
                    <a16:rowId xmlns:a16="http://schemas.microsoft.com/office/drawing/2014/main" val="507187736"/>
                  </a:ext>
                </a:extLst>
              </a:tr>
              <a:tr h="223837">
                <a:tc>
                  <a:txBody>
                    <a:bodyPr/>
                    <a:lstStyle/>
                    <a:p>
                      <a:r>
                        <a:rPr lang="en-US" sz="1800" dirty="0"/>
                        <a:t>2</a:t>
                      </a:r>
                    </a:p>
                  </a:txBody>
                  <a:tcPr/>
                </a:tc>
                <a:tc>
                  <a:txBody>
                    <a:bodyPr/>
                    <a:lstStyle/>
                    <a:p>
                      <a:pPr algn="l"/>
                      <a:r>
                        <a:rPr lang="en-US" sz="1800" kern="1200" dirty="0">
                          <a:solidFill>
                            <a:schemeClr val="dk1"/>
                          </a:solidFill>
                          <a:latin typeface="+mn-lt"/>
                          <a:ea typeface="+mn-ea"/>
                          <a:cs typeface="+mn-cs"/>
                        </a:rPr>
                        <a:t>Technical Contributions and Discussion</a:t>
                      </a:r>
                    </a:p>
                  </a:txBody>
                  <a:tcPr anchor="ctr"/>
                </a:tc>
                <a:tc>
                  <a:txBody>
                    <a:bodyPr/>
                    <a:lstStyle/>
                    <a:p>
                      <a:r>
                        <a:rPr lang="en-US" sz="1800" kern="1200" dirty="0">
                          <a:solidFill>
                            <a:schemeClr val="dk1"/>
                          </a:solidFill>
                          <a:effectLst/>
                          <a:latin typeface="+mn-lt"/>
                          <a:ea typeface="+mn-ea"/>
                          <a:cs typeface="+mn-cs"/>
                        </a:rPr>
                        <a:t> </a:t>
                      </a:r>
                      <a:endParaRPr lang="en-US" sz="1800" dirty="0"/>
                    </a:p>
                  </a:txBody>
                  <a:tcPr/>
                </a:tc>
                <a:tc>
                  <a:txBody>
                    <a:bodyPr/>
                    <a:lstStyle/>
                    <a:p>
                      <a:r>
                        <a:rPr lang="en-US" sz="1800" dirty="0"/>
                        <a:t>00:30</a:t>
                      </a:r>
                    </a:p>
                  </a:txBody>
                  <a:tcPr/>
                </a:tc>
                <a:extLst>
                  <a:ext uri="{0D108BD9-81ED-4DB2-BD59-A6C34878D82A}">
                    <a16:rowId xmlns:a16="http://schemas.microsoft.com/office/drawing/2014/main" val="36521392"/>
                  </a:ext>
                </a:extLst>
              </a:tr>
              <a:tr h="223837">
                <a:tc>
                  <a:txBody>
                    <a:bodyPr/>
                    <a:lstStyle/>
                    <a:p>
                      <a:r>
                        <a:rPr lang="en-US" sz="18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Draft outline and discussion</a:t>
                      </a:r>
                    </a:p>
                  </a:txBody>
                  <a:tcPr/>
                </a:tc>
                <a:tc>
                  <a:txBody>
                    <a:bodyPr/>
                    <a:lstStyle/>
                    <a:p>
                      <a:endParaRPr lang="en-US" sz="1800" dirty="0"/>
                    </a:p>
                  </a:txBody>
                  <a:tcPr/>
                </a:tc>
                <a:tc>
                  <a:txBody>
                    <a:bodyPr/>
                    <a:lstStyle/>
                    <a:p>
                      <a:r>
                        <a:rPr lang="en-US" sz="1800" dirty="0"/>
                        <a:t>00:10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8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Schedule discussion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pPr marL="0" algn="l" defTabSz="975386" rtl="0" eaLnBrk="1" latinLnBrk="0" hangingPunct="1"/>
                      <a:r>
                        <a:rPr lang="en-US" sz="1800" kern="1200" dirty="0">
                          <a:solidFill>
                            <a:schemeClr val="dk1"/>
                          </a:solidFill>
                          <a:latin typeface="+mn-lt"/>
                          <a:ea typeface="+mn-ea"/>
                          <a:cs typeface="+mn-cs"/>
                        </a:rPr>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Recess</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772838150"/>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1" dirty="0">
                          <a:solidFill>
                            <a:schemeClr val="accent2">
                              <a:lumMod val="50000"/>
                            </a:schemeClr>
                          </a:solidFill>
                        </a:rPr>
                        <a:t>Thursday 14-November</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480054099"/>
                  </a:ext>
                </a:extLst>
              </a:tr>
              <a:tr h="223837">
                <a:tc>
                  <a:txBody>
                    <a:bodyPr/>
                    <a:lstStyle/>
                    <a:p>
                      <a:r>
                        <a:rPr lang="en-US" sz="1800" dirty="0"/>
                        <a:t>6</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IEEE 802.11ah and IEEE 802.15.4g SUN OFDM PHY Coexistence Simulation</a:t>
                      </a:r>
                    </a:p>
                  </a:txBody>
                  <a:tcPr/>
                </a:tc>
                <a:tc>
                  <a:txBody>
                    <a:bodyPr/>
                    <a:lstStyle/>
                    <a:p>
                      <a:r>
                        <a:rPr lang="en-US" sz="1920" b="0" i="0" kern="1200">
                          <a:solidFill>
                            <a:schemeClr val="dk1"/>
                          </a:solidFill>
                          <a:effectLst/>
                          <a:latin typeface="+mn-lt"/>
                          <a:ea typeface="+mn-ea"/>
                          <a:cs typeface="+mn-cs"/>
                        </a:rPr>
                        <a:t>Takenori Sumi</a:t>
                      </a:r>
                      <a:endParaRPr lang="en-US" sz="1800" dirty="0"/>
                    </a:p>
                  </a:txBody>
                  <a:tcPr/>
                </a:tc>
                <a:tc>
                  <a:txBody>
                    <a:bodyPr/>
                    <a:lstStyle/>
                    <a:p>
                      <a:r>
                        <a:rPr lang="en-US" sz="1800" dirty="0"/>
                        <a:t>00:30</a:t>
                      </a:r>
                    </a:p>
                  </a:txBody>
                  <a:tcPr/>
                </a:tc>
                <a:extLst>
                  <a:ext uri="{0D108BD9-81ED-4DB2-BD59-A6C34878D82A}">
                    <a16:rowId xmlns:a16="http://schemas.microsoft.com/office/drawing/2014/main" val="3104991797"/>
                  </a:ext>
                </a:extLst>
              </a:tr>
              <a:tr h="223837">
                <a:tc>
                  <a:txBody>
                    <a:bodyPr/>
                    <a:lstStyle/>
                    <a:p>
                      <a:r>
                        <a:rPr lang="en-US" sz="1800" dirty="0"/>
                        <a:t>6</a:t>
                      </a:r>
                    </a:p>
                  </a:txBody>
                  <a:tcPr/>
                </a:tc>
                <a:tc>
                  <a:txBody>
                    <a:bodyPr/>
                    <a:lstStyle/>
                    <a:p>
                      <a:r>
                        <a:rPr lang="en-US" sz="18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00:10</a:t>
                      </a:r>
                    </a:p>
                  </a:txBody>
                  <a:tcPr/>
                </a:tc>
                <a:extLst>
                  <a:ext uri="{0D108BD9-81ED-4DB2-BD59-A6C34878D82A}">
                    <a16:rowId xmlns:a16="http://schemas.microsoft.com/office/drawing/2014/main" val="3533736417"/>
                  </a:ext>
                </a:extLst>
              </a:tr>
              <a:tr h="223837">
                <a:tc>
                  <a:txBody>
                    <a:bodyPr/>
                    <a:lstStyle/>
                    <a:p>
                      <a:r>
                        <a:rPr lang="en-US" sz="1800" dirty="0"/>
                        <a:t>7</a:t>
                      </a:r>
                    </a:p>
                  </a:txBody>
                  <a:tcPr/>
                </a:tc>
                <a:tc>
                  <a:txBody>
                    <a:bodyPr/>
                    <a:lstStyle/>
                    <a:p>
                      <a:r>
                        <a:rPr lang="en-US" sz="1800" dirty="0" err="1"/>
                        <a:t>Aob</a:t>
                      </a:r>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a:t>Chair</a:t>
                      </a:r>
                      <a:endParaRPr lang="en-US" sz="1800" dirty="0"/>
                    </a:p>
                  </a:txBody>
                  <a:tcPr/>
                </a:tc>
                <a:tc>
                  <a:txBody>
                    <a:bodyPr/>
                    <a:lstStyle/>
                    <a:p>
                      <a:endParaRPr lang="en-US" sz="1800" dirty="0"/>
                    </a:p>
                  </a:txBody>
                  <a:tcPr/>
                </a:tc>
                <a:extLst>
                  <a:ext uri="{0D108BD9-81ED-4DB2-BD59-A6C34878D82A}">
                    <a16:rowId xmlns:a16="http://schemas.microsoft.com/office/drawing/2014/main" val="438814077"/>
                  </a:ext>
                </a:extLst>
              </a:tr>
              <a:tr h="223837">
                <a:tc>
                  <a:txBody>
                    <a:bodyPr/>
                    <a:lstStyle/>
                    <a:p>
                      <a:r>
                        <a:rPr lang="en-US" sz="1800" dirty="0"/>
                        <a:t>8</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971427514"/>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r>
              <a:rPr lang="en-US" dirty="0"/>
              <a:t>Discuss and agree on initial project timeline</a:t>
            </a:r>
          </a:p>
          <a:p>
            <a:pPr lvl="1"/>
            <a:r>
              <a:rPr lang="en-US" dirty="0"/>
              <a:t>Develop technical content and Produce draft</a:t>
            </a:r>
          </a:p>
          <a:p>
            <a:pPr lvl="1"/>
            <a:r>
              <a:rPr lang="en-US" dirty="0"/>
              <a:t>Working group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401733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3657</TotalTime>
  <Words>446</Words>
  <Application>Microsoft Office PowerPoint</Application>
  <PresentationFormat>Custom</PresentationFormat>
  <Paragraphs>114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Jan 2025</vt:lpstr>
      <vt:lpstr>Tg19.3a</vt:lpstr>
      <vt:lpstr>Project Overview</vt:lpstr>
      <vt:lpstr>TG Overview</vt:lpstr>
      <vt:lpstr>Agenda</vt:lpstr>
      <vt:lpstr>Near Term Milestones</vt:lpstr>
      <vt:lpstr>Adjourn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200</cp:revision>
  <cp:lastPrinted>2015-01-08T23:35:49Z</cp:lastPrinted>
  <dcterms:created xsi:type="dcterms:W3CDTF">2014-10-30T17:06:39Z</dcterms:created>
  <dcterms:modified xsi:type="dcterms:W3CDTF">2025-01-12T07:27:16Z</dcterms:modified>
</cp:coreProperties>
</file>