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333" r:id="rId3"/>
    <p:sldId id="258" r:id="rId4"/>
    <p:sldId id="340" r:id="rId5"/>
    <p:sldId id="261" r:id="rId6"/>
    <p:sldId id="263" r:id="rId7"/>
    <p:sldId id="341" r:id="rId8"/>
    <p:sldId id="265" r:id="rId9"/>
    <p:sldId id="266" r:id="rId10"/>
    <p:sldId id="270" r:id="rId11"/>
    <p:sldId id="330" r:id="rId12"/>
    <p:sldId id="331" r:id="rId13"/>
    <p:sldId id="332" r:id="rId14"/>
    <p:sldId id="264" r:id="rId15"/>
    <p:sldId id="312" r:id="rId16"/>
    <p:sldId id="313" r:id="rId17"/>
    <p:sldId id="316" r:id="rId18"/>
    <p:sldId id="315" r:id="rId19"/>
    <p:sldId id="304" r:id="rId20"/>
    <p:sldId id="343" r:id="rId21"/>
    <p:sldId id="342" r:id="rId22"/>
    <p:sldId id="318" r:id="rId23"/>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4127" autoAdjust="0"/>
  </p:normalViewPr>
  <p:slideViewPr>
    <p:cSldViewPr>
      <p:cViewPr varScale="1">
        <p:scale>
          <a:sx n="73" d="100"/>
          <a:sy n="73" d="100"/>
        </p:scale>
        <p:origin x="2059"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1/11/2025</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270157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Tuncer Baykas, </a:t>
            </a:r>
            <a:r>
              <a:rPr lang="en-GB" dirty="0" err="1"/>
              <a:t>Ofinno</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Tuncer Baykas, </a:t>
            </a:r>
            <a:r>
              <a:rPr lang="en-GB" dirty="0" err="1"/>
              <a:t>Ofinno</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802.19-25/0002r2</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xml"/><Relationship Id="rId5" Type="http://schemas.openxmlformats.org/officeDocument/2006/relationships/hyperlink" Target="https://mentor.ieee.org/802-ec/dcn/16/ec-16-0180-03-00EC-ieee-802-participation-slide.ppt" TargetMode="External"/><Relationship Id="rId4" Type="http://schemas.openxmlformats.org/officeDocument/2006/relationships/hyperlink" Target="http://www.ieee802.org/devdocs.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company/ieee802"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ken.ieice.org/ken/paper/20250117nc7P/eng/" TargetMode="External"/><Relationship Id="rId13" Type="http://schemas.openxmlformats.org/officeDocument/2006/relationships/hyperlink" Target="https://ken.ieice.org/ken/search/index.php?search_mode=form&amp;year=39&amp;psort=1&amp;pskey=aff%3A%22ATR%22&amp;ps3=1&amp;layout=&amp;lang=eng&amp;term=AFFILIATION" TargetMode="External"/><Relationship Id="rId3" Type="http://schemas.openxmlformats.org/officeDocument/2006/relationships/hyperlink" Target="https://ken.ieice.org/ken/search/index.php?search_mode=form&amp;year=39&amp;psort=1&amp;pskey=author%3A%22Tuncer+Baykas%22&amp;ps2=1&amp;layout=&amp;lang=eng&amp;term=AUTHOR" TargetMode="External"/><Relationship Id="rId7" Type="http://schemas.openxmlformats.org/officeDocument/2006/relationships/hyperlink" Target="https://ken.ieice.org/ken/search/index.php?search_mode=form&amp;year=39&amp;psort=1&amp;pskey=aff%3A%22Wi-SUN+Alliance%22&amp;ps3=1&amp;layout=&amp;lang=eng&amp;term=AFFILIATION" TargetMode="External"/><Relationship Id="rId12" Type="http://schemas.openxmlformats.org/officeDocument/2006/relationships/hyperlink" Target="https://ken.ieice.org/ken/search/index.php?search_mode=form&amp;year=39&amp;psort=1&amp;pskey=author%3A%22Kazuto+Yano%22&amp;ps2=1&amp;layout=&amp;lang=eng&amp;term=AUTHOR" TargetMode="External"/><Relationship Id="rId2" Type="http://schemas.openxmlformats.org/officeDocument/2006/relationships/hyperlink" Target="https://ken.ieice.org/ken/paper/20250117Uc7P/eng/" TargetMode="External"/><Relationship Id="rId1" Type="http://schemas.openxmlformats.org/officeDocument/2006/relationships/slideLayout" Target="../slideLayouts/slideLayout1.xml"/><Relationship Id="rId6" Type="http://schemas.openxmlformats.org/officeDocument/2006/relationships/hyperlink" Target="https://ken.ieice.org/ken/search/index.php?search_mode=form&amp;year=39&amp;psort=1&amp;pskey=author%3A%22Phil+Beecher%22&amp;ps2=1&amp;layout=&amp;lang=eng&amp;term=AUTHOR" TargetMode="External"/><Relationship Id="rId11" Type="http://schemas.openxmlformats.org/officeDocument/2006/relationships/hyperlink" Target="https://ken.ieice.org/ken/paper/20250117ac7p/eng/" TargetMode="External"/><Relationship Id="rId5" Type="http://schemas.openxmlformats.org/officeDocument/2006/relationships/hyperlink" Target="https://ken.ieice.org/ken/paper/20250117Zc7o/eng/" TargetMode="External"/><Relationship Id="rId10" Type="http://schemas.openxmlformats.org/officeDocument/2006/relationships/hyperlink" Target="https://ken.ieice.org/ken/search/index.php?search_mode=form&amp;year=39&amp;psort=1&amp;pskey=aff%3A%22Nagoya+Inst.+of+Tech.%22&amp;ps3=1&amp;layout=&amp;lang=eng&amp;term=AFFILIATION" TargetMode="External"/><Relationship Id="rId4" Type="http://schemas.openxmlformats.org/officeDocument/2006/relationships/hyperlink" Target="https://ken.ieice.org/ken/search/index.php?search_mode=form&amp;year=39&amp;psort=1&amp;pskey=aff%3A%22Ofinno%22&amp;ps3=1&amp;layout=&amp;lang=eng&amp;term=AFFILIATION" TargetMode="External"/><Relationship Id="rId9" Type="http://schemas.openxmlformats.org/officeDocument/2006/relationships/hyperlink" Target="https://ken.ieice.org/ken/search/index.php?search_mode=form&amp;year=39&amp;psort=1&amp;pskey=author%3A%22Daisuke+Anzai%22&amp;ps2=1&amp;layout=&amp;lang=eng&amp;term=AUTHO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a:t>January 2025</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a:t>Tuncer Baykas, </a:t>
            </a:r>
            <a:r>
              <a:rPr lang="en-GB" dirty="0" err="1"/>
              <a:t>Ofinno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a:t>January 2025 WG Opening Report</a:t>
            </a:r>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2025-01-12</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065101915"/>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1828800">
                  <a:extLst>
                    <a:ext uri="{9D8B030D-6E8A-4147-A177-3AD203B41FA5}">
                      <a16:colId xmlns:a16="http://schemas.microsoft.com/office/drawing/2014/main" val="2703258511"/>
                    </a:ext>
                  </a:extLst>
                </a:gridCol>
                <a:gridCol w="37338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Tuncer Baykas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err="1">
                          <a:effectLst/>
                          <a:latin typeface="Calibri" panose="020F0502020204030204" pitchFamily="34" charset="0"/>
                          <a:cs typeface="Calibri" panose="020F0502020204030204" pitchFamily="34" charset="0"/>
                        </a:rPr>
                        <a:t>Ofinno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tbaykas@ieee.org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650240"/>
          </a:xfrm>
        </p:spPr>
        <p:txBody>
          <a:bodyPr/>
          <a:lstStyle/>
          <a:p>
            <a:r>
              <a:rPr lang="en-US" altLang="en-US" dirty="0"/>
              <a:t>Participation in IEEE 802 Meetings</a:t>
            </a:r>
            <a:endParaRPr lang="en-US" dirty="0"/>
          </a:p>
        </p:txBody>
      </p:sp>
      <p:sp>
        <p:nvSpPr>
          <p:cNvPr id="3" name="Content Placeholder 2"/>
          <p:cNvSpPr>
            <a:spLocks noGrp="1"/>
          </p:cNvSpPr>
          <p:nvPr>
            <p:ph idx="1"/>
          </p:nvPr>
        </p:nvSpPr>
        <p:spPr>
          <a:xfrm>
            <a:off x="406400" y="1381760"/>
            <a:ext cx="9022080" cy="5120640"/>
          </a:xfrm>
        </p:spPr>
        <p:txBody>
          <a:bodyPr/>
          <a:lstStyle/>
          <a:p>
            <a:pPr>
              <a:buClrTx/>
            </a:pPr>
            <a:r>
              <a:rPr lang="en-GB" altLang="en-US" sz="1707" dirty="0">
                <a:ea typeface="MS Gothic" panose="020B0609070205080204" pitchFamily="49" charset="-128"/>
              </a:rPr>
              <a:t>All participation in IEEE 802 Working Group meetings is on an individual basis</a:t>
            </a:r>
          </a:p>
          <a:p>
            <a:pPr>
              <a:buClrTx/>
            </a:pPr>
            <a:r>
              <a:rPr lang="en-GB" altLang="en-US" sz="1493" i="1" dirty="0">
                <a:ea typeface="MS Gothic" panose="020B0609070205080204" pitchFamily="49" charset="-128"/>
              </a:rPr>
              <a:t>•     </a:t>
            </a:r>
            <a:r>
              <a:rPr lang="en-GB" altLang="en-US" sz="1493" dirty="0">
                <a:ea typeface="MS Gothic" panose="020B0609070205080204" pitchFamily="49" charset="-128"/>
              </a:rPr>
              <a:t>Participants in the IEEE standards development individual process shall act based on their qualifications and experience. (</a:t>
            </a:r>
            <a:r>
              <a:rPr lang="en-GB" altLang="en-US" sz="1493" u="sng" dirty="0">
                <a:solidFill>
                  <a:srgbClr val="CCCCFF"/>
                </a:solidFill>
                <a:ea typeface="MS Gothic" panose="020B0609070205080204" pitchFamily="49" charset="-128"/>
                <a:hlinkClick r:id="rId2"/>
              </a:rPr>
              <a:t>https://standards.ieee.org/develop/policies/bylaws/sb_bylaws.pdf</a:t>
            </a:r>
            <a:r>
              <a:rPr lang="en-GB" altLang="en-US" sz="1493" dirty="0">
                <a:ea typeface="MS Gothic" panose="020B0609070205080204" pitchFamily="49" charset="-128"/>
              </a:rPr>
              <a:t>section 5.2.1)</a:t>
            </a:r>
          </a:p>
          <a:p>
            <a:pPr>
              <a:buClrTx/>
            </a:pPr>
            <a:r>
              <a:rPr lang="en-GB" altLang="en-US" sz="1493" dirty="0">
                <a:ea typeface="MS Gothic" panose="020B0609070205080204" pitchFamily="49" charset="-128"/>
              </a:rPr>
              <a:t>•    IEEE 802 Working Group membership is by individual; “Working Group members shall participate in the consensus process in a manner consistent with their professional expert opinion as individuals, and not as organizational representatives”. (</a:t>
            </a:r>
            <a:r>
              <a:rPr lang="en-GB" altLang="en-US" sz="1493" dirty="0" err="1">
                <a:ea typeface="MS Gothic" panose="020B0609070205080204" pitchFamily="49" charset="-128"/>
              </a:rPr>
              <a:t>subclause</a:t>
            </a:r>
            <a:r>
              <a:rPr lang="en-GB" altLang="en-US" sz="1493" dirty="0">
                <a:ea typeface="MS Gothic" panose="020B0609070205080204" pitchFamily="49" charset="-128"/>
              </a:rPr>
              <a:t> 4.2.1 “Establishment”, of the IEEE 802 LMSC Working Group Policies and Procedures)</a:t>
            </a:r>
          </a:p>
          <a:p>
            <a:pPr marL="364079"/>
            <a:r>
              <a:rPr lang="en-GB" altLang="en-US" sz="1493" dirty="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64079"/>
            <a:r>
              <a:rPr lang="en-GB" altLang="en-US" sz="1493" dirty="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493" u="sng" dirty="0">
                <a:solidFill>
                  <a:srgbClr val="CCCCFF"/>
                </a:solidFill>
                <a:ea typeface="MS Gothic" panose="020B0609070205080204" pitchFamily="49" charset="-128"/>
                <a:hlinkClick r:id="rId3"/>
              </a:rPr>
              <a:t>https://standards.ieee.org/develop/policies/bylaws/sb_bylaws.pdf </a:t>
            </a:r>
            <a:r>
              <a:rPr lang="en-GB" altLang="en-US" sz="1493" dirty="0">
                <a:ea typeface="MS Gothic" panose="020B0609070205080204" pitchFamily="49" charset="-128"/>
              </a:rPr>
              <a:t> section 5.2.1.3 and the IEEE 802 LMSC Working Group Policies and Procedures, </a:t>
            </a:r>
            <a:r>
              <a:rPr lang="en-GB" altLang="en-US" sz="1493" dirty="0" err="1">
                <a:ea typeface="MS Gothic" panose="020B0609070205080204" pitchFamily="49" charset="-128"/>
              </a:rPr>
              <a:t>subclause</a:t>
            </a:r>
            <a:r>
              <a:rPr lang="en-GB" altLang="en-US" sz="1493" dirty="0">
                <a:ea typeface="MS Gothic" panose="020B0609070205080204" pitchFamily="49" charset="-128"/>
              </a:rPr>
              <a:t> 3.4.1 “Chair”, list item x.</a:t>
            </a:r>
          </a:p>
          <a:p>
            <a:pPr>
              <a:buClrTx/>
            </a:pPr>
            <a:r>
              <a:rPr lang="en-GB" altLang="en-US" sz="1707" dirty="0">
                <a:ea typeface="MS Gothic" panose="020B0609070205080204" pitchFamily="49" charset="-128"/>
              </a:rPr>
              <a:t>By participating in IEEE 802 meetings, you accept these requirements.  If you do not agree to these policies then you shall not participate.</a:t>
            </a:r>
          </a:p>
          <a:p>
            <a:pPr algn="ctr">
              <a:buClrTx/>
            </a:pPr>
            <a:r>
              <a:rPr lang="en-GB" altLang="en-US" sz="1493" dirty="0">
                <a:ea typeface="MS Gothic" panose="020B0609070205080204" pitchFamily="49" charset="-128"/>
              </a:rPr>
              <a:t>(Latest revision of IEEE 802 LMSC Working Group Policies and Procedures: </a:t>
            </a:r>
            <a:r>
              <a:rPr lang="en-GB" altLang="en-US" sz="1493" dirty="0">
                <a:ea typeface="MS Gothic" panose="020B0609070205080204" pitchFamily="49" charset="-128"/>
                <a:hlinkClick r:id="rId4"/>
              </a:rPr>
              <a:t>http://www.ieee802.org/devdocs.shtml</a:t>
            </a:r>
            <a:r>
              <a:rPr lang="en-GB" altLang="en-US" sz="1493" dirty="0">
                <a:ea typeface="MS Gothic" panose="020B0609070205080204" pitchFamily="49" charset="-128"/>
              </a:rPr>
              <a:t> and Participation slide: </a:t>
            </a:r>
            <a:r>
              <a:rPr lang="en-GB" altLang="en-US" sz="1493" dirty="0">
                <a:ea typeface="MS Gothic" panose="020B0609070205080204" pitchFamily="49" charset="-128"/>
                <a:hlinkClick r:id="rId5"/>
              </a:rPr>
              <a:t>https://mentor.ieee.org/802-ec/dcn/16/ec-16-0180-03-00EC-ieee-802-participation-slide.ppt</a:t>
            </a:r>
            <a:r>
              <a:rPr lang="en-GB" altLang="en-US" sz="1493" dirty="0">
                <a:ea typeface="MS Gothic" panose="020B0609070205080204" pitchFamily="49" charset="-128"/>
              </a:rPr>
              <a:t> )</a:t>
            </a:r>
            <a:br>
              <a:rPr lang="en-GB" altLang="en-US" sz="1493" dirty="0">
                <a:ea typeface="MS Gothic" panose="020B0609070205080204" pitchFamily="49" charset="-128"/>
              </a:rPr>
            </a:br>
            <a:endParaRPr lang="en-GB" altLang="en-US" sz="1493" dirty="0">
              <a:ea typeface="MS Gothic" panose="020B0609070205080204" pitchFamily="49" charset="-128"/>
            </a:endParaRPr>
          </a:p>
          <a:p>
            <a:endParaRPr lang="en-US" sz="128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8D33EFAA-89A7-4404-92FC-62A75CBC2FC0}"/>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#5</a:t>
            </a:r>
            <a:endParaRPr lang="en-US" altLang="en-US" sz="2560" dirty="0"/>
          </a:p>
        </p:txBody>
      </p:sp>
      <p:sp>
        <p:nvSpPr>
          <p:cNvPr id="8" name="Date Placeholder 3">
            <a:extLst>
              <a:ext uri="{FF2B5EF4-FFF2-40B4-BE49-F238E27FC236}">
                <a16:creationId xmlns:a16="http://schemas.microsoft.com/office/drawing/2014/main" id="{B1C9D975-9B89-429E-A2AD-175C2CE0D83A}"/>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33878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1CD6-155C-48E2-BBC3-80D57D196B5F}"/>
              </a:ext>
            </a:extLst>
          </p:cNvPr>
          <p:cNvSpPr>
            <a:spLocks noGrp="1"/>
          </p:cNvSpPr>
          <p:nvPr>
            <p:ph type="title"/>
          </p:nvPr>
        </p:nvSpPr>
        <p:spPr/>
        <p:txBody>
          <a:bodyPr/>
          <a:lstStyle/>
          <a:p>
            <a:r>
              <a:rPr lang="en-US" dirty="0"/>
              <a:t>Copyright Policy</a:t>
            </a:r>
          </a:p>
        </p:txBody>
      </p:sp>
      <p:sp>
        <p:nvSpPr>
          <p:cNvPr id="3" name="Content Placeholder 2">
            <a:extLst>
              <a:ext uri="{FF2B5EF4-FFF2-40B4-BE49-F238E27FC236}">
                <a16:creationId xmlns:a16="http://schemas.microsoft.com/office/drawing/2014/main" id="{902C7E79-172D-4204-BFDD-F0160AFC7405}"/>
              </a:ext>
            </a:extLst>
          </p:cNvPr>
          <p:cNvSpPr>
            <a:spLocks noGrp="1"/>
          </p:cNvSpPr>
          <p:nvPr>
            <p:ph idx="1"/>
          </p:nvPr>
        </p:nvSpPr>
        <p:spPr/>
        <p:txBody>
          <a:bodyPr/>
          <a:lstStyle/>
          <a:p>
            <a:pPr>
              <a:buFont typeface="Arial" panose="020B0604020202020204" pitchFamily="34" charset="0"/>
              <a:buChar char="•"/>
            </a:pPr>
            <a:r>
              <a:rPr lang="en-US" dirty="0"/>
              <a:t>Participants are advised that</a:t>
            </a:r>
          </a:p>
          <a:p>
            <a:pPr lvl="1">
              <a:buFont typeface="Arial" panose="020B0604020202020204" pitchFamily="34" charset="0"/>
              <a:buChar char="•"/>
            </a:pPr>
            <a:r>
              <a:rPr lang="en-US" dirty="0"/>
              <a:t>IEEE SA’s copyright policy is described in </a:t>
            </a:r>
            <a:r>
              <a:rPr lang="en-US" dirty="0">
                <a:hlinkClick r:id="rId2"/>
              </a:rPr>
              <a:t>Clause 7</a:t>
            </a:r>
            <a:r>
              <a:rPr lang="en-US" dirty="0"/>
              <a:t> of the IEEE SA Standards Board Bylaws and </a:t>
            </a:r>
            <a:r>
              <a:rPr lang="en-US" dirty="0">
                <a:hlinkClick r:id="rId3"/>
              </a:rPr>
              <a:t>Clause 6.1</a:t>
            </a:r>
            <a:r>
              <a:rPr lang="en-US" dirty="0"/>
              <a:t> of the IEEE SA Standards Board Operations Manual;</a:t>
            </a:r>
          </a:p>
          <a:p>
            <a:pPr lvl="1">
              <a:buFont typeface="Arial" panose="020B0604020202020204" pitchFamily="34" charset="0"/>
              <a:buChar char="•"/>
            </a:pPr>
            <a:r>
              <a:rPr lang="en-US" dirty="0"/>
              <a:t>Any material submitted during standards development, whether verbal, recorded, or in written form, is a Contribution and shall comply with the IEEE SA Copyright Policy</a:t>
            </a:r>
          </a:p>
          <a:p>
            <a:pPr>
              <a:buFont typeface="Arial" panose="020B0604020202020204" pitchFamily="34" charset="0"/>
              <a:buChar char="•"/>
            </a:pPr>
            <a:r>
              <a:rPr lang="en-US" dirty="0"/>
              <a:t>Please refer to next two slides for more information</a:t>
            </a:r>
          </a:p>
        </p:txBody>
      </p:sp>
      <p:sp>
        <p:nvSpPr>
          <p:cNvPr id="4" name="Slide Number Placeholder 3">
            <a:extLst>
              <a:ext uri="{FF2B5EF4-FFF2-40B4-BE49-F238E27FC236}">
                <a16:creationId xmlns:a16="http://schemas.microsoft.com/office/drawing/2014/main" id="{453F9737-4624-4407-A626-66395FDE52A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CEAF0B7-13F0-4870-98EA-D07843CBF773}"/>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5C48BDE3-7807-417F-A4F1-5356D38590CA}"/>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1557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A4C400-C204-4503-AFE8-AE9904ADC428}"/>
              </a:ext>
            </a:extLst>
          </p:cNvPr>
          <p:cNvSpPr>
            <a:spLocks noGrp="1"/>
          </p:cNvSpPr>
          <p:nvPr>
            <p:ph type="title"/>
          </p:nvPr>
        </p:nvSpPr>
        <p:spPr/>
        <p:txBody>
          <a:bodyPr/>
          <a:lstStyle/>
          <a:p>
            <a:r>
              <a:rPr lang="en-US" dirty="0"/>
              <a:t>IEEE SA Copyright Policy</a:t>
            </a:r>
          </a:p>
        </p:txBody>
      </p:sp>
      <p:sp>
        <p:nvSpPr>
          <p:cNvPr id="3" name="Content Placeholder 2">
            <a:extLst>
              <a:ext uri="{FF2B5EF4-FFF2-40B4-BE49-F238E27FC236}">
                <a16:creationId xmlns:a16="http://schemas.microsoft.com/office/drawing/2014/main" id="{B7EF8522-FD6C-4D3A-93AF-A726F17B8911}"/>
              </a:ext>
            </a:extLst>
          </p:cNvPr>
          <p:cNvSpPr>
            <a:spLocks noGrp="1"/>
          </p:cNvSpPr>
          <p:nvPr>
            <p:ph idx="1"/>
          </p:nvPr>
        </p:nvSpPr>
        <p:spPr/>
        <p:txBody>
          <a:bodyPr/>
          <a:lstStyle/>
          <a:p>
            <a:pPr>
              <a:buFont typeface="Arial" panose="020B0604020202020204" pitchFamily="34" charset="0"/>
              <a:buChar char="•"/>
            </a:pPr>
            <a:r>
              <a:rPr lang="en-GB" sz="1920" dirty="0"/>
              <a:t>By participating in this activity, you agree to comply with the IEEE Code of Ethics, all applicable laws, and all IEEE policies and procedures including, but not limited to, the IEEE SA Copyright Policy.</a:t>
            </a:r>
            <a:endParaRPr lang="en-US" sz="1920" dirty="0"/>
          </a:p>
          <a:p>
            <a:pPr lvl="1">
              <a:buFont typeface="Arial" panose="020B0604020202020204" pitchFamily="34" charset="0"/>
              <a:buChar char="•"/>
            </a:pPr>
            <a:r>
              <a:rPr lang="en-GB" sz="1493" dirty="0"/>
              <a:t>Previously Published material (copyright assertion indicated) shall not be presented/submitted to the Working Group nor incorporated into a Working Group draft unless permission is granted. </a:t>
            </a:r>
            <a:endParaRPr lang="en-US" sz="1493" dirty="0"/>
          </a:p>
          <a:p>
            <a:pPr lvl="1">
              <a:buFont typeface="Arial" panose="020B0604020202020204" pitchFamily="34" charset="0"/>
              <a:buChar char="•"/>
            </a:pPr>
            <a:r>
              <a:rPr lang="en-GB" sz="1493" dirty="0"/>
              <a:t>Prior to presentation or submission, you shall notify the Working Group Chair of previously Published material and should assist the Chair in obtaining copyright permission acceptable to IEEE SA.</a:t>
            </a:r>
            <a:endParaRPr lang="en-US" sz="1493" dirty="0"/>
          </a:p>
          <a:p>
            <a:pPr lvl="1">
              <a:buFont typeface="Arial" panose="020B0604020202020204" pitchFamily="34" charset="0"/>
              <a:buChar char="•"/>
            </a:pPr>
            <a:r>
              <a:rPr lang="en-GB" sz="1493" dirty="0"/>
              <a:t>For material that is not previously Published, IEEE is automatically granted a license to use any material that is presented or submitted</a:t>
            </a:r>
            <a:endParaRPr lang="en-US" sz="1493" dirty="0"/>
          </a:p>
        </p:txBody>
      </p:sp>
      <p:sp>
        <p:nvSpPr>
          <p:cNvPr id="4" name="Slide Number Placeholder 3">
            <a:extLst>
              <a:ext uri="{FF2B5EF4-FFF2-40B4-BE49-F238E27FC236}">
                <a16:creationId xmlns:a16="http://schemas.microsoft.com/office/drawing/2014/main" id="{2A6F32B3-7121-4329-95DF-F3D0BA97746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BD3C684-FD25-431F-9B76-4EBFC4BFB389}"/>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C3BF5992-FFFD-4B64-900D-0590BA3C03CE}"/>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20071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1F08-C969-4AF3-921D-E73BEF1E28D7}"/>
              </a:ext>
            </a:extLst>
          </p:cNvPr>
          <p:cNvSpPr>
            <a:spLocks noGrp="1"/>
          </p:cNvSpPr>
          <p:nvPr>
            <p:ph type="title"/>
          </p:nvPr>
        </p:nvSpPr>
        <p:spPr/>
        <p:txBody>
          <a:bodyPr/>
          <a:lstStyle/>
          <a:p>
            <a:r>
              <a:rPr lang="en-US" dirty="0"/>
              <a:t>IEEE SA Copyright Policy</a:t>
            </a:r>
          </a:p>
        </p:txBody>
      </p:sp>
      <p:sp>
        <p:nvSpPr>
          <p:cNvPr id="3" name="Content Placeholder 2">
            <a:extLst>
              <a:ext uri="{FF2B5EF4-FFF2-40B4-BE49-F238E27FC236}">
                <a16:creationId xmlns:a16="http://schemas.microsoft.com/office/drawing/2014/main" id="{7C9E0B85-0AB1-49A9-AFD9-65F08408602D}"/>
              </a:ext>
            </a:extLst>
          </p:cNvPr>
          <p:cNvSpPr>
            <a:spLocks noGrp="1"/>
          </p:cNvSpPr>
          <p:nvPr>
            <p:ph idx="1"/>
          </p:nvPr>
        </p:nvSpPr>
        <p:spPr>
          <a:xfrm>
            <a:off x="731521" y="2113281"/>
            <a:ext cx="8288867" cy="4793827"/>
          </a:xfrm>
        </p:spPr>
        <p:txBody>
          <a:bodyPr/>
          <a:lstStyle/>
          <a:p>
            <a:pPr>
              <a:buFont typeface="Arial" panose="020B0604020202020204" pitchFamily="34" charset="0"/>
              <a:buChar char="•"/>
            </a:pPr>
            <a:r>
              <a:rPr lang="en-US" sz="1707" dirty="0"/>
              <a:t>The IEEE SA Copyright Policy is described in the IEEE SA Standards Board Bylaws and IEEE SA Standards Board Operations Manual</a:t>
            </a:r>
          </a:p>
          <a:p>
            <a:pPr marL="853467" lvl="1" indent="-365771">
              <a:buFont typeface="Arial" panose="020B0604020202020204" pitchFamily="34" charset="0"/>
              <a:buChar char="•"/>
            </a:pPr>
            <a:r>
              <a:rPr lang="en-US" sz="1493" dirty="0"/>
              <a:t>IEEE SA Copyright Policy, see </a:t>
            </a:r>
            <a:br>
              <a:rPr lang="en-US" sz="1493" dirty="0"/>
            </a:br>
            <a:r>
              <a:rPr lang="en-US" sz="1493" dirty="0"/>
              <a:t>	Clause 7 of the IEEE SA Standards Board Bylaws</a:t>
            </a:r>
            <a:br>
              <a:rPr lang="en-US" sz="1493" dirty="0"/>
            </a:br>
            <a:r>
              <a:rPr lang="en-US" sz="1493" dirty="0"/>
              <a:t> 	</a:t>
            </a:r>
            <a:r>
              <a:rPr lang="en-US" sz="1493" dirty="0">
                <a:hlinkClick r:id="rId2"/>
              </a:rPr>
              <a:t>https://standards.ieee.org/about/policies/bylaws/sect6-7.html#7</a:t>
            </a:r>
            <a:br>
              <a:rPr lang="en-US" sz="1493" dirty="0"/>
            </a:br>
            <a:r>
              <a:rPr lang="en-US" sz="1493" dirty="0"/>
              <a:t>	Clause 6.1 of the IEEE SA Standards Board Operations Manual</a:t>
            </a:r>
            <a:br>
              <a:rPr lang="en-US" sz="1493" dirty="0"/>
            </a:br>
            <a:r>
              <a:rPr lang="en-US" sz="1493" dirty="0"/>
              <a:t>	</a:t>
            </a:r>
            <a:r>
              <a:rPr lang="en-US" sz="1493" dirty="0">
                <a:hlinkClick r:id="rId3"/>
              </a:rPr>
              <a:t>https://standards.ieee.org/about/policies/opman/sect6.html</a:t>
            </a:r>
            <a:endParaRPr lang="en-US" sz="1493" dirty="0"/>
          </a:p>
          <a:p>
            <a:pPr>
              <a:buFont typeface="Arial" panose="020B0604020202020204" pitchFamily="34" charset="0"/>
              <a:buChar char="•"/>
            </a:pPr>
            <a:r>
              <a:rPr lang="en-US" sz="1707" dirty="0"/>
              <a:t>IEEE SA Copyright Permission</a:t>
            </a:r>
          </a:p>
          <a:p>
            <a:pPr marL="853467" lvl="1" indent="-365771">
              <a:buFont typeface="Arial" panose="020B0604020202020204" pitchFamily="34" charset="0"/>
              <a:buChar char="•"/>
            </a:pPr>
            <a:r>
              <a:rPr lang="en-US" sz="1493" dirty="0">
                <a:hlinkClick r:id="rId4"/>
              </a:rPr>
              <a:t>https://standards.ieee.org/content/dam/ieee-standards/standards/web/documents/other/permissionltrs.zip</a:t>
            </a:r>
            <a:endParaRPr lang="en-US" sz="1493" dirty="0"/>
          </a:p>
          <a:p>
            <a:pPr>
              <a:buFont typeface="Arial" panose="020B0604020202020204" pitchFamily="34" charset="0"/>
              <a:buChar char="•"/>
            </a:pPr>
            <a:r>
              <a:rPr lang="en-US" sz="1707" dirty="0"/>
              <a:t>IEEE SA Copyright FAQs</a:t>
            </a:r>
          </a:p>
          <a:p>
            <a:pPr marL="853467" lvl="1" indent="-365771">
              <a:buFont typeface="Arial" panose="020B0604020202020204" pitchFamily="34" charset="0"/>
              <a:buChar char="•"/>
            </a:pPr>
            <a:r>
              <a:rPr lang="en-US" sz="1493" dirty="0">
                <a:hlinkClick r:id="rId5"/>
              </a:rPr>
              <a:t>http://standards.ieee.org/faqs/copyrights.html/</a:t>
            </a:r>
            <a:endParaRPr lang="en-US" sz="1493" dirty="0"/>
          </a:p>
          <a:p>
            <a:pPr>
              <a:buFont typeface="Arial" panose="020B0604020202020204" pitchFamily="34" charset="0"/>
              <a:buChar char="•"/>
            </a:pPr>
            <a:r>
              <a:rPr lang="en-US" sz="1707" dirty="0"/>
              <a:t>IEEE SA Best Practices for IEEE Standards Development </a:t>
            </a:r>
          </a:p>
          <a:p>
            <a:pPr marL="853467" lvl="1" indent="-365771">
              <a:buFont typeface="Arial" panose="020B0604020202020204" pitchFamily="34" charset="0"/>
              <a:buChar char="•"/>
            </a:pPr>
            <a:r>
              <a:rPr lang="en-US" sz="1493" dirty="0">
                <a:hlinkClick r:id="rId6"/>
              </a:rPr>
              <a:t>http://standards.ieee.org/develop/policies/best_practices_for_ieee_standards_development_051215.pdf</a:t>
            </a:r>
            <a:endParaRPr lang="en-US" sz="1493" dirty="0"/>
          </a:p>
          <a:p>
            <a:pPr>
              <a:buFont typeface="Arial" panose="020B0604020202020204" pitchFamily="34" charset="0"/>
              <a:buChar char="•"/>
            </a:pPr>
            <a:r>
              <a:rPr lang="en-US" sz="1707" dirty="0"/>
              <a:t>Distribution of Draft Standards (see 6.1.3 of the SASB Operations Manual)</a:t>
            </a:r>
          </a:p>
          <a:p>
            <a:pPr marL="853467" lvl="1" indent="-365771">
              <a:buFont typeface="Arial" panose="020B0604020202020204" pitchFamily="34" charset="0"/>
              <a:buChar char="•"/>
            </a:pPr>
            <a:r>
              <a:rPr lang="en-US" sz="1493" dirty="0">
                <a:hlinkClick r:id="rId3"/>
              </a:rPr>
              <a:t>https://standards.ieee.org/about/policies/opman/sect6.html</a:t>
            </a:r>
            <a:endParaRPr lang="en-US" sz="1493" dirty="0"/>
          </a:p>
        </p:txBody>
      </p:sp>
      <p:sp>
        <p:nvSpPr>
          <p:cNvPr id="4" name="Slide Number Placeholder 3">
            <a:extLst>
              <a:ext uri="{FF2B5EF4-FFF2-40B4-BE49-F238E27FC236}">
                <a16:creationId xmlns:a16="http://schemas.microsoft.com/office/drawing/2014/main" id="{D0660B0A-1E30-450B-AFB7-ED7E39CBA1F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14A4D191-9514-42B5-92E6-35B1FB060457}"/>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2B4D6F20-084B-4EE9-AD6D-290838010348}"/>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40960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Voter Summary</a:t>
            </a:r>
          </a:p>
        </p:txBody>
      </p:sp>
      <p:sp>
        <p:nvSpPr>
          <p:cNvPr id="3" name="Content Placeholder 2"/>
          <p:cNvSpPr>
            <a:spLocks noGrp="1"/>
          </p:cNvSpPr>
          <p:nvPr>
            <p:ph idx="1"/>
          </p:nvPr>
        </p:nvSpPr>
        <p:spPr/>
        <p:txBody>
          <a:bodyPr/>
          <a:lstStyle/>
          <a:p>
            <a:r>
              <a:rPr lang="en-US" sz="2800" dirty="0"/>
              <a:t>IEEE 802.19 has 53 voting members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73189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a:xfrm>
            <a:off x="6096000" y="6941268"/>
            <a:ext cx="3396821" cy="245533"/>
          </a:xfrm>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January 2025</a:t>
            </a:r>
            <a:endParaRPr lang="en-GB" dirty="0"/>
          </a:p>
        </p:txBody>
      </p:sp>
      <p:sp>
        <p:nvSpPr>
          <p:cNvPr id="11" name="Content Placeholder 4">
            <a:extLst>
              <a:ext uri="{FF2B5EF4-FFF2-40B4-BE49-F238E27FC236}">
                <a16:creationId xmlns:a16="http://schemas.microsoft.com/office/drawing/2014/main" id="{8F044E25-348B-027F-2EA2-8098104F2546}"/>
              </a:ext>
            </a:extLst>
          </p:cNvPr>
          <p:cNvSpPr>
            <a:spLocks noGrp="1"/>
          </p:cNvSpPr>
          <p:nvPr>
            <p:ph idx="1"/>
          </p:nvPr>
        </p:nvSpPr>
        <p:spPr>
          <a:xfrm>
            <a:off x="533401" y="1372393"/>
            <a:ext cx="8959420" cy="4113213"/>
          </a:xfrm>
        </p:spPr>
        <p:txBody>
          <a:bodyPr/>
          <a:lstStyle/>
          <a:p>
            <a:pPr marL="0">
              <a:buFont typeface="Arial" panose="020B0604020202020204" pitchFamily="34" charset="0"/>
              <a:buChar char="•"/>
            </a:pPr>
            <a:r>
              <a:rPr lang="en-US" b="0" i="0" dirty="0">
                <a:solidFill>
                  <a:schemeClr val="tx1"/>
                </a:solidFill>
                <a:effectLst/>
                <a:ea typeface="Calibri" panose="020F0502020204030204" pitchFamily="34" charset="0"/>
                <a:cs typeface="Calibri" panose="020F0502020204030204" pitchFamily="34" charset="0"/>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ea typeface="Calibri" panose="020F0502020204030204" pitchFamily="34" charset="0"/>
                <a:cs typeface="Calibri" panose="020F0502020204030204" pitchFamily="34" charset="0"/>
              </a:rPr>
              <a:t>IEEE 802.19 develops standards for coexistence between wireless standards </a:t>
            </a:r>
            <a:r>
              <a:rPr lang="en-US" sz="2400" b="0" i="0" dirty="0">
                <a:solidFill>
                  <a:schemeClr val="tx1"/>
                </a:solidFill>
                <a:effectLst/>
                <a:ea typeface="Calibri" panose="020F0502020204030204" pitchFamily="34" charset="0"/>
                <a:cs typeface="Calibri" panose="020F0502020204030204" pitchFamily="34" charset="0"/>
              </a:rPr>
              <a:t>of unlicensed devices.</a:t>
            </a:r>
          </a:p>
          <a:p>
            <a:pPr marL="0"/>
            <a:r>
              <a:rPr lang="en-US" sz="2400" b="0" dirty="0"/>
              <a:t>IEEE 802.19 has 53 voting members</a:t>
            </a:r>
            <a:endParaRPr lang="en-US" sz="2400" b="0" i="0" dirty="0">
              <a:solidFill>
                <a:schemeClr val="tx1"/>
              </a:solidFill>
              <a:effectLst/>
              <a:ea typeface="Calibri" panose="020F0502020204030204" pitchFamily="34" charset="0"/>
              <a:cs typeface="Calibri" panose="020F0502020204030204" pitchFamily="34" charset="0"/>
            </a:endParaRPr>
          </a:p>
          <a:p>
            <a:pPr marL="0">
              <a:buFont typeface="Arial" panose="020B0604020202020204" pitchFamily="34" charset="0"/>
              <a:buChar char="•"/>
            </a:pPr>
            <a:r>
              <a:rPr lang="en-US" b="0" dirty="0">
                <a:solidFill>
                  <a:schemeClr val="tx1"/>
                </a:solidFill>
                <a:ea typeface="Calibri" panose="020F0502020204030204" pitchFamily="34" charset="0"/>
                <a:cs typeface="Calibri" panose="020F0502020204030204" pitchFamily="34" charset="0"/>
              </a:rPr>
              <a:t>Meeting times: Monday PM3 and Thursday PM3 (6:30 PM). </a:t>
            </a:r>
          </a:p>
        </p:txBody>
      </p:sp>
      <p:graphicFrame>
        <p:nvGraphicFramePr>
          <p:cNvPr id="12" name="Table 7">
            <a:extLst>
              <a:ext uri="{FF2B5EF4-FFF2-40B4-BE49-F238E27FC236}">
                <a16:creationId xmlns:a16="http://schemas.microsoft.com/office/drawing/2014/main" id="{6A7186BD-2A3F-56CE-A57B-1638FB580368}"/>
              </a:ext>
            </a:extLst>
          </p:cNvPr>
          <p:cNvGraphicFramePr>
            <a:graphicFrameLocks/>
          </p:cNvGraphicFramePr>
          <p:nvPr>
            <p:extLst>
              <p:ext uri="{D42A27DB-BD31-4B8C-83A1-F6EECF244321}">
                <p14:modId xmlns:p14="http://schemas.microsoft.com/office/powerpoint/2010/main" val="324782481"/>
              </p:ext>
            </p:extLst>
          </p:nvPr>
        </p:nvGraphicFramePr>
        <p:xfrm>
          <a:off x="743373" y="448056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13" name="Title 1">
            <a:extLst>
              <a:ext uri="{FF2B5EF4-FFF2-40B4-BE49-F238E27FC236}">
                <a16:creationId xmlns:a16="http://schemas.microsoft.com/office/drawing/2014/main" id="{32614C9D-76AE-2947-AED7-988FE4AE038B}"/>
              </a:ext>
            </a:extLst>
          </p:cNvPr>
          <p:cNvSpPr>
            <a:spLocks noGrp="1"/>
          </p:cNvSpPr>
          <p:nvPr>
            <p:ph type="title"/>
          </p:nvPr>
        </p:nvSpPr>
        <p:spPr>
          <a:xfrm>
            <a:off x="731520" y="731523"/>
            <a:ext cx="8288868" cy="792478"/>
          </a:xfrm>
        </p:spPr>
        <p:txBody>
          <a:bodyPr/>
          <a:lstStyle/>
          <a:p>
            <a:r>
              <a:rPr lang="en-US" sz="3600" dirty="0"/>
              <a:t>802.19 Overview </a:t>
            </a:r>
          </a:p>
        </p:txBody>
      </p:sp>
    </p:spTree>
    <p:extLst>
      <p:ext uri="{BB962C8B-B14F-4D97-AF65-F5344CB8AC3E}">
        <p14:creationId xmlns:p14="http://schemas.microsoft.com/office/powerpoint/2010/main" val="8073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7416-7B90-4E0E-8796-4BBB6DB4243A}"/>
              </a:ext>
            </a:extLst>
          </p:cNvPr>
          <p:cNvSpPr>
            <a:spLocks noGrp="1"/>
          </p:cNvSpPr>
          <p:nvPr>
            <p:ph type="title"/>
          </p:nvPr>
        </p:nvSpPr>
        <p:spPr>
          <a:xfrm>
            <a:off x="743373" y="731522"/>
            <a:ext cx="8277016"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00ECBD66-7829-4FC5-A0DC-BB47AEB85123}"/>
              </a:ext>
            </a:extLst>
          </p:cNvPr>
          <p:cNvSpPr>
            <a:spLocks noGrp="1"/>
          </p:cNvSpPr>
          <p:nvPr>
            <p:ph idx="1"/>
          </p:nvPr>
        </p:nvSpPr>
        <p:spPr/>
        <p:txBody>
          <a:bodyPr/>
          <a:lstStyle/>
          <a:p>
            <a:pPr algn="l">
              <a:spcAft>
                <a:spcPts val="0"/>
              </a:spcAft>
            </a:pPr>
            <a:r>
              <a:rPr lang="en-US" sz="1600" b="0" i="0" dirty="0">
                <a:solidFill>
                  <a:srgbClr val="222222"/>
                </a:solidFill>
                <a:effectLst/>
                <a:highlight>
                  <a:srgbClr val="FFFFFF"/>
                </a:highlight>
                <a:latin typeface="Arial" panose="020B0604020202020204" pitchFamily="34" charset="0"/>
              </a:rPr>
              <a:t>       </a:t>
            </a:r>
            <a:r>
              <a:rPr lang="en-US" sz="2400" b="0" i="0" dirty="0">
                <a:solidFill>
                  <a:srgbClr val="222222"/>
                </a:solidFill>
                <a:effectLst/>
                <a:highlight>
                  <a:srgbClr val="FFFFFF"/>
                </a:highlight>
                <a:ea typeface="Calibri" panose="020F0502020204030204" pitchFamily="34" charset="0"/>
                <a:cs typeface="Calibri" panose="020F0502020204030204" pitchFamily="34" charset="0"/>
              </a:rPr>
              <a:t>No voting between November and January meetings</a:t>
            </a:r>
            <a:r>
              <a:rPr lang="en-US" sz="1600" b="0" i="0" dirty="0">
                <a:solidFill>
                  <a:srgbClr val="222222"/>
                </a:solidFill>
                <a:effectLst/>
                <a:highlight>
                  <a:srgbClr val="FFFFFF"/>
                </a:highlight>
                <a:latin typeface="Arial" panose="020B0604020202020204" pitchFamily="34" charset="0"/>
              </a:rPr>
              <a:t>.</a:t>
            </a:r>
          </a:p>
          <a:p>
            <a:endParaRPr lang="en-US" sz="2400" dirty="0"/>
          </a:p>
        </p:txBody>
      </p:sp>
      <p:sp>
        <p:nvSpPr>
          <p:cNvPr id="4" name="Slide Number Placeholder 3">
            <a:extLst>
              <a:ext uri="{FF2B5EF4-FFF2-40B4-BE49-F238E27FC236}">
                <a16:creationId xmlns:a16="http://schemas.microsoft.com/office/drawing/2014/main" id="{BA69075E-F14D-4E48-99BD-CD0110F986C7}"/>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C84029E5-777C-445A-BCEF-5958FC4E959C}"/>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65E7056-66EE-434F-AEA3-6CA0731A57A3}"/>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68560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731520" y="2113282"/>
            <a:ext cx="8869680" cy="4387427"/>
          </a:xfrm>
        </p:spPr>
        <p:txBody>
          <a:bodyPr/>
          <a:lstStyle/>
          <a:p>
            <a:r>
              <a:rPr lang="en-US" sz="240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400" b="0" dirty="0"/>
              <a:t>This amendment includes recommendations with respect to new devices, as well as compatibility with deployed legacy devices</a:t>
            </a:r>
          </a:p>
          <a:p>
            <a:endParaRPr lang="en-US" sz="2400" dirty="0"/>
          </a:p>
          <a:p>
            <a:r>
              <a:rPr lang="en-US" sz="2400" b="1" i="0" u="none" strike="noStrike" kern="1200" dirty="0">
                <a:solidFill>
                  <a:srgbClr val="000000"/>
                </a:solidFill>
                <a:effectLst/>
                <a:ea typeface="Calibri" panose="020F0502020204030204" pitchFamily="34" charset="0"/>
                <a:cs typeface="Calibri" panose="020F0502020204030204" pitchFamily="34" charset="0"/>
              </a:rPr>
              <a:t>IEEE 802.11ah and IEEE 802.15.4g SUN OFDM PHY Coexistence Simulation,</a:t>
            </a:r>
            <a:r>
              <a:rPr lang="en-US" sz="2400" b="0" dirty="0">
                <a:ea typeface="Calibri" panose="020F0502020204030204" pitchFamily="34" charset="0"/>
                <a:cs typeface="Calibri" panose="020F0502020204030204" pitchFamily="34" charset="0"/>
              </a:rPr>
              <a:t> </a:t>
            </a:r>
            <a:r>
              <a:rPr lang="en-US" sz="2400" i="0" u="none" strike="noStrike" kern="1200" dirty="0" err="1">
                <a:solidFill>
                  <a:srgbClr val="000000"/>
                </a:solidFill>
                <a:effectLst/>
                <a:ea typeface="Calibri" panose="020F0502020204030204" pitchFamily="34" charset="0"/>
                <a:cs typeface="Calibri" panose="020F0502020204030204" pitchFamily="34" charset="0"/>
              </a:rPr>
              <a:t>Takenori</a:t>
            </a:r>
            <a:r>
              <a:rPr lang="en-US" sz="2400" i="0" u="none" strike="noStrike" kern="1200" dirty="0">
                <a:solidFill>
                  <a:srgbClr val="000000"/>
                </a:solidFill>
                <a:effectLst/>
                <a:ea typeface="Calibri" panose="020F0502020204030204" pitchFamily="34" charset="0"/>
                <a:cs typeface="Calibri" panose="020F0502020204030204" pitchFamily="34" charset="0"/>
              </a:rPr>
              <a:t> Sumi</a:t>
            </a:r>
            <a:endParaRPr lang="en-US" sz="2400" i="0" u="none" strike="noStrike" dirty="0">
              <a:effectLst/>
              <a:ea typeface="Calibri" panose="020F0502020204030204" pitchFamily="34" charset="0"/>
              <a:cs typeface="Calibri" panose="020F0502020204030204" pitchFamily="34" charset="0"/>
            </a:endParaRP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CDF45B08-C00E-CACB-D1D1-1F346EE1D705}"/>
              </a:ext>
            </a:extLst>
          </p:cNvPr>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53344716-9975-A61A-BA49-3D8A3325E956}"/>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4B924F09-BA14-B325-89A1-B80DA83402F5}"/>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18803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E43D-F4B2-7DC8-477A-6488912A7EE7}"/>
              </a:ext>
            </a:extLst>
          </p:cNvPr>
          <p:cNvSpPr>
            <a:spLocks noGrp="1"/>
          </p:cNvSpPr>
          <p:nvPr>
            <p:ph type="title"/>
          </p:nvPr>
        </p:nvSpPr>
        <p:spPr/>
        <p:txBody>
          <a:bodyPr/>
          <a:lstStyle/>
          <a:p>
            <a:r>
              <a:rPr lang="en-US" dirty="0"/>
              <a:t>Coexistence Meetings</a:t>
            </a:r>
          </a:p>
        </p:txBody>
      </p:sp>
      <p:sp>
        <p:nvSpPr>
          <p:cNvPr id="3" name="Content Placeholder 2">
            <a:extLst>
              <a:ext uri="{FF2B5EF4-FFF2-40B4-BE49-F238E27FC236}">
                <a16:creationId xmlns:a16="http://schemas.microsoft.com/office/drawing/2014/main" id="{B94B127E-ADAA-8BA8-1F79-B398D26D464A}"/>
              </a:ext>
            </a:extLst>
          </p:cNvPr>
          <p:cNvSpPr>
            <a:spLocks noGrp="1"/>
          </p:cNvSpPr>
          <p:nvPr>
            <p:ph idx="1"/>
          </p:nvPr>
        </p:nvSpPr>
        <p:spPr/>
        <p:txBody>
          <a:bodyPr/>
          <a:lstStyle/>
          <a:p>
            <a:r>
              <a:rPr lang="en-US" sz="2400" dirty="0"/>
              <a:t>This week there are several coexistence related meetings</a:t>
            </a:r>
          </a:p>
          <a:p>
            <a:pPr lvl="1"/>
            <a:r>
              <a:rPr lang="en-US" sz="2200" b="1" dirty="0"/>
              <a:t>802.11 </a:t>
            </a:r>
            <a:r>
              <a:rPr lang="en-US" sz="2200" b="1" dirty="0" err="1"/>
              <a:t>Coex</a:t>
            </a:r>
            <a:r>
              <a:rPr lang="en-US" sz="2200" b="1" dirty="0"/>
              <a:t> (Wednesday PM2)</a:t>
            </a:r>
          </a:p>
        </p:txBody>
      </p:sp>
      <p:sp>
        <p:nvSpPr>
          <p:cNvPr id="4" name="Slide Number Placeholder 3">
            <a:extLst>
              <a:ext uri="{FF2B5EF4-FFF2-40B4-BE49-F238E27FC236}">
                <a16:creationId xmlns:a16="http://schemas.microsoft.com/office/drawing/2014/main" id="{75DDEC10-1912-710A-F28B-B5041DB7E986}"/>
              </a:ext>
            </a:extLst>
          </p:cNvPr>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B2E87AEF-1FCF-567C-B639-25E800BFEF7E}"/>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70F37425-8D69-32F4-12F2-75C8ACD3B870}"/>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41381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731520" y="731522"/>
            <a:ext cx="8288868" cy="927947"/>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en-US" dirty="0"/>
              <a:t>January 2025</a:t>
            </a:r>
            <a:endParaRPr lang="en-GB" dirty="0"/>
          </a:p>
        </p:txBody>
      </p:sp>
      <p:pic>
        <p:nvPicPr>
          <p:cNvPr id="3" name="Picture 2">
            <a:extLst>
              <a:ext uri="{FF2B5EF4-FFF2-40B4-BE49-F238E27FC236}">
                <a16:creationId xmlns:a16="http://schemas.microsoft.com/office/drawing/2014/main" id="{5B0B1D10-4D35-D45E-BC80-C7B5B1B34B4B}"/>
              </a:ext>
            </a:extLst>
          </p:cNvPr>
          <p:cNvPicPr>
            <a:picLocks noChangeAspect="1"/>
          </p:cNvPicPr>
          <p:nvPr/>
        </p:nvPicPr>
        <p:blipFill>
          <a:blip r:embed="rId2"/>
          <a:stretch>
            <a:fillRect/>
          </a:stretch>
        </p:blipFill>
        <p:spPr>
          <a:xfrm>
            <a:off x="1524000" y="2443059"/>
            <a:ext cx="6111240" cy="1226820"/>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C6A9-20C4-440F-BC51-97DC4C9B7E71}"/>
              </a:ext>
            </a:extLst>
          </p:cNvPr>
          <p:cNvSpPr>
            <a:spLocks noGrp="1"/>
          </p:cNvSpPr>
          <p:nvPr>
            <p:ph type="title"/>
          </p:nvPr>
        </p:nvSpPr>
        <p:spPr/>
        <p:txBody>
          <a:bodyPr/>
          <a:lstStyle/>
          <a:p>
            <a:r>
              <a:rPr lang="en-US" sz="2560" dirty="0">
                <a:solidFill>
                  <a:schemeClr val="tx1"/>
                </a:solidFill>
              </a:rPr>
              <a:t>Registration Information</a:t>
            </a:r>
          </a:p>
        </p:txBody>
      </p:sp>
      <p:sp>
        <p:nvSpPr>
          <p:cNvPr id="3" name="Content Placeholder 2">
            <a:extLst>
              <a:ext uri="{FF2B5EF4-FFF2-40B4-BE49-F238E27FC236}">
                <a16:creationId xmlns:a16="http://schemas.microsoft.com/office/drawing/2014/main" id="{918D7AE7-F661-4AD4-9210-88B6E5699ED9}"/>
              </a:ext>
            </a:extLst>
          </p:cNvPr>
          <p:cNvSpPr>
            <a:spLocks noGrp="1"/>
          </p:cNvSpPr>
          <p:nvPr>
            <p:ph idx="1"/>
          </p:nvPr>
        </p:nvSpPr>
        <p:spPr>
          <a:xfrm>
            <a:off x="731521" y="2113281"/>
            <a:ext cx="8288867" cy="4793827"/>
          </a:xfrm>
        </p:spPr>
        <p:txBody>
          <a:bodyPr/>
          <a:lstStyle/>
          <a:p>
            <a:pPr>
              <a:buFont typeface="Arial" panose="020B0604020202020204" pitchFamily="34" charset="0"/>
              <a:buChar char="•"/>
            </a:pPr>
            <a:r>
              <a:rPr lang="en-US" sz="2133" dirty="0"/>
              <a:t>This meeting is part of the January IEEE 802 interim session</a:t>
            </a:r>
          </a:p>
          <a:p>
            <a:pPr>
              <a:buFont typeface="Arial" panose="020B0604020202020204" pitchFamily="34" charset="0"/>
              <a:buChar char="•"/>
            </a:pPr>
            <a:endParaRPr lang="en-US" sz="2133" dirty="0"/>
          </a:p>
          <a:p>
            <a:pPr>
              <a:buFont typeface="Arial" panose="020B0604020202020204" pitchFamily="34" charset="0"/>
              <a:buChar char="•"/>
            </a:pPr>
            <a:r>
              <a:rPr lang="en-US" sz="2133" dirty="0"/>
              <a:t>You must pay the registration fee whether attending in-person or remotely</a:t>
            </a:r>
          </a:p>
          <a:p>
            <a:pPr>
              <a:buFont typeface="Arial" panose="020B0604020202020204" pitchFamily="34" charset="0"/>
              <a:buChar char="•"/>
            </a:pPr>
            <a:endParaRPr lang="en-US" sz="2133" dirty="0"/>
          </a:p>
          <a:p>
            <a:pPr>
              <a:buFont typeface="Arial" panose="020B0604020202020204" pitchFamily="34" charset="0"/>
              <a:buChar char="•"/>
            </a:pPr>
            <a:r>
              <a:rPr lang="en-US" sz="2133" dirty="0"/>
              <a:t>If you have not already done so, you can register here: </a:t>
            </a:r>
            <a:r>
              <a:rPr lang="en-US" sz="2133" dirty="0">
                <a:hlinkClick r:id="rId2"/>
              </a:rPr>
              <a:t>https://touchpoint.eventsair.com/2025-jan-ieee-802-wireless-interim-session/registration</a:t>
            </a:r>
            <a:endParaRPr lang="en-US" sz="2133" dirty="0"/>
          </a:p>
          <a:p>
            <a:pPr>
              <a:buFont typeface="Arial" panose="020B0604020202020204" pitchFamily="34" charset="0"/>
              <a:buChar char="•"/>
            </a:pPr>
            <a:endParaRPr lang="en-US" sz="2133" dirty="0"/>
          </a:p>
          <a:p>
            <a:pPr>
              <a:buFont typeface="Arial" panose="020B0604020202020204" pitchFamily="34" charset="0"/>
              <a:buChar char="•"/>
            </a:pPr>
            <a:r>
              <a:rPr lang="en-US" sz="2133" dirty="0"/>
              <a:t>If you do not intend to register for this session you must leave this meeting and, if you have logged attendance on IMAT, email the 802.19 chair or vice chair to have your attendance cancelled</a:t>
            </a:r>
          </a:p>
        </p:txBody>
      </p:sp>
      <p:sp>
        <p:nvSpPr>
          <p:cNvPr id="4" name="Slide Number Placeholder 3">
            <a:extLst>
              <a:ext uri="{FF2B5EF4-FFF2-40B4-BE49-F238E27FC236}">
                <a16:creationId xmlns:a16="http://schemas.microsoft.com/office/drawing/2014/main" id="{7ECDDC63-61E8-46BF-8AB2-D49AECFC17F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E787A685-947C-4807-9649-FFA5DB763112}"/>
              </a:ext>
            </a:extLst>
          </p:cNvPr>
          <p:cNvSpPr>
            <a:spLocks noGrp="1"/>
          </p:cNvSpPr>
          <p:nvPr>
            <p:ph type="ftr" idx="14"/>
          </p:nvPr>
        </p:nvSpPr>
        <p:spPr>
          <a:xfrm>
            <a:off x="5943600" y="6907108"/>
            <a:ext cx="3396821" cy="245533"/>
          </a:xfrm>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A8221584-6364-48AC-B1C3-833137C81726}"/>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84320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D49884-6FCD-CF84-FEBB-18F9B51EA3F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2B8E2157-4A4D-73BA-5D5A-C55033F88C0D}"/>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829DB68-D4AD-6FFF-83C4-E1CFBEE5E906}"/>
              </a:ext>
            </a:extLst>
          </p:cNvPr>
          <p:cNvSpPr>
            <a:spLocks noGrp="1"/>
          </p:cNvSpPr>
          <p:nvPr>
            <p:ph type="dt" idx="15"/>
          </p:nvPr>
        </p:nvSpPr>
        <p:spPr/>
        <p:txBody>
          <a:bodyPr/>
          <a:lstStyle/>
          <a:p>
            <a:r>
              <a:rPr lang="en-US"/>
              <a:t>January 2025</a:t>
            </a:r>
            <a:endParaRPr lang="en-GB" dirty="0"/>
          </a:p>
        </p:txBody>
      </p:sp>
      <p:sp>
        <p:nvSpPr>
          <p:cNvPr id="7" name="Title 1">
            <a:extLst>
              <a:ext uri="{FF2B5EF4-FFF2-40B4-BE49-F238E27FC236}">
                <a16:creationId xmlns:a16="http://schemas.microsoft.com/office/drawing/2014/main" id="{EC2B0192-9C4D-CB33-2276-B39015817156}"/>
              </a:ext>
            </a:extLst>
          </p:cNvPr>
          <p:cNvSpPr>
            <a:spLocks noGrp="1"/>
          </p:cNvSpPr>
          <p:nvPr>
            <p:ph type="title"/>
          </p:nvPr>
        </p:nvSpPr>
        <p:spPr>
          <a:xfrm>
            <a:off x="914400" y="609600"/>
            <a:ext cx="8197427" cy="1143000"/>
          </a:xfrm>
        </p:spPr>
        <p:txBody>
          <a:bodyPr/>
          <a:lstStyle/>
          <a:p>
            <a:r>
              <a:rPr lang="en-US" dirty="0"/>
              <a:t>Public Visibility Report </a:t>
            </a:r>
          </a:p>
        </p:txBody>
      </p:sp>
      <p:pic>
        <p:nvPicPr>
          <p:cNvPr id="9" name="Picture 8">
            <a:extLst>
              <a:ext uri="{FF2B5EF4-FFF2-40B4-BE49-F238E27FC236}">
                <a16:creationId xmlns:a16="http://schemas.microsoft.com/office/drawing/2014/main" id="{9A91B150-A8BE-44BA-264A-8B30B9851AFF}"/>
              </a:ext>
            </a:extLst>
          </p:cNvPr>
          <p:cNvPicPr>
            <a:picLocks noChangeAspect="1"/>
          </p:cNvPicPr>
          <p:nvPr/>
        </p:nvPicPr>
        <p:blipFill>
          <a:blip r:embed="rId2"/>
          <a:stretch>
            <a:fillRect/>
          </a:stretch>
        </p:blipFill>
        <p:spPr>
          <a:xfrm>
            <a:off x="1087360" y="2743200"/>
            <a:ext cx="7851505" cy="3612903"/>
          </a:xfrm>
          <a:prstGeom prst="rect">
            <a:avLst/>
          </a:prstGeom>
        </p:spPr>
      </p:pic>
      <p:sp>
        <p:nvSpPr>
          <p:cNvPr id="12" name="Content Placeholder 11">
            <a:extLst>
              <a:ext uri="{FF2B5EF4-FFF2-40B4-BE49-F238E27FC236}">
                <a16:creationId xmlns:a16="http://schemas.microsoft.com/office/drawing/2014/main" id="{D54D5876-DC2E-7F97-87F2-355D26964743}"/>
              </a:ext>
            </a:extLst>
          </p:cNvPr>
          <p:cNvSpPr txBox="1">
            <a:spLocks noGrp="1"/>
          </p:cNvSpPr>
          <p:nvPr>
            <p:ph idx="1"/>
          </p:nvPr>
        </p:nvSpPr>
        <p:spPr>
          <a:xfrm>
            <a:off x="731838" y="2112963"/>
            <a:ext cx="8288337" cy="4387850"/>
          </a:xfrm>
          <a:prstGeom prst="rect">
            <a:avLst/>
          </a:prstGeom>
          <a:noFill/>
        </p:spPr>
        <p:txBody>
          <a:bodyPr wrap="square">
            <a:spAutoFit/>
          </a:bodyPr>
          <a:lstStyle/>
          <a:p>
            <a:pPr marL="457200" lvl="1" indent="0">
              <a:buNone/>
            </a:pPr>
            <a:r>
              <a:rPr lang="en-US" altLang="en-US" sz="1800" b="1" dirty="0">
                <a:solidFill>
                  <a:schemeClr val="tx1"/>
                </a:solidFill>
                <a:cs typeface="Calibri" panose="020F0502020204030204" pitchFamily="34" charset="0"/>
                <a:hlinkClick r:id="rId3">
                  <a:extLst>
                    <a:ext uri="{A12FA001-AC4F-418D-AE19-62706E023703}">
                      <ahyp:hlinkClr xmlns:ahyp="http://schemas.microsoft.com/office/drawing/2018/hyperlinkcolor" val="tx"/>
                    </a:ext>
                  </a:extLst>
                </a:hlinkClick>
              </a:rPr>
              <a:t>https://www.linkedin.com/company/ieee802</a:t>
            </a:r>
            <a:r>
              <a:rPr lang="en-US" altLang="en-US" sz="1800" b="1" dirty="0">
                <a:solidFill>
                  <a:schemeClr val="tx1"/>
                </a:solidFill>
                <a:cs typeface="Calibri" panose="020F0502020204030204" pitchFamily="34" charset="0"/>
              </a:rPr>
              <a:t> </a:t>
            </a:r>
          </a:p>
        </p:txBody>
      </p:sp>
    </p:spTree>
    <p:extLst>
      <p:ext uri="{BB962C8B-B14F-4D97-AF65-F5344CB8AC3E}">
        <p14:creationId xmlns:p14="http://schemas.microsoft.com/office/powerpoint/2010/main" val="151547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5802-06F7-6ED9-7FB0-6E7486635A42}"/>
              </a:ext>
            </a:extLst>
          </p:cNvPr>
          <p:cNvSpPr>
            <a:spLocks noGrp="1"/>
          </p:cNvSpPr>
          <p:nvPr>
            <p:ph type="title"/>
          </p:nvPr>
        </p:nvSpPr>
        <p:spPr>
          <a:xfrm>
            <a:off x="731520" y="731523"/>
            <a:ext cx="8288868" cy="640078"/>
          </a:xfrm>
        </p:spPr>
        <p:txBody>
          <a:bodyPr/>
          <a:lstStyle/>
          <a:p>
            <a:r>
              <a:rPr lang="en-US" dirty="0"/>
              <a:t>IEICE Conference in Kyoto</a:t>
            </a:r>
          </a:p>
        </p:txBody>
      </p:sp>
      <p:sp>
        <p:nvSpPr>
          <p:cNvPr id="4" name="Slide Number Placeholder 3">
            <a:extLst>
              <a:ext uri="{FF2B5EF4-FFF2-40B4-BE49-F238E27FC236}">
                <a16:creationId xmlns:a16="http://schemas.microsoft.com/office/drawing/2014/main" id="{AEC37C81-E8D0-AEC1-3131-83E321DD1CAA}"/>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D35A9E49-3F9E-AC25-1704-AD063B72A51F}"/>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597E2B7B-21C9-D7AE-12EA-3D293592671A}"/>
              </a:ext>
            </a:extLst>
          </p:cNvPr>
          <p:cNvSpPr>
            <a:spLocks noGrp="1"/>
          </p:cNvSpPr>
          <p:nvPr>
            <p:ph type="dt" idx="15"/>
          </p:nvPr>
        </p:nvSpPr>
        <p:spPr/>
        <p:txBody>
          <a:bodyPr/>
          <a:lstStyle/>
          <a:p>
            <a:r>
              <a:rPr lang="en-US"/>
              <a:t>January 2025</a:t>
            </a:r>
            <a:endParaRPr lang="en-GB" dirty="0"/>
          </a:p>
        </p:txBody>
      </p:sp>
      <p:graphicFrame>
        <p:nvGraphicFramePr>
          <p:cNvPr id="7" name="Table 6">
            <a:extLst>
              <a:ext uri="{FF2B5EF4-FFF2-40B4-BE49-F238E27FC236}">
                <a16:creationId xmlns:a16="http://schemas.microsoft.com/office/drawing/2014/main" id="{BF8D721F-5FBD-26C1-952F-BC42AC2C26BF}"/>
              </a:ext>
            </a:extLst>
          </p:cNvPr>
          <p:cNvGraphicFramePr>
            <a:graphicFrameLocks noGrp="1"/>
          </p:cNvGraphicFramePr>
          <p:nvPr>
            <p:extLst>
              <p:ext uri="{D42A27DB-BD31-4B8C-83A1-F6EECF244321}">
                <p14:modId xmlns:p14="http://schemas.microsoft.com/office/powerpoint/2010/main" val="2870950068"/>
              </p:ext>
            </p:extLst>
          </p:nvPr>
        </p:nvGraphicFramePr>
        <p:xfrm>
          <a:off x="632460" y="1371601"/>
          <a:ext cx="8486988" cy="4346138"/>
        </p:xfrm>
        <a:graphic>
          <a:graphicData uri="http://schemas.openxmlformats.org/drawingml/2006/table">
            <a:tbl>
              <a:tblPr/>
              <a:tblGrid>
                <a:gridCol w="663715">
                  <a:extLst>
                    <a:ext uri="{9D8B030D-6E8A-4147-A177-3AD203B41FA5}">
                      <a16:colId xmlns:a16="http://schemas.microsoft.com/office/drawing/2014/main" val="3451783588"/>
                    </a:ext>
                  </a:extLst>
                </a:gridCol>
                <a:gridCol w="862829">
                  <a:extLst>
                    <a:ext uri="{9D8B030D-6E8A-4147-A177-3AD203B41FA5}">
                      <a16:colId xmlns:a16="http://schemas.microsoft.com/office/drawing/2014/main" val="216226079"/>
                    </a:ext>
                  </a:extLst>
                </a:gridCol>
                <a:gridCol w="4838697">
                  <a:extLst>
                    <a:ext uri="{9D8B030D-6E8A-4147-A177-3AD203B41FA5}">
                      <a16:colId xmlns:a16="http://schemas.microsoft.com/office/drawing/2014/main" val="3316198348"/>
                    </a:ext>
                  </a:extLst>
                </a:gridCol>
                <a:gridCol w="2121747">
                  <a:extLst>
                    <a:ext uri="{9D8B030D-6E8A-4147-A177-3AD203B41FA5}">
                      <a16:colId xmlns:a16="http://schemas.microsoft.com/office/drawing/2014/main" val="970259893"/>
                    </a:ext>
                  </a:extLst>
                </a:gridCol>
              </a:tblGrid>
              <a:tr h="310243">
                <a:tc gridSpan="4">
                  <a:txBody>
                    <a:bodyPr/>
                    <a:lstStyle/>
                    <a:p>
                      <a:r>
                        <a:rPr lang="en-US" sz="1200" b="1" dirty="0">
                          <a:effectLst/>
                          <a:latin typeface="MS PGothic" panose="020B0600070205080204" pitchFamily="34" charset="-128"/>
                          <a:ea typeface="MS PGothic" panose="020B0600070205080204" pitchFamily="34" charset="-128"/>
                        </a:rPr>
                        <a:t>Fri, Jan 17 AM  Special Session on IEEE 802 Standardization (</a:t>
                      </a:r>
                      <a:r>
                        <a:rPr lang="en-US" sz="1200" b="1" dirty="0" err="1">
                          <a:effectLst/>
                          <a:latin typeface="MS PGothic" panose="020B0600070205080204" pitchFamily="34" charset="-128"/>
                          <a:ea typeface="MS PGothic" panose="020B0600070205080204" pitchFamily="34" charset="-128"/>
                        </a:rPr>
                        <a:t>Maskawa</a:t>
                      </a:r>
                      <a:r>
                        <a:rPr lang="en-US" sz="1200" b="1" dirty="0">
                          <a:effectLst/>
                          <a:latin typeface="MS PGothic" panose="020B0600070205080204" pitchFamily="34" charset="-128"/>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200" b="1" dirty="0">
                          <a:solidFill>
                            <a:schemeClr val="tx1"/>
                          </a:solidFill>
                          <a:effectLst/>
                          <a:latin typeface="MS PGothic" panose="020B0600070205080204" pitchFamily="34" charset="-128"/>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2">
                            <a:extLst>
                              <a:ext uri="{A12FA001-AC4F-418D-AE19-62706E023703}">
                                <ahyp:hlinkClr xmlns:ahyp="http://schemas.microsoft.com/office/drawing/2018/hyperlinkcolor" val="tx"/>
                              </a:ext>
                            </a:extLst>
                          </a:hlinkClick>
                        </a:rPr>
                        <a:t>IEEE 802.19 Wireless Coexistence Working Group</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3">
                            <a:extLst>
                              <a:ext uri="{A12FA001-AC4F-418D-AE19-62706E023703}">
                                <ahyp:hlinkClr xmlns:ahyp="http://schemas.microsoft.com/office/drawing/2018/hyperlinkcolor" val="tx"/>
                              </a:ext>
                            </a:extLst>
                          </a:hlinkClick>
                        </a:rPr>
                        <a:t>Tuncer Baykas</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4">
                            <a:extLst>
                              <a:ext uri="{A12FA001-AC4F-418D-AE19-62706E023703}">
                                <ahyp:hlinkClr xmlns:ahyp="http://schemas.microsoft.com/office/drawing/2018/hyperlinkcolor" val="tx"/>
                              </a:ext>
                            </a:extLst>
                          </a:hlinkClick>
                        </a:rPr>
                        <a:t>Ofinno</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163286">
                <a:tc>
                  <a:txBody>
                    <a:bodyPr/>
                    <a:lstStyle/>
                    <a:p>
                      <a:r>
                        <a:rPr lang="en-US" sz="1200" b="1">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11:50-13:00</a:t>
                      </a:r>
                    </a:p>
                  </a:txBody>
                  <a:tcPr marL="8164" marR="8164" marT="8164" marB="8164" anchor="ctr">
                    <a:lnL>
                      <a:noFill/>
                    </a:lnL>
                    <a:lnR>
                      <a:noFill/>
                    </a:lnR>
                    <a:lnT>
                      <a:noFill/>
                    </a:lnT>
                    <a:lnB>
                      <a:noFill/>
                    </a:lnB>
                    <a:solidFill>
                      <a:srgbClr val="FFFCE0"/>
                    </a:solidFill>
                  </a:tcPr>
                </a:tc>
                <a:tc gridSpan="2">
                  <a:txBody>
                    <a:bodyPr/>
                    <a:lstStyle/>
                    <a:p>
                      <a:r>
                        <a:rPr lang="en-US" sz="1200" b="1">
                          <a:solidFill>
                            <a:schemeClr val="tx1"/>
                          </a:solidFill>
                          <a:effectLst/>
                          <a:latin typeface="MS PGothic" panose="020B0600070205080204" pitchFamily="34" charset="-128"/>
                          <a:ea typeface="MS PGothic" panose="020B0600070205080204" pitchFamily="34" charset="-128"/>
                        </a:rPr>
                        <a:t>Lunch Break ( 70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2513456664"/>
                  </a:ext>
                </a:extLst>
              </a:tr>
              <a:tr h="604157">
                <a:tc>
                  <a:txBody>
                    <a:bodyPr/>
                    <a:lstStyle/>
                    <a:p>
                      <a:pPr algn="ctr"/>
                      <a:r>
                        <a:rPr lang="en-US" sz="1200" b="1" dirty="0">
                          <a:solidFill>
                            <a:schemeClr val="tx1"/>
                          </a:solidFill>
                          <a:effectLst/>
                          <a:latin typeface="MS PGothic" panose="020B0600070205080204" pitchFamily="34" charset="-128"/>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5">
                            <a:extLst>
                              <a:ext uri="{A12FA001-AC4F-418D-AE19-62706E023703}">
                                <ahyp:hlinkClr xmlns:ahyp="http://schemas.microsoft.com/office/drawing/2018/hyperlinkcolor" val="tx"/>
                              </a:ext>
                            </a:extLst>
                          </a:hlinkClick>
                        </a:rPr>
                        <a:t>Latest Trends in IEEE 802.15 and Wi-SUN Alliance</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6">
                            <a:extLst>
                              <a:ext uri="{A12FA001-AC4F-418D-AE19-62706E023703}">
                                <ahyp:hlinkClr xmlns:ahyp="http://schemas.microsoft.com/office/drawing/2018/hyperlinkcolor" val="tx"/>
                              </a:ext>
                            </a:extLst>
                          </a:hlinkClick>
                        </a:rPr>
                        <a:t>Phil Beecher</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7">
                            <a:extLst>
                              <a:ext uri="{A12FA001-AC4F-418D-AE19-62706E023703}">
                                <ahyp:hlinkClr xmlns:ahyp="http://schemas.microsoft.com/office/drawing/2018/hyperlinkcolor" val="tx"/>
                              </a:ext>
                            </a:extLst>
                          </a:hlinkClick>
                        </a:rPr>
                        <a:t>Wi-SUN Alliance</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163286">
                <a:tc>
                  <a:txBody>
                    <a:bodyPr/>
                    <a:lstStyle/>
                    <a:p>
                      <a:r>
                        <a:rPr lang="en-US" sz="1200" b="1">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13:50-13:55</a:t>
                      </a:r>
                    </a:p>
                  </a:txBody>
                  <a:tcPr marL="8164" marR="8164" marT="8164" marB="8164" anchor="ctr">
                    <a:lnL>
                      <a:noFill/>
                    </a:lnL>
                    <a:lnR>
                      <a:noFill/>
                    </a:lnR>
                    <a:lnT>
                      <a:noFill/>
                    </a:lnT>
                    <a:lnB>
                      <a:noFill/>
                    </a:lnB>
                    <a:solidFill>
                      <a:srgbClr val="FFFCE0"/>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Break ( 5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3950733442"/>
                  </a:ext>
                </a:extLst>
              </a:tr>
              <a:tr h="731257">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8">
                            <a:extLst>
                              <a:ext uri="{A12FA001-AC4F-418D-AE19-62706E023703}">
                                <ahyp:hlinkClr xmlns:ahyp="http://schemas.microsoft.com/office/drawing/2018/hyperlinkcolor" val="tx"/>
                              </a:ext>
                            </a:extLst>
                          </a:hlinkClick>
                        </a:rPr>
                        <a:t>Latest Trends in In-Body CA Localization and IEEE 802.15.6ma</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9">
                            <a:extLst>
                              <a:ext uri="{A12FA001-AC4F-418D-AE19-62706E023703}">
                                <ahyp:hlinkClr xmlns:ahyp="http://schemas.microsoft.com/office/drawing/2018/hyperlinkcolor" val="tx"/>
                              </a:ext>
                            </a:extLst>
                          </a:hlinkClick>
                        </a:rPr>
                        <a:t>Daisuke Anzai</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10">
                            <a:extLst>
                              <a:ext uri="{A12FA001-AC4F-418D-AE19-62706E023703}">
                                <ahyp:hlinkClr xmlns:ahyp="http://schemas.microsoft.com/office/drawing/2018/hyperlinkcolor" val="tx"/>
                              </a:ext>
                            </a:extLst>
                          </a:hlinkClick>
                        </a:rPr>
                        <a:t>Nagoya Inst. of Tech.</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63286">
                <a:tc>
                  <a:txBody>
                    <a:bodyPr/>
                    <a:lstStyle/>
                    <a:p>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14:45-15:00</a:t>
                      </a:r>
                    </a:p>
                  </a:txBody>
                  <a:tcPr marL="8164" marR="8164" marT="8164" marB="8164" anchor="ctr">
                    <a:lnL>
                      <a:noFill/>
                    </a:lnL>
                    <a:lnR>
                      <a:noFill/>
                    </a:lnR>
                    <a:lnT>
                      <a:noFill/>
                    </a:lnT>
                    <a:lnB>
                      <a:noFill/>
                    </a:lnB>
                    <a:solidFill>
                      <a:srgbClr val="FFFCE0"/>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Break ( 15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1987728312"/>
                  </a:ext>
                </a:extLst>
              </a:tr>
              <a:tr h="1299492">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11">
                            <a:extLst>
                              <a:ext uri="{A12FA001-AC4F-418D-AE19-62706E023703}">
                                <ahyp:hlinkClr xmlns:ahyp="http://schemas.microsoft.com/office/drawing/2018/hyperlinkcolor" val="tx"/>
                              </a:ext>
                            </a:extLst>
                          </a:hlinkClick>
                        </a:rPr>
                        <a:t>Latest trend of wireless LAN standardization in IEEE 802.11, and development of system-level simulator for evaluating reliability of cybernetic avatar operation</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hlinkClick r:id="rId12">
                            <a:extLst>
                              <a:ext uri="{A12FA001-AC4F-418D-AE19-62706E023703}">
                                <ahyp:hlinkClr xmlns:ahyp="http://schemas.microsoft.com/office/drawing/2018/hyperlinkcolor" val="tx"/>
                              </a:ext>
                            </a:extLst>
                          </a:hlinkClick>
                        </a:rPr>
                        <a:t>Kazuto Yano</a:t>
                      </a:r>
                      <a:r>
                        <a:rPr lang="en-US" sz="1200" b="1" dirty="0">
                          <a:solidFill>
                            <a:schemeClr val="tx1"/>
                          </a:solidFill>
                          <a:effectLst/>
                          <a:latin typeface="MS PGothic" panose="020B0600070205080204" pitchFamily="34" charset="-128"/>
                          <a:ea typeface="MS PGothic" panose="020B0600070205080204" pitchFamily="34" charset="-128"/>
                        </a:rPr>
                        <a:t> (</a:t>
                      </a:r>
                      <a:r>
                        <a:rPr lang="en-US" sz="1200" b="1" dirty="0">
                          <a:solidFill>
                            <a:schemeClr val="tx1"/>
                          </a:solidFill>
                          <a:effectLst/>
                          <a:latin typeface="MS PGothic" panose="020B0600070205080204" pitchFamily="34" charset="-128"/>
                          <a:ea typeface="MS PGothic" panose="020B0600070205080204" pitchFamily="34" charset="-128"/>
                          <a:hlinkClick r:id="rId13">
                            <a:extLst>
                              <a:ext uri="{A12FA001-AC4F-418D-AE19-62706E023703}">
                                <ahyp:hlinkClr xmlns:ahyp="http://schemas.microsoft.com/office/drawing/2018/hyperlinkcolor" val="tx"/>
                              </a:ext>
                            </a:extLst>
                          </a:hlinkClick>
                        </a:rPr>
                        <a:t>ATR</a:t>
                      </a:r>
                      <a:r>
                        <a:rPr lang="en-US" sz="1200" b="1" dirty="0">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8" name="TextBox 7">
            <a:extLst>
              <a:ext uri="{FF2B5EF4-FFF2-40B4-BE49-F238E27FC236}">
                <a16:creationId xmlns:a16="http://schemas.microsoft.com/office/drawing/2014/main" id="{BA34C2A8-0881-8110-6FDE-40126AC17B00}"/>
              </a:ext>
            </a:extLst>
          </p:cNvPr>
          <p:cNvSpPr txBox="1"/>
          <p:nvPr/>
        </p:nvSpPr>
        <p:spPr>
          <a:xfrm>
            <a:off x="517634" y="5870425"/>
            <a:ext cx="8594193" cy="1015663"/>
          </a:xfrm>
          <a:prstGeom prst="rect">
            <a:avLst/>
          </a:prstGeom>
          <a:noFill/>
        </p:spPr>
        <p:txBody>
          <a:bodyPr wrap="square">
            <a:spAutoFit/>
          </a:bodyPr>
          <a:lstStyle/>
          <a:p>
            <a:r>
              <a:rPr lang="en-US" sz="2000" dirty="0">
                <a:solidFill>
                  <a:schemeClr val="tx1"/>
                </a:solidFill>
              </a:rPr>
              <a:t>For more info: https://ken.ieice.org/ken/program/index.php?tgs_regid=58056984cfac617843301b8c7cd5c46dd6c281f7addbd8c4f4245a7de3ec65e9&amp;tgid=IEICE-SRW&amp;lang=eng</a:t>
            </a:r>
          </a:p>
        </p:txBody>
      </p:sp>
    </p:spTree>
    <p:extLst>
      <p:ext uri="{BB962C8B-B14F-4D97-AF65-F5344CB8AC3E}">
        <p14:creationId xmlns:p14="http://schemas.microsoft.com/office/powerpoint/2010/main" val="302337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4BA4-1D4F-689B-400D-28D8ECD327BE}"/>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8389C03-E097-EE88-EC35-BB7443A6658B}"/>
              </a:ext>
            </a:extLst>
          </p:cNvPr>
          <p:cNvSpPr>
            <a:spLocks noGrp="1"/>
          </p:cNvSpPr>
          <p:nvPr>
            <p:ph idx="1"/>
          </p:nvPr>
        </p:nvSpPr>
        <p:spPr/>
        <p:txBody>
          <a:bodyPr/>
          <a:lstStyle/>
          <a:p>
            <a:r>
              <a:rPr lang="en-US" sz="2800" dirty="0">
                <a:ea typeface="Calibri" panose="020F0502020204030204" pitchFamily="34" charset="0"/>
                <a:cs typeface="Calibri" panose="020F0502020204030204" pitchFamily="34" charset="0"/>
              </a:rPr>
              <a:t>To approve meeting minutes January 2025 WG Minutes (24/043r0) </a:t>
            </a:r>
          </a:p>
          <a:p>
            <a:endParaRPr lang="en-US" sz="2800" dirty="0">
              <a:ea typeface="Calibri" panose="020F0502020204030204" pitchFamily="34" charset="0"/>
              <a:cs typeface="Calibri" panose="020F0502020204030204" pitchFamily="34" charset="0"/>
            </a:endParaRPr>
          </a:p>
          <a:p>
            <a:r>
              <a:rPr lang="en-US" sz="2800" dirty="0">
                <a:ea typeface="Calibri" panose="020F0502020204030204" pitchFamily="34" charset="0"/>
                <a:cs typeface="Calibri" panose="020F0502020204030204" pitchFamily="34" charset="0"/>
              </a:rPr>
              <a:t>Moved by:</a:t>
            </a:r>
          </a:p>
          <a:p>
            <a:r>
              <a:rPr lang="en-US" sz="2800" dirty="0">
                <a:ea typeface="Calibri" panose="020F0502020204030204" pitchFamily="34" charset="0"/>
                <a:cs typeface="Calibri" panose="020F0502020204030204" pitchFamily="34" charset="0"/>
              </a:rPr>
              <a:t>Seconded by:</a:t>
            </a:r>
          </a:p>
          <a:p>
            <a:endParaRPr lang="en-US" sz="2800" dirty="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537D69-5235-78FF-5722-4E8C4737840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928A8F91-A8E1-89D6-DBC8-2E88E16CF41F}"/>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C6F8A59-075F-FB30-383E-8EC021B1C073}"/>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87667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Protocol</a:t>
            </a:r>
          </a:p>
        </p:txBody>
      </p:sp>
      <p:sp>
        <p:nvSpPr>
          <p:cNvPr id="3" name="Content Placeholder 2"/>
          <p:cNvSpPr>
            <a:spLocks noGrp="1"/>
          </p:cNvSpPr>
          <p:nvPr>
            <p:ph idx="1"/>
          </p:nvPr>
        </p:nvSpPr>
        <p:spPr>
          <a:xfrm>
            <a:off x="731521" y="2438400"/>
            <a:ext cx="8288867" cy="894080"/>
          </a:xfrm>
        </p:spPr>
        <p:txBody>
          <a:bodyPr/>
          <a:lstStyle/>
          <a:p>
            <a:r>
              <a:rPr lang="en-US" altLang="en-US" sz="2987" dirty="0"/>
              <a:t>Please announce your affiliation when you first address the group during a meeting slot</a:t>
            </a:r>
          </a:p>
          <a:p>
            <a:endParaRPr lang="en-US" sz="2987" dirty="0"/>
          </a:p>
          <a:p>
            <a:endParaRPr lang="en-US" sz="2987" dirty="0"/>
          </a:p>
          <a:p>
            <a:endParaRPr lang="en-US" sz="2987"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Date Placeholder 3">
            <a:extLst>
              <a:ext uri="{FF2B5EF4-FFF2-40B4-BE49-F238E27FC236}">
                <a16:creationId xmlns:a16="http://schemas.microsoft.com/office/drawing/2014/main" id="{4F62ADF5-BC8B-4EF4-B4E8-C355611EECFF}"/>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325418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E36B-9876-4793-A1AC-FCEC4B9BD81A}"/>
              </a:ext>
            </a:extLst>
          </p:cNvPr>
          <p:cNvSpPr>
            <a:spLocks noGrp="1"/>
          </p:cNvSpPr>
          <p:nvPr>
            <p:ph type="title"/>
          </p:nvPr>
        </p:nvSpPr>
        <p:spPr/>
        <p:txBody>
          <a:bodyPr/>
          <a:lstStyle/>
          <a:p>
            <a:r>
              <a:rPr lang="en-GB" dirty="0"/>
              <a:t>Meeting Decorum</a:t>
            </a:r>
            <a:endParaRPr lang="en-US" dirty="0"/>
          </a:p>
        </p:txBody>
      </p:sp>
      <p:sp>
        <p:nvSpPr>
          <p:cNvPr id="3" name="Content Placeholder 2">
            <a:extLst>
              <a:ext uri="{FF2B5EF4-FFF2-40B4-BE49-F238E27FC236}">
                <a16:creationId xmlns:a16="http://schemas.microsoft.com/office/drawing/2014/main" id="{A9E37B08-08B3-422C-984D-09D98FCD646B}"/>
              </a:ext>
            </a:extLst>
          </p:cNvPr>
          <p:cNvSpPr>
            <a:spLocks noGrp="1"/>
          </p:cNvSpPr>
          <p:nvPr>
            <p:ph idx="1"/>
          </p:nvPr>
        </p:nvSpPr>
        <p:spPr>
          <a:xfrm>
            <a:off x="731521" y="3495523"/>
            <a:ext cx="8288867" cy="3005184"/>
          </a:xfrm>
        </p:spPr>
        <p:txBody>
          <a:bodyPr/>
          <a:lstStyle/>
          <a:p>
            <a:pPr lvl="0">
              <a:buFont typeface="Arial" panose="020B0604020202020204" pitchFamily="34" charset="0"/>
              <a:buChar char="•"/>
            </a:pPr>
            <a:r>
              <a:rPr lang="en-GB" sz="1707" dirty="0"/>
              <a:t>Please observe proper decorum in meetings; No Photography or recording </a:t>
            </a:r>
          </a:p>
          <a:p>
            <a:pPr lvl="0">
              <a:buFont typeface="Arial" panose="020B0604020202020204" pitchFamily="34" charset="0"/>
              <a:buChar char="•"/>
            </a:pPr>
            <a:r>
              <a:rPr lang="en-GB" sz="1707" dirty="0"/>
              <a:t>Press (i.e., anyone reporting publicly on this meeting) are to announce their presence (Jan 2019 IEEE-SA Standards Board Ops Manual 5.3.3.2)</a:t>
            </a:r>
            <a:endParaRPr lang="en-GB" sz="1120" dirty="0"/>
          </a:p>
          <a:p>
            <a:pPr lvl="0">
              <a:buFont typeface="Arial" panose="020B0604020202020204" pitchFamily="34" charset="0"/>
              <a:buChar char="•"/>
            </a:pPr>
            <a:r>
              <a:rPr lang="en-GB" sz="1707" dirty="0"/>
              <a:t>Laptop speakers, cell phone / tablet ringers off</a:t>
            </a:r>
          </a:p>
          <a:p>
            <a:pPr lvl="0">
              <a:buFont typeface="Arial" panose="020B0604020202020204" pitchFamily="34" charset="0"/>
              <a:buChar char="•"/>
            </a:pPr>
            <a:r>
              <a:rPr lang="en-GB" sz="1707" dirty="0"/>
              <a:t>Mute when not speaking (teleconference)</a:t>
            </a:r>
          </a:p>
          <a:p>
            <a:pPr>
              <a:buFont typeface="Arial" panose="020B0604020202020204" pitchFamily="34" charset="0"/>
              <a:buChar char="•"/>
            </a:pPr>
            <a:r>
              <a:rPr lang="en-US" sz="1707" dirty="0"/>
              <a:t>Use chat window to enter the queue </a:t>
            </a:r>
            <a:r>
              <a:rPr lang="en-GB" sz="1707" dirty="0"/>
              <a:t>(teleconference)</a:t>
            </a:r>
          </a:p>
          <a:p>
            <a:pPr lvl="0">
              <a:buFont typeface="Arial" panose="020B0604020202020204" pitchFamily="34" charset="0"/>
              <a:buChar char="•"/>
            </a:pPr>
            <a:r>
              <a:rPr lang="en-GB" sz="1707" dirty="0"/>
              <a:t>Wear badges at all times in meeting areas (face to face meetings)</a:t>
            </a:r>
            <a:endParaRPr lang="en-GB" sz="1120" dirty="0"/>
          </a:p>
          <a:p>
            <a:pPr lvl="1">
              <a:buFont typeface="Arial" panose="020B0604020202020204" pitchFamily="34" charset="0"/>
              <a:buChar char="•"/>
            </a:pPr>
            <a:r>
              <a:rPr lang="en-GB" sz="1493" dirty="0"/>
              <a:t>Help the hotel security staff improve the general security of the meeting rooms</a:t>
            </a:r>
          </a:p>
          <a:p>
            <a:pPr>
              <a:buFont typeface="Arial" panose="020B0604020202020204" pitchFamily="34" charset="0"/>
              <a:buChar char="•"/>
            </a:pPr>
            <a:endParaRPr lang="en-US" sz="1707" dirty="0"/>
          </a:p>
        </p:txBody>
      </p:sp>
      <p:sp>
        <p:nvSpPr>
          <p:cNvPr id="4" name="Slide Number Placeholder 3">
            <a:extLst>
              <a:ext uri="{FF2B5EF4-FFF2-40B4-BE49-F238E27FC236}">
                <a16:creationId xmlns:a16="http://schemas.microsoft.com/office/drawing/2014/main" id="{80AC7088-49BD-4CA9-8328-CF9B0A7DC43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A364289-E041-4B41-9D21-CA52958B93A8}"/>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BC264D22-EE96-4B0F-90AA-B4358FF19246}"/>
              </a:ext>
            </a:extLst>
          </p:cNvPr>
          <p:cNvSpPr>
            <a:spLocks noGrp="1"/>
          </p:cNvSpPr>
          <p:nvPr>
            <p:ph type="dt" idx="15"/>
          </p:nvPr>
        </p:nvSpPr>
        <p:spPr/>
        <p:txBody>
          <a:bodyPr/>
          <a:lstStyle/>
          <a:p>
            <a:r>
              <a:rPr lang="en-US" dirty="0"/>
              <a:t>January 2025</a:t>
            </a:r>
            <a:endParaRPr lang="en-GB" dirty="0"/>
          </a:p>
        </p:txBody>
      </p:sp>
      <p:grpSp>
        <p:nvGrpSpPr>
          <p:cNvPr id="139" name="Group 138">
            <a:extLst>
              <a:ext uri="{FF2B5EF4-FFF2-40B4-BE49-F238E27FC236}">
                <a16:creationId xmlns:a16="http://schemas.microsoft.com/office/drawing/2014/main" id="{9B28E7B4-577B-43F3-9AF2-0ED0F2BE51AF}"/>
              </a:ext>
            </a:extLst>
          </p:cNvPr>
          <p:cNvGrpSpPr/>
          <p:nvPr/>
        </p:nvGrpSpPr>
        <p:grpSpPr>
          <a:xfrm>
            <a:off x="763389" y="1843856"/>
            <a:ext cx="3959590" cy="1298787"/>
            <a:chOff x="0" y="0"/>
            <a:chExt cx="8354569" cy="2740219"/>
          </a:xfrm>
        </p:grpSpPr>
        <p:sp>
          <p:nvSpPr>
            <p:cNvPr id="140" name="Shape 14">
              <a:extLst>
                <a:ext uri="{FF2B5EF4-FFF2-40B4-BE49-F238E27FC236}">
                  <a16:creationId xmlns:a16="http://schemas.microsoft.com/office/drawing/2014/main" id="{759F9D4A-8D05-42C4-AE39-6137EFBF1E6F}"/>
                </a:ext>
              </a:extLst>
            </p:cNvPr>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sz="2706"/>
            </a:p>
          </p:txBody>
        </p:sp>
        <p:sp>
          <p:nvSpPr>
            <p:cNvPr id="141" name="Shape 36">
              <a:extLst>
                <a:ext uri="{FF2B5EF4-FFF2-40B4-BE49-F238E27FC236}">
                  <a16:creationId xmlns:a16="http://schemas.microsoft.com/office/drawing/2014/main" id="{AA810F84-3620-4B80-B1C6-E00148364CCB}"/>
                </a:ext>
              </a:extLst>
            </p:cNvPr>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42" name="Shape 38">
              <a:extLst>
                <a:ext uri="{FF2B5EF4-FFF2-40B4-BE49-F238E27FC236}">
                  <a16:creationId xmlns:a16="http://schemas.microsoft.com/office/drawing/2014/main" id="{D71541D5-4C65-4F51-A1AF-917D14805CFF}"/>
                </a:ext>
              </a:extLst>
            </p:cNvPr>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43" name="Shape 40">
              <a:extLst>
                <a:ext uri="{FF2B5EF4-FFF2-40B4-BE49-F238E27FC236}">
                  <a16:creationId xmlns:a16="http://schemas.microsoft.com/office/drawing/2014/main" id="{E853CC12-FD9E-4B68-9DF1-90C45CDB0102}"/>
                </a:ext>
              </a:extLst>
            </p:cNvPr>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4" name="Shape 42">
              <a:extLst>
                <a:ext uri="{FF2B5EF4-FFF2-40B4-BE49-F238E27FC236}">
                  <a16:creationId xmlns:a16="http://schemas.microsoft.com/office/drawing/2014/main" id="{13F6BADD-8107-4A39-B004-A1FCAFF7FC24}"/>
                </a:ext>
              </a:extLst>
            </p:cNvPr>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5" name="Shape 44">
              <a:extLst>
                <a:ext uri="{FF2B5EF4-FFF2-40B4-BE49-F238E27FC236}">
                  <a16:creationId xmlns:a16="http://schemas.microsoft.com/office/drawing/2014/main" id="{9522413C-EFA9-4BF9-A6F9-068BA3F5456A}"/>
                </a:ext>
              </a:extLst>
            </p:cNvPr>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6" name="Shape 46">
              <a:extLst>
                <a:ext uri="{FF2B5EF4-FFF2-40B4-BE49-F238E27FC236}">
                  <a16:creationId xmlns:a16="http://schemas.microsoft.com/office/drawing/2014/main" id="{CEB865B3-EAB3-4533-8804-8EABFB18742D}"/>
                </a:ext>
              </a:extLst>
            </p:cNvPr>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7" name="Shape 48">
              <a:extLst>
                <a:ext uri="{FF2B5EF4-FFF2-40B4-BE49-F238E27FC236}">
                  <a16:creationId xmlns:a16="http://schemas.microsoft.com/office/drawing/2014/main" id="{2600F9E2-F3A5-41C8-A4EC-124942801919}"/>
                </a:ext>
              </a:extLst>
            </p:cNvPr>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8" name="Shape 50">
              <a:extLst>
                <a:ext uri="{FF2B5EF4-FFF2-40B4-BE49-F238E27FC236}">
                  <a16:creationId xmlns:a16="http://schemas.microsoft.com/office/drawing/2014/main" id="{7609E6CF-B148-4EF4-BF64-4FD18835982E}"/>
                </a:ext>
              </a:extLst>
            </p:cNvPr>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9" name="Shape 52">
              <a:extLst>
                <a:ext uri="{FF2B5EF4-FFF2-40B4-BE49-F238E27FC236}">
                  <a16:creationId xmlns:a16="http://schemas.microsoft.com/office/drawing/2014/main" id="{B37685FD-95FD-4456-A586-447D949B64BC}"/>
                </a:ext>
              </a:extLst>
            </p:cNvPr>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0" name="Shape 54">
              <a:extLst>
                <a:ext uri="{FF2B5EF4-FFF2-40B4-BE49-F238E27FC236}">
                  <a16:creationId xmlns:a16="http://schemas.microsoft.com/office/drawing/2014/main" id="{7EF5EA46-D6D0-4420-84CB-A0317078F1CD}"/>
                </a:ext>
              </a:extLst>
            </p:cNvPr>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1" name="Shape 56">
              <a:extLst>
                <a:ext uri="{FF2B5EF4-FFF2-40B4-BE49-F238E27FC236}">
                  <a16:creationId xmlns:a16="http://schemas.microsoft.com/office/drawing/2014/main" id="{3213D7CB-3547-4CC9-B97C-3E376D60CC37}"/>
                </a:ext>
              </a:extLst>
            </p:cNvPr>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2" name="Shape 59">
              <a:extLst>
                <a:ext uri="{FF2B5EF4-FFF2-40B4-BE49-F238E27FC236}">
                  <a16:creationId xmlns:a16="http://schemas.microsoft.com/office/drawing/2014/main" id="{5E4CA9E8-6156-4B7E-B2B2-CDB722E3A3BC}"/>
                </a:ext>
              </a:extLst>
            </p:cNvPr>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3" name="Shape 61">
              <a:extLst>
                <a:ext uri="{FF2B5EF4-FFF2-40B4-BE49-F238E27FC236}">
                  <a16:creationId xmlns:a16="http://schemas.microsoft.com/office/drawing/2014/main" id="{2019AC48-B651-4EB9-85EB-D3BF5ED8CFB9}"/>
                </a:ext>
              </a:extLst>
            </p:cNvPr>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4" name="Shape 63">
              <a:extLst>
                <a:ext uri="{FF2B5EF4-FFF2-40B4-BE49-F238E27FC236}">
                  <a16:creationId xmlns:a16="http://schemas.microsoft.com/office/drawing/2014/main" id="{DC424DDC-5244-4A64-BE45-E74D8D303A0A}"/>
                </a:ext>
              </a:extLst>
            </p:cNvPr>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5" name="Shape 65">
              <a:extLst>
                <a:ext uri="{FF2B5EF4-FFF2-40B4-BE49-F238E27FC236}">
                  <a16:creationId xmlns:a16="http://schemas.microsoft.com/office/drawing/2014/main" id="{AF5732DF-E0CB-4AC5-8EFF-50D8DE1108CB}"/>
                </a:ext>
              </a:extLst>
            </p:cNvPr>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sz="2706"/>
            </a:p>
          </p:txBody>
        </p:sp>
        <p:sp>
          <p:nvSpPr>
            <p:cNvPr id="156" name="Shape 67">
              <a:extLst>
                <a:ext uri="{FF2B5EF4-FFF2-40B4-BE49-F238E27FC236}">
                  <a16:creationId xmlns:a16="http://schemas.microsoft.com/office/drawing/2014/main" id="{9475509B-0C24-4CD9-A03A-65B56EDBE204}"/>
                </a:ext>
              </a:extLst>
            </p:cNvPr>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157" name="Shape 69">
              <a:extLst>
                <a:ext uri="{FF2B5EF4-FFF2-40B4-BE49-F238E27FC236}">
                  <a16:creationId xmlns:a16="http://schemas.microsoft.com/office/drawing/2014/main" id="{23F87A5F-DFB4-4337-86B2-A8B71D3448DF}"/>
                </a:ext>
              </a:extLst>
            </p:cNvPr>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sz="2706"/>
            </a:p>
          </p:txBody>
        </p:sp>
        <p:sp>
          <p:nvSpPr>
            <p:cNvPr id="158" name="Shape 71">
              <a:extLst>
                <a:ext uri="{FF2B5EF4-FFF2-40B4-BE49-F238E27FC236}">
                  <a16:creationId xmlns:a16="http://schemas.microsoft.com/office/drawing/2014/main" id="{D5EC2192-4111-44D0-B0CB-54B5C125FEC5}"/>
                </a:ext>
              </a:extLst>
            </p:cNvPr>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9" name="Shape 73">
              <a:extLst>
                <a:ext uri="{FF2B5EF4-FFF2-40B4-BE49-F238E27FC236}">
                  <a16:creationId xmlns:a16="http://schemas.microsoft.com/office/drawing/2014/main" id="{6625BB62-08D7-4390-8760-19ECA8A0F250}"/>
                </a:ext>
              </a:extLst>
            </p:cNvPr>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0" name="Shape 75">
              <a:extLst>
                <a:ext uri="{FF2B5EF4-FFF2-40B4-BE49-F238E27FC236}">
                  <a16:creationId xmlns:a16="http://schemas.microsoft.com/office/drawing/2014/main" id="{E466E5B5-CD57-43DB-AEED-51E347791A83}"/>
                </a:ext>
              </a:extLst>
            </p:cNvPr>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1" name="Shape 76">
              <a:extLst>
                <a:ext uri="{FF2B5EF4-FFF2-40B4-BE49-F238E27FC236}">
                  <a16:creationId xmlns:a16="http://schemas.microsoft.com/office/drawing/2014/main" id="{F48C57EA-0D52-493B-BE28-C19926795B6A}"/>
                </a:ext>
              </a:extLst>
            </p:cNvPr>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2" name="Shape 78">
              <a:extLst>
                <a:ext uri="{FF2B5EF4-FFF2-40B4-BE49-F238E27FC236}">
                  <a16:creationId xmlns:a16="http://schemas.microsoft.com/office/drawing/2014/main" id="{0F3A80B2-D4BA-4FCC-BE8A-F76929F08203}"/>
                </a:ext>
              </a:extLst>
            </p:cNvPr>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3" name="Shape 80">
              <a:extLst>
                <a:ext uri="{FF2B5EF4-FFF2-40B4-BE49-F238E27FC236}">
                  <a16:creationId xmlns:a16="http://schemas.microsoft.com/office/drawing/2014/main" id="{AFA5FC3C-0D4D-486A-8C4B-F79B65D36237}"/>
                </a:ext>
              </a:extLst>
            </p:cNvPr>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4" name="Shape 82">
              <a:extLst>
                <a:ext uri="{FF2B5EF4-FFF2-40B4-BE49-F238E27FC236}">
                  <a16:creationId xmlns:a16="http://schemas.microsoft.com/office/drawing/2014/main" id="{9009F06A-C5E6-4465-BE03-8BAF2918BCC1}"/>
                </a:ext>
              </a:extLst>
            </p:cNvPr>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5" name="Shape 84">
              <a:extLst>
                <a:ext uri="{FF2B5EF4-FFF2-40B4-BE49-F238E27FC236}">
                  <a16:creationId xmlns:a16="http://schemas.microsoft.com/office/drawing/2014/main" id="{44C57A7D-F2E2-4BDF-BD2D-3FAC2C1C5EE1}"/>
                </a:ext>
              </a:extLst>
            </p:cNvPr>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6" name="Shape 86">
              <a:extLst>
                <a:ext uri="{FF2B5EF4-FFF2-40B4-BE49-F238E27FC236}">
                  <a16:creationId xmlns:a16="http://schemas.microsoft.com/office/drawing/2014/main" id="{2479D625-24F3-4912-858E-06F1CB2D7534}"/>
                </a:ext>
              </a:extLst>
            </p:cNvPr>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7" name="Shape 88">
              <a:extLst>
                <a:ext uri="{FF2B5EF4-FFF2-40B4-BE49-F238E27FC236}">
                  <a16:creationId xmlns:a16="http://schemas.microsoft.com/office/drawing/2014/main" id="{4012EC7F-D9FF-466B-9FBE-17408F99BB04}"/>
                </a:ext>
              </a:extLst>
            </p:cNvPr>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8" name="Shape 90">
              <a:extLst>
                <a:ext uri="{FF2B5EF4-FFF2-40B4-BE49-F238E27FC236}">
                  <a16:creationId xmlns:a16="http://schemas.microsoft.com/office/drawing/2014/main" id="{9F664625-75AC-4E53-AC0B-FD591C962A01}"/>
                </a:ext>
              </a:extLst>
            </p:cNvPr>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9" name="Shape 91">
              <a:extLst>
                <a:ext uri="{FF2B5EF4-FFF2-40B4-BE49-F238E27FC236}">
                  <a16:creationId xmlns:a16="http://schemas.microsoft.com/office/drawing/2014/main" id="{D5939B18-9230-4FA7-B964-3FA5FBEEC878}"/>
                </a:ext>
              </a:extLst>
            </p:cNvPr>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0" name="Shape 93">
              <a:extLst>
                <a:ext uri="{FF2B5EF4-FFF2-40B4-BE49-F238E27FC236}">
                  <a16:creationId xmlns:a16="http://schemas.microsoft.com/office/drawing/2014/main" id="{1E2149E0-0DA8-43C4-ABFA-C65E393A029E}"/>
                </a:ext>
              </a:extLst>
            </p:cNvPr>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1" name="Shape 95">
              <a:extLst>
                <a:ext uri="{FF2B5EF4-FFF2-40B4-BE49-F238E27FC236}">
                  <a16:creationId xmlns:a16="http://schemas.microsoft.com/office/drawing/2014/main" id="{9DB9A1A8-88D0-43D5-897A-F30C4E062D91}"/>
                </a:ext>
              </a:extLst>
            </p:cNvPr>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2" name="Shape 97">
              <a:extLst>
                <a:ext uri="{FF2B5EF4-FFF2-40B4-BE49-F238E27FC236}">
                  <a16:creationId xmlns:a16="http://schemas.microsoft.com/office/drawing/2014/main" id="{E5BD9323-0899-4BFB-8119-4D0858754354}"/>
                </a:ext>
              </a:extLst>
            </p:cNvPr>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3" name="Shape 99">
              <a:extLst>
                <a:ext uri="{FF2B5EF4-FFF2-40B4-BE49-F238E27FC236}">
                  <a16:creationId xmlns:a16="http://schemas.microsoft.com/office/drawing/2014/main" id="{D647B1CA-FE53-453E-B4FD-67B0A61C88AA}"/>
                </a:ext>
              </a:extLst>
            </p:cNvPr>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4" name="Shape 101">
              <a:extLst>
                <a:ext uri="{FF2B5EF4-FFF2-40B4-BE49-F238E27FC236}">
                  <a16:creationId xmlns:a16="http://schemas.microsoft.com/office/drawing/2014/main" id="{BD4D7FFA-56F0-4F03-AA78-B1A18B6AD212}"/>
                </a:ext>
              </a:extLst>
            </p:cNvPr>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5" name="Shape 103">
              <a:extLst>
                <a:ext uri="{FF2B5EF4-FFF2-40B4-BE49-F238E27FC236}">
                  <a16:creationId xmlns:a16="http://schemas.microsoft.com/office/drawing/2014/main" id="{E3C49358-19DE-44E7-B6B3-D40D53C9222E}"/>
                </a:ext>
              </a:extLst>
            </p:cNvPr>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6" name="Shape 105">
              <a:extLst>
                <a:ext uri="{FF2B5EF4-FFF2-40B4-BE49-F238E27FC236}">
                  <a16:creationId xmlns:a16="http://schemas.microsoft.com/office/drawing/2014/main" id="{74EFD2E0-C246-4FF8-A732-9ABECBCA16AA}"/>
                </a:ext>
              </a:extLst>
            </p:cNvPr>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7" name="Shape 107">
              <a:extLst>
                <a:ext uri="{FF2B5EF4-FFF2-40B4-BE49-F238E27FC236}">
                  <a16:creationId xmlns:a16="http://schemas.microsoft.com/office/drawing/2014/main" id="{ABE5DEAB-76A4-47C3-9187-8830CD24C38E}"/>
                </a:ext>
              </a:extLst>
            </p:cNvPr>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8" name="Shape 109">
              <a:extLst>
                <a:ext uri="{FF2B5EF4-FFF2-40B4-BE49-F238E27FC236}">
                  <a16:creationId xmlns:a16="http://schemas.microsoft.com/office/drawing/2014/main" id="{0AE2567D-DC06-405B-A81D-EDC0227A71A4}"/>
                </a:ext>
              </a:extLst>
            </p:cNvPr>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9" name="Shape 111">
              <a:extLst>
                <a:ext uri="{FF2B5EF4-FFF2-40B4-BE49-F238E27FC236}">
                  <a16:creationId xmlns:a16="http://schemas.microsoft.com/office/drawing/2014/main" id="{CE8E1BBD-9C6F-44D4-AB3D-2818C959C714}"/>
                </a:ext>
              </a:extLst>
            </p:cNvPr>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0" name="Shape 113">
              <a:extLst>
                <a:ext uri="{FF2B5EF4-FFF2-40B4-BE49-F238E27FC236}">
                  <a16:creationId xmlns:a16="http://schemas.microsoft.com/office/drawing/2014/main" id="{9356419A-FB16-4284-90A7-6723DEFB1A40}"/>
                </a:ext>
              </a:extLst>
            </p:cNvPr>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181" name="Shape 115">
              <a:extLst>
                <a:ext uri="{FF2B5EF4-FFF2-40B4-BE49-F238E27FC236}">
                  <a16:creationId xmlns:a16="http://schemas.microsoft.com/office/drawing/2014/main" id="{E9173838-A6B0-4D97-AC98-C5B9C3D38A4A}"/>
                </a:ext>
              </a:extLst>
            </p:cNvPr>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2" name="Shape 117">
              <a:extLst>
                <a:ext uri="{FF2B5EF4-FFF2-40B4-BE49-F238E27FC236}">
                  <a16:creationId xmlns:a16="http://schemas.microsoft.com/office/drawing/2014/main" id="{42274C0C-06D8-4F0A-BBEE-20D9048DC214}"/>
                </a:ext>
              </a:extLst>
            </p:cNvPr>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3" name="Shape 119">
              <a:extLst>
                <a:ext uri="{FF2B5EF4-FFF2-40B4-BE49-F238E27FC236}">
                  <a16:creationId xmlns:a16="http://schemas.microsoft.com/office/drawing/2014/main" id="{908CFB9A-5D3E-4973-8CA5-F898A5EC661A}"/>
                </a:ext>
              </a:extLst>
            </p:cNvPr>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4" name="Shape 121">
              <a:extLst>
                <a:ext uri="{FF2B5EF4-FFF2-40B4-BE49-F238E27FC236}">
                  <a16:creationId xmlns:a16="http://schemas.microsoft.com/office/drawing/2014/main" id="{A2DA8F5B-8D93-4F3D-B482-0970A368D16C}"/>
                </a:ext>
              </a:extLst>
            </p:cNvPr>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5" name="Shape 123">
              <a:extLst>
                <a:ext uri="{FF2B5EF4-FFF2-40B4-BE49-F238E27FC236}">
                  <a16:creationId xmlns:a16="http://schemas.microsoft.com/office/drawing/2014/main" id="{1A61E89A-DA8E-435F-AD13-907BFD51A606}"/>
                </a:ext>
              </a:extLst>
            </p:cNvPr>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6" name="Shape 125">
              <a:extLst>
                <a:ext uri="{FF2B5EF4-FFF2-40B4-BE49-F238E27FC236}">
                  <a16:creationId xmlns:a16="http://schemas.microsoft.com/office/drawing/2014/main" id="{909A8424-5CF2-48CA-A8E7-644F4C61B40D}"/>
                </a:ext>
              </a:extLst>
            </p:cNvPr>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7" name="Shape 127">
              <a:extLst>
                <a:ext uri="{FF2B5EF4-FFF2-40B4-BE49-F238E27FC236}">
                  <a16:creationId xmlns:a16="http://schemas.microsoft.com/office/drawing/2014/main" id="{E36E6179-8E3C-4300-9A76-D185FD7DA5BF}"/>
                </a:ext>
              </a:extLst>
            </p:cNvPr>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8" name="Shape 129">
              <a:extLst>
                <a:ext uri="{FF2B5EF4-FFF2-40B4-BE49-F238E27FC236}">
                  <a16:creationId xmlns:a16="http://schemas.microsoft.com/office/drawing/2014/main" id="{EA84E9CC-7AAF-4EE5-A70C-3923EAE3DCDD}"/>
                </a:ext>
              </a:extLst>
            </p:cNvPr>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9" name="Shape 131">
              <a:extLst>
                <a:ext uri="{FF2B5EF4-FFF2-40B4-BE49-F238E27FC236}">
                  <a16:creationId xmlns:a16="http://schemas.microsoft.com/office/drawing/2014/main" id="{1B586FF6-9366-428C-955E-86AC85FABF81}"/>
                </a:ext>
              </a:extLst>
            </p:cNvPr>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0" name="Shape 133">
              <a:extLst>
                <a:ext uri="{FF2B5EF4-FFF2-40B4-BE49-F238E27FC236}">
                  <a16:creationId xmlns:a16="http://schemas.microsoft.com/office/drawing/2014/main" id="{339B69D1-69AF-4879-8951-A6E9BAD08FD2}"/>
                </a:ext>
              </a:extLst>
            </p:cNvPr>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1" name="Shape 135">
              <a:extLst>
                <a:ext uri="{FF2B5EF4-FFF2-40B4-BE49-F238E27FC236}">
                  <a16:creationId xmlns:a16="http://schemas.microsoft.com/office/drawing/2014/main" id="{86027ADB-5DAF-430B-915E-C33456DE27BF}"/>
                </a:ext>
              </a:extLst>
            </p:cNvPr>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2" name="Shape 137">
              <a:extLst>
                <a:ext uri="{FF2B5EF4-FFF2-40B4-BE49-F238E27FC236}">
                  <a16:creationId xmlns:a16="http://schemas.microsoft.com/office/drawing/2014/main" id="{8F832C3A-3309-49A5-B320-A00BE7F5B0D1}"/>
                </a:ext>
              </a:extLst>
            </p:cNvPr>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3" name="Shape 139">
              <a:extLst>
                <a:ext uri="{FF2B5EF4-FFF2-40B4-BE49-F238E27FC236}">
                  <a16:creationId xmlns:a16="http://schemas.microsoft.com/office/drawing/2014/main" id="{E3B3AD12-DAAD-4DE8-AF51-514284BB2A6F}"/>
                </a:ext>
              </a:extLst>
            </p:cNvPr>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4" name="Shape 141">
              <a:extLst>
                <a:ext uri="{FF2B5EF4-FFF2-40B4-BE49-F238E27FC236}">
                  <a16:creationId xmlns:a16="http://schemas.microsoft.com/office/drawing/2014/main" id="{9C2E44B5-4912-4A2C-9E55-678194F650A3}"/>
                </a:ext>
              </a:extLst>
            </p:cNvPr>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5" name="Shape 143">
              <a:extLst>
                <a:ext uri="{FF2B5EF4-FFF2-40B4-BE49-F238E27FC236}">
                  <a16:creationId xmlns:a16="http://schemas.microsoft.com/office/drawing/2014/main" id="{B184F495-CCCD-46E9-BAC8-3B1B9BBEC706}"/>
                </a:ext>
              </a:extLst>
            </p:cNvPr>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6" name="Shape 145">
              <a:extLst>
                <a:ext uri="{FF2B5EF4-FFF2-40B4-BE49-F238E27FC236}">
                  <a16:creationId xmlns:a16="http://schemas.microsoft.com/office/drawing/2014/main" id="{1D895C18-DE85-41AD-AC38-3F9F49022795}"/>
                </a:ext>
              </a:extLst>
            </p:cNvPr>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7" name="Shape 147">
              <a:extLst>
                <a:ext uri="{FF2B5EF4-FFF2-40B4-BE49-F238E27FC236}">
                  <a16:creationId xmlns:a16="http://schemas.microsoft.com/office/drawing/2014/main" id="{434486F3-C9EF-4EB1-B803-2293FD9B11A5}"/>
                </a:ext>
              </a:extLst>
            </p:cNvPr>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8" name="Shape 149">
              <a:extLst>
                <a:ext uri="{FF2B5EF4-FFF2-40B4-BE49-F238E27FC236}">
                  <a16:creationId xmlns:a16="http://schemas.microsoft.com/office/drawing/2014/main" id="{543E6A7B-02F3-4929-AF35-FBFFFBCDFA0B}"/>
                </a:ext>
              </a:extLst>
            </p:cNvPr>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9" name="Shape 151">
              <a:extLst>
                <a:ext uri="{FF2B5EF4-FFF2-40B4-BE49-F238E27FC236}">
                  <a16:creationId xmlns:a16="http://schemas.microsoft.com/office/drawing/2014/main" id="{62B412BF-457C-4C4F-8FFB-9BB51EC017E7}"/>
                </a:ext>
              </a:extLst>
            </p:cNvPr>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0" name="Shape 153">
              <a:extLst>
                <a:ext uri="{FF2B5EF4-FFF2-40B4-BE49-F238E27FC236}">
                  <a16:creationId xmlns:a16="http://schemas.microsoft.com/office/drawing/2014/main" id="{7BEBFF08-872A-4FE2-AFEA-99DAF6299265}"/>
                </a:ext>
              </a:extLst>
            </p:cNvPr>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1" name="Shape 155">
              <a:extLst>
                <a:ext uri="{FF2B5EF4-FFF2-40B4-BE49-F238E27FC236}">
                  <a16:creationId xmlns:a16="http://schemas.microsoft.com/office/drawing/2014/main" id="{491659EB-440E-421D-BB3E-46FACD3139A2}"/>
                </a:ext>
              </a:extLst>
            </p:cNvPr>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2" name="Shape 157">
              <a:extLst>
                <a:ext uri="{FF2B5EF4-FFF2-40B4-BE49-F238E27FC236}">
                  <a16:creationId xmlns:a16="http://schemas.microsoft.com/office/drawing/2014/main" id="{F7F7E47F-A5FF-48EA-B966-70F9B896B78B}"/>
                </a:ext>
              </a:extLst>
            </p:cNvPr>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3" name="Shape 159">
              <a:extLst>
                <a:ext uri="{FF2B5EF4-FFF2-40B4-BE49-F238E27FC236}">
                  <a16:creationId xmlns:a16="http://schemas.microsoft.com/office/drawing/2014/main" id="{6B94DBE7-9F64-425F-94F7-823D02595DC0}"/>
                </a:ext>
              </a:extLst>
            </p:cNvPr>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4" name="Shape 161">
              <a:extLst>
                <a:ext uri="{FF2B5EF4-FFF2-40B4-BE49-F238E27FC236}">
                  <a16:creationId xmlns:a16="http://schemas.microsoft.com/office/drawing/2014/main" id="{F4A2C6EB-BB74-48AD-8DC3-65F201FC8930}"/>
                </a:ext>
              </a:extLst>
            </p:cNvPr>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5" name="Shape 162">
              <a:extLst>
                <a:ext uri="{FF2B5EF4-FFF2-40B4-BE49-F238E27FC236}">
                  <a16:creationId xmlns:a16="http://schemas.microsoft.com/office/drawing/2014/main" id="{1B2D431A-5D64-442F-837F-CAA2D0FA9ACA}"/>
                </a:ext>
              </a:extLst>
            </p:cNvPr>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6" name="Shape 164">
              <a:extLst>
                <a:ext uri="{FF2B5EF4-FFF2-40B4-BE49-F238E27FC236}">
                  <a16:creationId xmlns:a16="http://schemas.microsoft.com/office/drawing/2014/main" id="{2ED377B2-21D3-4230-9D4F-12B568F43CF8}"/>
                </a:ext>
              </a:extLst>
            </p:cNvPr>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7" name="Shape 166">
              <a:extLst>
                <a:ext uri="{FF2B5EF4-FFF2-40B4-BE49-F238E27FC236}">
                  <a16:creationId xmlns:a16="http://schemas.microsoft.com/office/drawing/2014/main" id="{AC89A2BF-181D-44AE-B0E7-01664D1E77AE}"/>
                </a:ext>
              </a:extLst>
            </p:cNvPr>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8" name="Shape 168">
              <a:extLst>
                <a:ext uri="{FF2B5EF4-FFF2-40B4-BE49-F238E27FC236}">
                  <a16:creationId xmlns:a16="http://schemas.microsoft.com/office/drawing/2014/main" id="{CA78F458-AFAB-4150-AB26-131CDC9EBF59}"/>
                </a:ext>
              </a:extLst>
            </p:cNvPr>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09" name="Shape 170">
              <a:extLst>
                <a:ext uri="{FF2B5EF4-FFF2-40B4-BE49-F238E27FC236}">
                  <a16:creationId xmlns:a16="http://schemas.microsoft.com/office/drawing/2014/main" id="{7FE5856C-E45E-4B70-AE76-5FA2FD46BEFB}"/>
                </a:ext>
              </a:extLst>
            </p:cNvPr>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sz="2706"/>
            </a:p>
          </p:txBody>
        </p:sp>
        <p:sp>
          <p:nvSpPr>
            <p:cNvPr id="210" name="Shape 172">
              <a:extLst>
                <a:ext uri="{FF2B5EF4-FFF2-40B4-BE49-F238E27FC236}">
                  <a16:creationId xmlns:a16="http://schemas.microsoft.com/office/drawing/2014/main" id="{002AE050-1973-4881-93A3-63A6A2F8BD07}"/>
                </a:ext>
              </a:extLst>
            </p:cNvPr>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1" name="Shape 174">
              <a:extLst>
                <a:ext uri="{FF2B5EF4-FFF2-40B4-BE49-F238E27FC236}">
                  <a16:creationId xmlns:a16="http://schemas.microsoft.com/office/drawing/2014/main" id="{5AFA8046-6771-49AB-A133-63CB62A5C40E}"/>
                </a:ext>
              </a:extLst>
            </p:cNvPr>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12" name="Shape 176">
              <a:extLst>
                <a:ext uri="{FF2B5EF4-FFF2-40B4-BE49-F238E27FC236}">
                  <a16:creationId xmlns:a16="http://schemas.microsoft.com/office/drawing/2014/main" id="{3E44DB83-E619-4BD1-B708-B897735B5BD4}"/>
                </a:ext>
              </a:extLst>
            </p:cNvPr>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13" name="Shape 178">
              <a:extLst>
                <a:ext uri="{FF2B5EF4-FFF2-40B4-BE49-F238E27FC236}">
                  <a16:creationId xmlns:a16="http://schemas.microsoft.com/office/drawing/2014/main" id="{B401E3BC-C3B4-4852-902A-8A1A04A93F06}"/>
                </a:ext>
              </a:extLst>
            </p:cNvPr>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sz="2706"/>
            </a:p>
          </p:txBody>
        </p:sp>
        <p:sp>
          <p:nvSpPr>
            <p:cNvPr id="214" name="Shape 180">
              <a:extLst>
                <a:ext uri="{FF2B5EF4-FFF2-40B4-BE49-F238E27FC236}">
                  <a16:creationId xmlns:a16="http://schemas.microsoft.com/office/drawing/2014/main" id="{EC8A4779-5500-474A-96B2-75804F80410C}"/>
                </a:ext>
              </a:extLst>
            </p:cNvPr>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sz="2706"/>
            </a:p>
          </p:txBody>
        </p:sp>
        <p:sp>
          <p:nvSpPr>
            <p:cNvPr id="215" name="Shape 182">
              <a:extLst>
                <a:ext uri="{FF2B5EF4-FFF2-40B4-BE49-F238E27FC236}">
                  <a16:creationId xmlns:a16="http://schemas.microsoft.com/office/drawing/2014/main" id="{AC2422C5-9F01-43BF-B1C7-6DCDA4C4AD56}"/>
                </a:ext>
              </a:extLst>
            </p:cNvPr>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16" name="Shape 184">
              <a:extLst>
                <a:ext uri="{FF2B5EF4-FFF2-40B4-BE49-F238E27FC236}">
                  <a16:creationId xmlns:a16="http://schemas.microsoft.com/office/drawing/2014/main" id="{48DFD027-9481-4974-84EF-4376646A367B}"/>
                </a:ext>
              </a:extLst>
            </p:cNvPr>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17" name="Shape 186">
              <a:extLst>
                <a:ext uri="{FF2B5EF4-FFF2-40B4-BE49-F238E27FC236}">
                  <a16:creationId xmlns:a16="http://schemas.microsoft.com/office/drawing/2014/main" id="{455F6893-59B7-4692-9719-4A495FD12F17}"/>
                </a:ext>
              </a:extLst>
            </p:cNvPr>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8" name="Shape 188">
              <a:extLst>
                <a:ext uri="{FF2B5EF4-FFF2-40B4-BE49-F238E27FC236}">
                  <a16:creationId xmlns:a16="http://schemas.microsoft.com/office/drawing/2014/main" id="{442DB067-5AF3-4F4A-AAEC-596C3F83D1E0}"/>
                </a:ext>
              </a:extLst>
            </p:cNvPr>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9" name="Shape 190">
              <a:extLst>
                <a:ext uri="{FF2B5EF4-FFF2-40B4-BE49-F238E27FC236}">
                  <a16:creationId xmlns:a16="http://schemas.microsoft.com/office/drawing/2014/main" id="{B6CA7756-EAFC-40E9-9E1D-5E699BC23AE1}"/>
                </a:ext>
              </a:extLst>
            </p:cNvPr>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0" name="Shape 192">
              <a:extLst>
                <a:ext uri="{FF2B5EF4-FFF2-40B4-BE49-F238E27FC236}">
                  <a16:creationId xmlns:a16="http://schemas.microsoft.com/office/drawing/2014/main" id="{D5164CB5-EAE8-4037-8335-27DBD4F2AD8E}"/>
                </a:ext>
              </a:extLst>
            </p:cNvPr>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1" name="Shape 194">
              <a:extLst>
                <a:ext uri="{FF2B5EF4-FFF2-40B4-BE49-F238E27FC236}">
                  <a16:creationId xmlns:a16="http://schemas.microsoft.com/office/drawing/2014/main" id="{FBAE91BC-329B-43D6-A692-A3C7B72CE85D}"/>
                </a:ext>
              </a:extLst>
            </p:cNvPr>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2" name="Shape 196">
              <a:extLst>
                <a:ext uri="{FF2B5EF4-FFF2-40B4-BE49-F238E27FC236}">
                  <a16:creationId xmlns:a16="http://schemas.microsoft.com/office/drawing/2014/main" id="{F0359C2E-5CF6-412C-A456-714541032EFB}"/>
                </a:ext>
              </a:extLst>
            </p:cNvPr>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3" name="Shape 198">
              <a:extLst>
                <a:ext uri="{FF2B5EF4-FFF2-40B4-BE49-F238E27FC236}">
                  <a16:creationId xmlns:a16="http://schemas.microsoft.com/office/drawing/2014/main" id="{484B168E-99A1-42A3-BDAF-839B3464D95A}"/>
                </a:ext>
              </a:extLst>
            </p:cNvPr>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24" name="Shape 199">
              <a:extLst>
                <a:ext uri="{FF2B5EF4-FFF2-40B4-BE49-F238E27FC236}">
                  <a16:creationId xmlns:a16="http://schemas.microsoft.com/office/drawing/2014/main" id="{27837BC3-EA19-4B13-897A-F228CC7DE29C}"/>
                </a:ext>
              </a:extLst>
            </p:cNvPr>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25" name="Shape 201">
              <a:extLst>
                <a:ext uri="{FF2B5EF4-FFF2-40B4-BE49-F238E27FC236}">
                  <a16:creationId xmlns:a16="http://schemas.microsoft.com/office/drawing/2014/main" id="{ADD891CC-37B2-45F5-98C7-02ABEA5A86CE}"/>
                </a:ext>
              </a:extLst>
            </p:cNvPr>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6" name="Shape 203">
              <a:extLst>
                <a:ext uri="{FF2B5EF4-FFF2-40B4-BE49-F238E27FC236}">
                  <a16:creationId xmlns:a16="http://schemas.microsoft.com/office/drawing/2014/main" id="{5135FDB9-B5BC-481D-A90C-FDFC26AF06B6}"/>
                </a:ext>
              </a:extLst>
            </p:cNvPr>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27" name="Shape 205">
              <a:extLst>
                <a:ext uri="{FF2B5EF4-FFF2-40B4-BE49-F238E27FC236}">
                  <a16:creationId xmlns:a16="http://schemas.microsoft.com/office/drawing/2014/main" id="{01676CD9-B56A-472C-8A8F-2CBBA65AC7D1}"/>
                </a:ext>
              </a:extLst>
            </p:cNvPr>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sz="2706"/>
            </a:p>
          </p:txBody>
        </p:sp>
        <p:sp>
          <p:nvSpPr>
            <p:cNvPr id="228" name="Shape 207">
              <a:extLst>
                <a:ext uri="{FF2B5EF4-FFF2-40B4-BE49-F238E27FC236}">
                  <a16:creationId xmlns:a16="http://schemas.microsoft.com/office/drawing/2014/main" id="{F1D44EF6-01C6-41A1-951F-8CDC76BE83B7}"/>
                </a:ext>
              </a:extLst>
            </p:cNvPr>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29" name="Shape 209">
              <a:extLst>
                <a:ext uri="{FF2B5EF4-FFF2-40B4-BE49-F238E27FC236}">
                  <a16:creationId xmlns:a16="http://schemas.microsoft.com/office/drawing/2014/main" id="{BBEBD713-DA01-4A2F-A747-EB33EEB850A6}"/>
                </a:ext>
              </a:extLst>
            </p:cNvPr>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0" name="Shape 211">
              <a:extLst>
                <a:ext uri="{FF2B5EF4-FFF2-40B4-BE49-F238E27FC236}">
                  <a16:creationId xmlns:a16="http://schemas.microsoft.com/office/drawing/2014/main" id="{1F302B82-1EEF-4BFE-A7FB-B24311BC5012}"/>
                </a:ext>
              </a:extLst>
            </p:cNvPr>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1" name="Shape 213">
              <a:extLst>
                <a:ext uri="{FF2B5EF4-FFF2-40B4-BE49-F238E27FC236}">
                  <a16:creationId xmlns:a16="http://schemas.microsoft.com/office/drawing/2014/main" id="{2EB5850C-03CE-46F6-9168-F69061647712}"/>
                </a:ext>
              </a:extLst>
            </p:cNvPr>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32" name="Shape 215">
              <a:extLst>
                <a:ext uri="{FF2B5EF4-FFF2-40B4-BE49-F238E27FC236}">
                  <a16:creationId xmlns:a16="http://schemas.microsoft.com/office/drawing/2014/main" id="{57168DB3-94D0-4705-8606-E89DBABB9001}"/>
                </a:ext>
              </a:extLst>
            </p:cNvPr>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33" name="Shape 217">
              <a:extLst>
                <a:ext uri="{FF2B5EF4-FFF2-40B4-BE49-F238E27FC236}">
                  <a16:creationId xmlns:a16="http://schemas.microsoft.com/office/drawing/2014/main" id="{B411A7B4-6AB4-4B17-A2E6-0CDD1DCAEA6F}"/>
                </a:ext>
              </a:extLst>
            </p:cNvPr>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4" name="Shape 218">
              <a:extLst>
                <a:ext uri="{FF2B5EF4-FFF2-40B4-BE49-F238E27FC236}">
                  <a16:creationId xmlns:a16="http://schemas.microsoft.com/office/drawing/2014/main" id="{56BDB872-5E35-4996-90D8-36D095AF48A7}"/>
                </a:ext>
              </a:extLst>
            </p:cNvPr>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5" name="Shape 220">
              <a:extLst>
                <a:ext uri="{FF2B5EF4-FFF2-40B4-BE49-F238E27FC236}">
                  <a16:creationId xmlns:a16="http://schemas.microsoft.com/office/drawing/2014/main" id="{3E314616-3E41-4ABA-9702-E0FCD4E0B89D}"/>
                </a:ext>
              </a:extLst>
            </p:cNvPr>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6" name="Shape 222">
              <a:extLst>
                <a:ext uri="{FF2B5EF4-FFF2-40B4-BE49-F238E27FC236}">
                  <a16:creationId xmlns:a16="http://schemas.microsoft.com/office/drawing/2014/main" id="{2B383DF2-BFB8-41E9-9FB0-111B2B1ED2DE}"/>
                </a:ext>
              </a:extLst>
            </p:cNvPr>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7" name="Shape 224">
              <a:extLst>
                <a:ext uri="{FF2B5EF4-FFF2-40B4-BE49-F238E27FC236}">
                  <a16:creationId xmlns:a16="http://schemas.microsoft.com/office/drawing/2014/main" id="{4BE3506F-9D11-4066-9603-DE20AA3454CC}"/>
                </a:ext>
              </a:extLst>
            </p:cNvPr>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8" name="Shape 226">
              <a:extLst>
                <a:ext uri="{FF2B5EF4-FFF2-40B4-BE49-F238E27FC236}">
                  <a16:creationId xmlns:a16="http://schemas.microsoft.com/office/drawing/2014/main" id="{0CD446F3-5BDE-4D50-A17E-756957CC861D}"/>
                </a:ext>
              </a:extLst>
            </p:cNvPr>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9" name="Shape 228">
              <a:extLst>
                <a:ext uri="{FF2B5EF4-FFF2-40B4-BE49-F238E27FC236}">
                  <a16:creationId xmlns:a16="http://schemas.microsoft.com/office/drawing/2014/main" id="{AB27B3C7-C260-4EF6-A9D3-AF16A27BA0F5}"/>
                </a:ext>
              </a:extLst>
            </p:cNvPr>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0" name="Shape 230">
              <a:extLst>
                <a:ext uri="{FF2B5EF4-FFF2-40B4-BE49-F238E27FC236}">
                  <a16:creationId xmlns:a16="http://schemas.microsoft.com/office/drawing/2014/main" id="{4262C443-197E-4D10-8E9C-E47A6D4D5147}"/>
                </a:ext>
              </a:extLst>
            </p:cNvPr>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1" name="Shape 232">
              <a:extLst>
                <a:ext uri="{FF2B5EF4-FFF2-40B4-BE49-F238E27FC236}">
                  <a16:creationId xmlns:a16="http://schemas.microsoft.com/office/drawing/2014/main" id="{C8BD080E-4545-4691-BD7D-887F0FCE77FB}"/>
                </a:ext>
              </a:extLst>
            </p:cNvPr>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2" name="Shape 234">
              <a:extLst>
                <a:ext uri="{FF2B5EF4-FFF2-40B4-BE49-F238E27FC236}">
                  <a16:creationId xmlns:a16="http://schemas.microsoft.com/office/drawing/2014/main" id="{686D35F7-DC65-4405-A35E-488B10C6BBE3}"/>
                </a:ext>
              </a:extLst>
            </p:cNvPr>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3" name="Shape 2621">
              <a:extLst>
                <a:ext uri="{FF2B5EF4-FFF2-40B4-BE49-F238E27FC236}">
                  <a16:creationId xmlns:a16="http://schemas.microsoft.com/office/drawing/2014/main" id="{9EBC5D74-DC52-43F3-B737-AC99267B9767}"/>
                </a:ext>
              </a:extLst>
            </p:cNvPr>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sz="2706"/>
            </a:p>
          </p:txBody>
        </p:sp>
        <p:sp>
          <p:nvSpPr>
            <p:cNvPr id="244" name="Shape 238">
              <a:extLst>
                <a:ext uri="{FF2B5EF4-FFF2-40B4-BE49-F238E27FC236}">
                  <a16:creationId xmlns:a16="http://schemas.microsoft.com/office/drawing/2014/main" id="{1EA63432-AA79-4EE1-A48A-BD773B5483DE}"/>
                </a:ext>
              </a:extLst>
            </p:cNvPr>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sz="2706"/>
            </a:p>
          </p:txBody>
        </p:sp>
        <p:sp>
          <p:nvSpPr>
            <p:cNvPr id="245" name="Shape 240">
              <a:extLst>
                <a:ext uri="{FF2B5EF4-FFF2-40B4-BE49-F238E27FC236}">
                  <a16:creationId xmlns:a16="http://schemas.microsoft.com/office/drawing/2014/main" id="{A152B4BF-CD6E-45A7-9994-9131E15D8871}"/>
                </a:ext>
              </a:extLst>
            </p:cNvPr>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6" name="Shape 242">
              <a:extLst>
                <a:ext uri="{FF2B5EF4-FFF2-40B4-BE49-F238E27FC236}">
                  <a16:creationId xmlns:a16="http://schemas.microsoft.com/office/drawing/2014/main" id="{F34F8F8B-8B09-44AB-9D62-C83A5260966D}"/>
                </a:ext>
              </a:extLst>
            </p:cNvPr>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7" name="Shape 244">
              <a:extLst>
                <a:ext uri="{FF2B5EF4-FFF2-40B4-BE49-F238E27FC236}">
                  <a16:creationId xmlns:a16="http://schemas.microsoft.com/office/drawing/2014/main" id="{00347C2F-344B-4618-8ABD-0D5796156BB0}"/>
                </a:ext>
              </a:extLst>
            </p:cNvPr>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8" name="Shape 246">
              <a:extLst>
                <a:ext uri="{FF2B5EF4-FFF2-40B4-BE49-F238E27FC236}">
                  <a16:creationId xmlns:a16="http://schemas.microsoft.com/office/drawing/2014/main" id="{E93334DF-45E0-43C6-8A2F-701F2FF548D6}"/>
                </a:ext>
              </a:extLst>
            </p:cNvPr>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9" name="Shape 248">
              <a:extLst>
                <a:ext uri="{FF2B5EF4-FFF2-40B4-BE49-F238E27FC236}">
                  <a16:creationId xmlns:a16="http://schemas.microsoft.com/office/drawing/2014/main" id="{4E4B2514-D4D4-4E8E-BD4D-A7F51506587E}"/>
                </a:ext>
              </a:extLst>
            </p:cNvPr>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0" name="Shape 250">
              <a:extLst>
                <a:ext uri="{FF2B5EF4-FFF2-40B4-BE49-F238E27FC236}">
                  <a16:creationId xmlns:a16="http://schemas.microsoft.com/office/drawing/2014/main" id="{A5D8B635-8BBC-4CB0-B60A-1EDD1D484261}"/>
                </a:ext>
              </a:extLst>
            </p:cNvPr>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1" name="Shape 2622">
              <a:extLst>
                <a:ext uri="{FF2B5EF4-FFF2-40B4-BE49-F238E27FC236}">
                  <a16:creationId xmlns:a16="http://schemas.microsoft.com/office/drawing/2014/main" id="{493E6A3D-8DC6-4E18-BC75-AF5F5B3E7BBF}"/>
                </a:ext>
              </a:extLst>
            </p:cNvPr>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2" name="Shape 2623">
              <a:extLst>
                <a:ext uri="{FF2B5EF4-FFF2-40B4-BE49-F238E27FC236}">
                  <a16:creationId xmlns:a16="http://schemas.microsoft.com/office/drawing/2014/main" id="{DE658A9C-BEBA-4900-AEF4-21E6F177622E}"/>
                </a:ext>
              </a:extLst>
            </p:cNvPr>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3" name="Shape 256">
              <a:extLst>
                <a:ext uri="{FF2B5EF4-FFF2-40B4-BE49-F238E27FC236}">
                  <a16:creationId xmlns:a16="http://schemas.microsoft.com/office/drawing/2014/main" id="{B23A623E-1072-4F57-B6A9-2FF921EA2B86}"/>
                </a:ext>
              </a:extLst>
            </p:cNvPr>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4" name="Rectangle 253">
              <a:extLst>
                <a:ext uri="{FF2B5EF4-FFF2-40B4-BE49-F238E27FC236}">
                  <a16:creationId xmlns:a16="http://schemas.microsoft.com/office/drawing/2014/main" id="{39882D6E-3640-46A9-B1D3-01F1A6E5A9E8}"/>
                </a:ext>
              </a:extLst>
            </p:cNvPr>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53"/>
                </a:spcAft>
              </a:pPr>
              <a:r>
                <a:rPr lang="en-GB" sz="4267">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73">
                <a:solidFill>
                  <a:srgbClr val="000000"/>
                </a:solidFill>
                <a:latin typeface="Calibri" panose="020F0502020204030204" pitchFamily="34" charset="0"/>
                <a:ea typeface="Calibri" panose="020F0502020204030204" pitchFamily="34" charset="0"/>
              </a:endParaRPr>
            </a:p>
          </p:txBody>
        </p:sp>
        <p:sp>
          <p:nvSpPr>
            <p:cNvPr id="255" name="Shape 259">
              <a:extLst>
                <a:ext uri="{FF2B5EF4-FFF2-40B4-BE49-F238E27FC236}">
                  <a16:creationId xmlns:a16="http://schemas.microsoft.com/office/drawing/2014/main" id="{4B7376C3-4CE2-435D-A1B6-3A001D8C37E2}"/>
                </a:ext>
              </a:extLst>
            </p:cNvPr>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6" name="Shape 260">
              <a:extLst>
                <a:ext uri="{FF2B5EF4-FFF2-40B4-BE49-F238E27FC236}">
                  <a16:creationId xmlns:a16="http://schemas.microsoft.com/office/drawing/2014/main" id="{AD2A960F-59CC-43F2-81B5-C85775644B51}"/>
                </a:ext>
              </a:extLst>
            </p:cNvPr>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7" name="Shape 261">
              <a:extLst>
                <a:ext uri="{FF2B5EF4-FFF2-40B4-BE49-F238E27FC236}">
                  <a16:creationId xmlns:a16="http://schemas.microsoft.com/office/drawing/2014/main" id="{E1473AFB-E707-44A2-8590-E151CB1C7F74}"/>
                </a:ext>
              </a:extLst>
            </p:cNvPr>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8" name="Shape 262">
              <a:extLst>
                <a:ext uri="{FF2B5EF4-FFF2-40B4-BE49-F238E27FC236}">
                  <a16:creationId xmlns:a16="http://schemas.microsoft.com/office/drawing/2014/main" id="{6F1426EA-8735-4BF5-97E4-0FB94F3F0017}"/>
                </a:ext>
              </a:extLst>
            </p:cNvPr>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9" name="Shape 263">
              <a:extLst>
                <a:ext uri="{FF2B5EF4-FFF2-40B4-BE49-F238E27FC236}">
                  <a16:creationId xmlns:a16="http://schemas.microsoft.com/office/drawing/2014/main" id="{E386B77C-7E72-4948-8E31-E8F3BA4CB33C}"/>
                </a:ext>
              </a:extLst>
            </p:cNvPr>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60" name="Shape 264">
              <a:extLst>
                <a:ext uri="{FF2B5EF4-FFF2-40B4-BE49-F238E27FC236}">
                  <a16:creationId xmlns:a16="http://schemas.microsoft.com/office/drawing/2014/main" id="{1E5B447F-AF86-4363-B785-20972D89DF65}"/>
                </a:ext>
              </a:extLst>
            </p:cNvPr>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grpSp>
      <p:grpSp>
        <p:nvGrpSpPr>
          <p:cNvPr id="261" name="Group 260">
            <a:extLst>
              <a:ext uri="{FF2B5EF4-FFF2-40B4-BE49-F238E27FC236}">
                <a16:creationId xmlns:a16="http://schemas.microsoft.com/office/drawing/2014/main" id="{6CE25D5C-C472-4B03-9E02-597D39C37E08}"/>
              </a:ext>
            </a:extLst>
          </p:cNvPr>
          <p:cNvGrpSpPr/>
          <p:nvPr/>
        </p:nvGrpSpPr>
        <p:grpSpPr>
          <a:xfrm>
            <a:off x="4951243" y="1970293"/>
            <a:ext cx="1843723" cy="1277438"/>
            <a:chOff x="0" y="0"/>
            <a:chExt cx="4896716" cy="3392729"/>
          </a:xfrm>
        </p:grpSpPr>
        <p:pic>
          <p:nvPicPr>
            <p:cNvPr id="262" name="Picture 261">
              <a:extLst>
                <a:ext uri="{FF2B5EF4-FFF2-40B4-BE49-F238E27FC236}">
                  <a16:creationId xmlns:a16="http://schemas.microsoft.com/office/drawing/2014/main" id="{8660C7C6-AA19-49E3-BAC7-5649F89321DF}"/>
                </a:ext>
              </a:extLst>
            </p:cNvPr>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263" name="Group 262">
              <a:extLst>
                <a:ext uri="{FF2B5EF4-FFF2-40B4-BE49-F238E27FC236}">
                  <a16:creationId xmlns:a16="http://schemas.microsoft.com/office/drawing/2014/main" id="{80D4481F-E7F6-4BFB-99CA-63563D6C2865}"/>
                </a:ext>
              </a:extLst>
            </p:cNvPr>
            <p:cNvGrpSpPr>
              <a:grpSpLocks/>
            </p:cNvGrpSpPr>
            <p:nvPr/>
          </p:nvGrpSpPr>
          <p:grpSpPr bwMode="auto">
            <a:xfrm>
              <a:off x="1691121" y="1156854"/>
              <a:ext cx="1799359" cy="1252970"/>
              <a:chOff x="1691121" y="1156854"/>
              <a:chExt cx="96" cy="81"/>
            </a:xfrm>
          </p:grpSpPr>
          <p:sp>
            <p:nvSpPr>
              <p:cNvPr id="264" name="Line 32">
                <a:extLst>
                  <a:ext uri="{FF2B5EF4-FFF2-40B4-BE49-F238E27FC236}">
                    <a16:creationId xmlns:a16="http://schemas.microsoft.com/office/drawing/2014/main" id="{AA595721-18A1-4245-999F-667878142C34}"/>
                  </a:ext>
                </a:extLst>
              </p:cNvPr>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sz="2706"/>
              </a:p>
            </p:txBody>
          </p:sp>
          <p:sp>
            <p:nvSpPr>
              <p:cNvPr id="265" name="Line 33">
                <a:extLst>
                  <a:ext uri="{FF2B5EF4-FFF2-40B4-BE49-F238E27FC236}">
                    <a16:creationId xmlns:a16="http://schemas.microsoft.com/office/drawing/2014/main" id="{11646169-4F32-424F-8C29-47DB6F8B7F3D}"/>
                  </a:ext>
                </a:extLst>
              </p:cNvPr>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sz="2706"/>
              </a:p>
            </p:txBody>
          </p:sp>
        </p:grpSp>
      </p:grpSp>
      <p:grpSp>
        <p:nvGrpSpPr>
          <p:cNvPr id="266" name="Group 265">
            <a:extLst>
              <a:ext uri="{FF2B5EF4-FFF2-40B4-BE49-F238E27FC236}">
                <a16:creationId xmlns:a16="http://schemas.microsoft.com/office/drawing/2014/main" id="{C9ADF7C9-8235-4A72-A680-552573076A02}"/>
              </a:ext>
            </a:extLst>
          </p:cNvPr>
          <p:cNvGrpSpPr/>
          <p:nvPr/>
        </p:nvGrpSpPr>
        <p:grpSpPr>
          <a:xfrm>
            <a:off x="7325522" y="1760219"/>
            <a:ext cx="1197473" cy="1399440"/>
            <a:chOff x="0" y="0"/>
            <a:chExt cx="5316682" cy="6213396"/>
          </a:xfrm>
        </p:grpSpPr>
        <p:pic>
          <p:nvPicPr>
            <p:cNvPr id="267" name="Picture 266">
              <a:extLst>
                <a:ext uri="{FF2B5EF4-FFF2-40B4-BE49-F238E27FC236}">
                  <a16:creationId xmlns:a16="http://schemas.microsoft.com/office/drawing/2014/main" id="{38511ABD-6F75-4700-83CA-51A0ABB4B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268" name="Group 267">
              <a:extLst>
                <a:ext uri="{FF2B5EF4-FFF2-40B4-BE49-F238E27FC236}">
                  <a16:creationId xmlns:a16="http://schemas.microsoft.com/office/drawing/2014/main" id="{8C9EAA17-7C95-4555-BB1F-EA5C0F7BA0AE}"/>
                </a:ext>
              </a:extLst>
            </p:cNvPr>
            <p:cNvGrpSpPr>
              <a:grpSpLocks/>
            </p:cNvGrpSpPr>
            <p:nvPr/>
          </p:nvGrpSpPr>
          <p:grpSpPr bwMode="auto">
            <a:xfrm>
              <a:off x="658091" y="1021773"/>
              <a:ext cx="4340290" cy="3030682"/>
              <a:chOff x="658091" y="1021773"/>
              <a:chExt cx="96" cy="81"/>
            </a:xfrm>
          </p:grpSpPr>
          <p:sp>
            <p:nvSpPr>
              <p:cNvPr id="269" name="Line 32">
                <a:extLst>
                  <a:ext uri="{FF2B5EF4-FFF2-40B4-BE49-F238E27FC236}">
                    <a16:creationId xmlns:a16="http://schemas.microsoft.com/office/drawing/2014/main" id="{8F52F041-92B9-4D44-84E4-F7F05FC527B5}"/>
                  </a:ext>
                </a:extLst>
              </p:cNvPr>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sz="2706"/>
              </a:p>
            </p:txBody>
          </p:sp>
          <p:sp>
            <p:nvSpPr>
              <p:cNvPr id="270" name="Line 33">
                <a:extLst>
                  <a:ext uri="{FF2B5EF4-FFF2-40B4-BE49-F238E27FC236}">
                    <a16:creationId xmlns:a16="http://schemas.microsoft.com/office/drawing/2014/main" id="{B48E3D9E-840D-4B91-866E-6C45655191DA}"/>
                  </a:ext>
                </a:extLst>
              </p:cNvPr>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sz="2706"/>
              </a:p>
            </p:txBody>
          </p:sp>
        </p:grpSp>
      </p:grpSp>
    </p:spTree>
    <p:extLst>
      <p:ext uri="{BB962C8B-B14F-4D97-AF65-F5344CB8AC3E}">
        <p14:creationId xmlns:p14="http://schemas.microsoft.com/office/powerpoint/2010/main" val="397722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Policy</a:t>
            </a:r>
          </a:p>
        </p:txBody>
      </p:sp>
      <p:sp>
        <p:nvSpPr>
          <p:cNvPr id="3" name="Content Placeholder 2"/>
          <p:cNvSpPr>
            <a:spLocks noGrp="1"/>
          </p:cNvSpPr>
          <p:nvPr>
            <p:ph idx="1"/>
          </p:nvPr>
        </p:nvSpPr>
        <p:spPr/>
        <p:txBody>
          <a:bodyPr/>
          <a:lstStyle/>
          <a:p>
            <a:r>
              <a:rPr lang="en-US" dirty="0"/>
              <a:t>Following 5 slides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Date Placeholder 3">
            <a:extLst>
              <a:ext uri="{FF2B5EF4-FFF2-40B4-BE49-F238E27FC236}">
                <a16:creationId xmlns:a16="http://schemas.microsoft.com/office/drawing/2014/main" id="{0A0F1EBF-63A8-4C75-8DB7-0D8CD44D0896}"/>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167619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06" y="1056640"/>
            <a:ext cx="8288867" cy="321733"/>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dirty="0"/>
          </a:p>
        </p:txBody>
      </p:sp>
      <p:sp>
        <p:nvSpPr>
          <p:cNvPr id="3" name="Content Placeholder 2"/>
          <p:cNvSpPr>
            <a:spLocks noGrp="1"/>
          </p:cNvSpPr>
          <p:nvPr>
            <p:ph idx="1"/>
          </p:nvPr>
        </p:nvSpPr>
        <p:spPr>
          <a:xfrm>
            <a:off x="406399" y="1842258"/>
            <a:ext cx="9022080" cy="438742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87695" lvl="1" indent="0" algn="ctr">
              <a:buNone/>
              <a:defRPr/>
            </a:pPr>
            <a:r>
              <a:rPr lang="en-US" altLang="en-US" sz="3413" b="1" dirty="0">
                <a:solidFill>
                  <a:schemeClr val="tx1"/>
                </a:solidFill>
                <a:cs typeface="Calibri" panose="020F0502020204030204" pitchFamily="34" charset="0"/>
              </a:rPr>
              <a:t>Early identification of holders of potential Essential Patent Claims is encouraged</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8" name="Text Box 6">
            <a:extLst>
              <a:ext uri="{FF2B5EF4-FFF2-40B4-BE49-F238E27FC236}">
                <a16:creationId xmlns:a16="http://schemas.microsoft.com/office/drawing/2014/main" id="{7E449756-0417-4B99-B43D-0F2848CC3206}"/>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#1</a:t>
            </a:r>
            <a:endParaRPr lang="en-US" altLang="en-US" sz="2560" dirty="0"/>
          </a:p>
        </p:txBody>
      </p:sp>
      <p:sp>
        <p:nvSpPr>
          <p:cNvPr id="9" name="Date Placeholder 3">
            <a:extLst>
              <a:ext uri="{FF2B5EF4-FFF2-40B4-BE49-F238E27FC236}">
                <a16:creationId xmlns:a16="http://schemas.microsoft.com/office/drawing/2014/main" id="{4BB4CFD1-21C6-467E-AB6E-3577A473F86D}"/>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92717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487681"/>
            <a:ext cx="8288867" cy="1136227"/>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dirty="0"/>
          </a:p>
        </p:txBody>
      </p:sp>
      <p:sp>
        <p:nvSpPr>
          <p:cNvPr id="3" name="Content Placeholder 2"/>
          <p:cNvSpPr>
            <a:spLocks noGrp="1"/>
          </p:cNvSpPr>
          <p:nvPr>
            <p:ph idx="1"/>
          </p:nvPr>
        </p:nvSpPr>
        <p:spPr>
          <a:xfrm>
            <a:off x="406400" y="1708573"/>
            <a:ext cx="8940800" cy="4387427"/>
          </a:xfrm>
        </p:spPr>
        <p:txBody>
          <a:bodyPr/>
          <a:lstStyle/>
          <a:p>
            <a:pPr>
              <a:buSzPct val="150000"/>
              <a:buFont typeface="Arial" panose="020B0604020202020204" pitchFamily="34" charset="0"/>
              <a:buChar char="•"/>
              <a:defRPr/>
            </a:pPr>
            <a:r>
              <a:rPr lang="en-US" altLang="en-US" sz="2133" dirty="0">
                <a:solidFill>
                  <a:schemeClr val="tx1"/>
                </a:solidFill>
                <a:cs typeface="Calibri" pitchFamily="34" charset="0"/>
              </a:rPr>
              <a:t>Cause an LOA to be submitted to the IEEE-SA (patcom@ieee.org); or</a:t>
            </a:r>
          </a:p>
          <a:p>
            <a:pPr marL="0" indent="0">
              <a:buSzPct val="150000"/>
              <a:buNone/>
              <a:defRPr/>
            </a:pPr>
            <a:endParaRPr lang="en-US" altLang="en-US" sz="2133" dirty="0">
              <a:solidFill>
                <a:schemeClr val="tx1"/>
              </a:solidFill>
              <a:cs typeface="Calibri" pitchFamily="34" charset="0"/>
            </a:endParaRPr>
          </a:p>
          <a:p>
            <a:pPr>
              <a:buSzPct val="150000"/>
              <a:buFont typeface="Arial" panose="020B0604020202020204" pitchFamily="34" charset="0"/>
              <a:buChar char="•"/>
              <a:defRPr/>
            </a:pPr>
            <a:r>
              <a:rPr lang="en-US" altLang="en-US" sz="2133" dirty="0">
                <a:solidFill>
                  <a:schemeClr val="tx1"/>
                </a:solidFill>
                <a:cs typeface="Calibri" pitchFamily="34" charset="0"/>
              </a:rPr>
              <a:t>Provide the chair of this group with the identity of the holder(s) of any and all such claims as soon as possible; or</a:t>
            </a:r>
          </a:p>
          <a:p>
            <a:pPr marL="0" indent="0">
              <a:buSzPct val="150000"/>
              <a:buNone/>
              <a:defRPr/>
            </a:pPr>
            <a:endParaRPr lang="en-US" altLang="en-US" sz="2133" dirty="0">
              <a:solidFill>
                <a:schemeClr val="tx1"/>
              </a:solidFill>
              <a:cs typeface="Calibri" pitchFamily="34" charset="0"/>
            </a:endParaRPr>
          </a:p>
          <a:p>
            <a:pPr>
              <a:buSzPct val="150000"/>
              <a:buFont typeface="Arial" panose="020B0604020202020204" pitchFamily="34" charset="0"/>
              <a:buChar char="•"/>
              <a:defRPr/>
            </a:pPr>
            <a:r>
              <a:rPr lang="en-US" altLang="en-US" sz="2133" dirty="0">
                <a:solidFill>
                  <a:schemeClr val="tx1"/>
                </a:solidFill>
                <a:cs typeface="Calibri" pitchFamily="34" charset="0"/>
              </a:rPr>
              <a:t>Speak up now and respond to this Call for Potentially Essential Patents</a:t>
            </a:r>
          </a:p>
          <a:p>
            <a:pPr marL="0" indent="0">
              <a:buNone/>
              <a:defRPr/>
            </a:pPr>
            <a:r>
              <a:rPr lang="en-US" altLang="en-US" sz="2133"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cs typeface="Calibri" pitchFamily="34" charset="0"/>
              </a:rPr>
            </a:br>
            <a:endParaRPr lang="en-US" altLang="en-US" sz="2133" dirty="0">
              <a:solidFill>
                <a:schemeClr val="tx1"/>
              </a:solidFill>
              <a:cs typeface="Calibri" pitchFamily="34" charset="0"/>
            </a:endParaRP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74955402-8C8A-40A5-8D95-EA2ABC87AC0E}"/>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#2</a:t>
            </a:r>
            <a:endParaRPr lang="en-US" altLang="en-US" sz="2560" dirty="0"/>
          </a:p>
        </p:txBody>
      </p:sp>
      <p:sp>
        <p:nvSpPr>
          <p:cNvPr id="8" name="Date Placeholder 3">
            <a:extLst>
              <a:ext uri="{FF2B5EF4-FFF2-40B4-BE49-F238E27FC236}">
                <a16:creationId xmlns:a16="http://schemas.microsoft.com/office/drawing/2014/main" id="{B2C4C695-AFB3-4956-B721-DB0805BA0685}"/>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42776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56896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dirty="0"/>
          </a:p>
        </p:txBody>
      </p:sp>
      <p:sp>
        <p:nvSpPr>
          <p:cNvPr id="3" name="Content Placeholder 2"/>
          <p:cNvSpPr>
            <a:spLocks noGrp="1"/>
          </p:cNvSpPr>
          <p:nvPr>
            <p:ph idx="1"/>
          </p:nvPr>
        </p:nvSpPr>
        <p:spPr>
          <a:xfrm>
            <a:off x="731520" y="1300481"/>
            <a:ext cx="8380307" cy="5606627"/>
          </a:xfrm>
        </p:spPr>
        <p:txBody>
          <a:bodyPr/>
          <a:lstStyle/>
          <a:p>
            <a:pPr>
              <a:lnSpc>
                <a:spcPct val="80000"/>
              </a:lnSpc>
              <a:spcAft>
                <a:spcPct val="40000"/>
              </a:spcAft>
              <a:buSzPct val="150000"/>
              <a:buFont typeface="Arial" panose="020B0604020202020204" pitchFamily="34" charset="0"/>
              <a:buChar char="•"/>
              <a:defRPr/>
            </a:pPr>
            <a:r>
              <a:rPr lang="en-US" altLang="en-US" sz="2133"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707"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120" dirty="0">
                <a:solidFill>
                  <a:schemeClr val="tx1"/>
                </a:solidFill>
                <a:cs typeface="Calibri" panose="020F0502020204030204" pitchFamily="34" charset="0"/>
              </a:rPr>
              <a:t>---------------------------------------------------------------   </a:t>
            </a:r>
            <a:endParaRPr lang="en-US" altLang="en-US" sz="1493" dirty="0">
              <a:solidFill>
                <a:schemeClr val="tx1"/>
              </a:solidFill>
              <a:cs typeface="Calibri" panose="020F0502020204030204" pitchFamily="34" charset="0"/>
            </a:endParaRPr>
          </a:p>
          <a:p>
            <a:pPr algn="ctr">
              <a:lnSpc>
                <a:spcPct val="80000"/>
              </a:lnSpc>
              <a:buFont typeface="Monotype Sorts"/>
              <a:buNone/>
              <a:defRPr/>
            </a:pPr>
            <a:r>
              <a:rPr lang="en-US" altLang="en-US" sz="1493" dirty="0">
                <a:solidFill>
                  <a:schemeClr val="tx1"/>
                </a:solidFill>
                <a:cs typeface="Calibri" panose="020F0502020204030204" pitchFamily="34" charset="0"/>
              </a:rPr>
              <a:t>For more details, see </a:t>
            </a:r>
            <a:r>
              <a:rPr lang="en-US" altLang="en-US" sz="1493" i="1" dirty="0">
                <a:solidFill>
                  <a:schemeClr val="tx1"/>
                </a:solidFill>
                <a:cs typeface="Calibri" panose="020F0502020204030204" pitchFamily="34" charset="0"/>
              </a:rPr>
              <a:t>IEEE-SA Standards Board Operations Manual</a:t>
            </a:r>
            <a:r>
              <a:rPr lang="en-US" altLang="en-US" sz="1493" dirty="0">
                <a:solidFill>
                  <a:schemeClr val="tx1"/>
                </a:solidFill>
                <a:cs typeface="Calibri" panose="020F0502020204030204" pitchFamily="34" charset="0"/>
              </a:rPr>
              <a:t>, clause 5.3.10 and </a:t>
            </a:r>
            <a:br>
              <a:rPr lang="en-US" altLang="en-US" sz="1493" dirty="0">
                <a:solidFill>
                  <a:schemeClr val="tx1"/>
                </a:solidFill>
                <a:cs typeface="Calibri" panose="020F0502020204030204" pitchFamily="34" charset="0"/>
              </a:rPr>
            </a:br>
            <a:r>
              <a:rPr lang="en-US" altLang="en-US" sz="1493" i="1" dirty="0">
                <a:solidFill>
                  <a:schemeClr val="tx1"/>
                </a:solidFill>
                <a:cs typeface="Calibri" panose="020F0502020204030204" pitchFamily="34" charset="0"/>
              </a:rPr>
              <a:t>Antitrust and Competition Policy: What You Need to Know </a:t>
            </a:r>
            <a:r>
              <a:rPr lang="en-US" altLang="en-US" sz="1493"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8" name="Text Box 6">
            <a:extLst>
              <a:ext uri="{FF2B5EF4-FFF2-40B4-BE49-F238E27FC236}">
                <a16:creationId xmlns:a16="http://schemas.microsoft.com/office/drawing/2014/main" id="{95067195-92AA-4D62-BBFD-DD2F4FCEA38E}"/>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#3</a:t>
            </a:r>
            <a:endParaRPr lang="en-US" altLang="en-US" sz="2560" dirty="0"/>
          </a:p>
        </p:txBody>
      </p:sp>
      <p:sp>
        <p:nvSpPr>
          <p:cNvPr id="9" name="Date Placeholder 3">
            <a:extLst>
              <a:ext uri="{FF2B5EF4-FFF2-40B4-BE49-F238E27FC236}">
                <a16:creationId xmlns:a16="http://schemas.microsoft.com/office/drawing/2014/main" id="{535943CE-0A57-43F4-9844-46B4091CBC16}"/>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43681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4064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dirty="0"/>
          </a:p>
        </p:txBody>
      </p:sp>
      <p:sp>
        <p:nvSpPr>
          <p:cNvPr id="3" name="Content Placeholder 2"/>
          <p:cNvSpPr>
            <a:spLocks noGrp="1"/>
          </p:cNvSpPr>
          <p:nvPr>
            <p:ph idx="1"/>
          </p:nvPr>
        </p:nvSpPr>
        <p:spPr>
          <a:xfrm>
            <a:off x="731521" y="1544321"/>
            <a:ext cx="8288867" cy="4387427"/>
          </a:xfrm>
        </p:spPr>
        <p:txBody>
          <a:bodyPr/>
          <a:lstStyle/>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133" b="1" i="1" dirty="0">
                <a:solidFill>
                  <a:schemeClr val="tx1"/>
                </a:solidFill>
                <a:cs typeface="Calibri" panose="020F0502020204030204" pitchFamily="34" charset="0"/>
              </a:rPr>
              <a:t>IEEE-SA Standards Board Bylaws</a:t>
            </a:r>
            <a:r>
              <a:rPr lang="en-US" altLang="en-US" sz="2133" b="1" dirty="0">
                <a:solidFill>
                  <a:schemeClr val="tx1"/>
                </a:solidFill>
                <a:cs typeface="Calibri" panose="020F0502020204030204" pitchFamily="34" charset="0"/>
              </a:rPr>
              <a:t> </a:t>
            </a:r>
            <a:r>
              <a:rPr lang="en-US" altLang="en-US" sz="1707" b="1" dirty="0">
                <a:solidFill>
                  <a:schemeClr val="tx1"/>
                </a:solidFill>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133" b="1" i="1" dirty="0">
                <a:solidFill>
                  <a:schemeClr val="tx1"/>
                </a:solidFill>
                <a:cs typeface="Calibri" panose="020F0502020204030204" pitchFamily="34" charset="0"/>
              </a:rPr>
              <a:t>IEEE-SA Standards Board Operations Manual</a:t>
            </a:r>
            <a:r>
              <a:rPr lang="en-US" altLang="en-US" sz="2133" b="1" dirty="0">
                <a:solidFill>
                  <a:schemeClr val="tx1"/>
                </a:solidFill>
                <a:cs typeface="Calibri" panose="020F0502020204030204" pitchFamily="34" charset="0"/>
              </a:rPr>
              <a:t> </a:t>
            </a:r>
            <a:r>
              <a:rPr lang="en-US" altLang="en-US" sz="1707" b="1" dirty="0">
                <a:solidFill>
                  <a:schemeClr val="tx1"/>
                </a:solidFill>
                <a:cs typeface="Calibri" panose="020F0502020204030204" pitchFamily="34" charset="0"/>
              </a:rPr>
              <a:t>(http://standards.ieee.org/develop/policies/opman/sect6.html#6.3)</a:t>
            </a:r>
          </a:p>
          <a:p>
            <a:pPr lvl="1">
              <a:lnSpc>
                <a:spcPct val="90000"/>
              </a:lnSpc>
              <a:buFont typeface="Monotype Sorts" pitchFamily="2" charset="2"/>
              <a:buNone/>
            </a:pPr>
            <a:endParaRPr lang="en-US" altLang="en-US" dirty="0"/>
          </a:p>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pitchFamily="2" charset="2"/>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pitchFamily="2" charset="2"/>
              <a:buNone/>
            </a:pPr>
            <a:endParaRPr lang="en-US" altLang="en-US" sz="3413" b="1" dirty="0">
              <a:solidFill>
                <a:schemeClr val="tx1"/>
              </a:solidFill>
              <a:cs typeface="Calibri" panose="020F0502020204030204" pitchFamily="34" charset="0"/>
            </a:endParaRPr>
          </a:p>
          <a:p>
            <a:pPr lvl="1" algn="ctr">
              <a:lnSpc>
                <a:spcPct val="90000"/>
              </a:lnSpc>
              <a:spcBef>
                <a:spcPct val="0"/>
              </a:spcBef>
              <a:buFont typeface="Monotype Sorts" pitchFamily="2" charset="2"/>
              <a:buNone/>
            </a:pPr>
            <a:r>
              <a:rPr lang="en-US" altLang="en-US" sz="3413"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57DA6E08-8FB1-471F-A676-D991CFB1BF03}"/>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#4</a:t>
            </a:r>
            <a:endParaRPr lang="en-US" altLang="en-US" sz="2560" dirty="0"/>
          </a:p>
        </p:txBody>
      </p:sp>
      <p:sp>
        <p:nvSpPr>
          <p:cNvPr id="8" name="Date Placeholder 3">
            <a:extLst>
              <a:ext uri="{FF2B5EF4-FFF2-40B4-BE49-F238E27FC236}">
                <a16:creationId xmlns:a16="http://schemas.microsoft.com/office/drawing/2014/main" id="{C5505616-1CE2-43B4-878B-31634EEB6CA7}"/>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4001778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5752</TotalTime>
  <Words>2197</Words>
  <Application>Microsoft Office PowerPoint</Application>
  <PresentationFormat>Custom</PresentationFormat>
  <Paragraphs>244</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MS Gothic</vt:lpstr>
      <vt:lpstr>MS PGothic</vt:lpstr>
      <vt:lpstr>Arial</vt:lpstr>
      <vt:lpstr>Arial Unicode MS</vt:lpstr>
      <vt:lpstr>Calibri</vt:lpstr>
      <vt:lpstr>Courier New</vt:lpstr>
      <vt:lpstr>Monotype Sorts</vt:lpstr>
      <vt:lpstr>Times New Roman</vt:lpstr>
      <vt:lpstr>Wingdings</vt:lpstr>
      <vt:lpstr>Office Theme</vt:lpstr>
      <vt:lpstr>January 2025 WG Opening Report</vt:lpstr>
      <vt:lpstr>Registration Information</vt:lpstr>
      <vt:lpstr>Meeting Protocol</vt:lpstr>
      <vt:lpstr>Meeting Decorum</vt:lpstr>
      <vt:lpstr>Patent Policy</vt:lpstr>
      <vt:lpstr>Participants have a duty to inform the IEEE</vt:lpstr>
      <vt:lpstr>Ways to inform IEEE</vt:lpstr>
      <vt:lpstr>Other guidelines for IEEE WG meetings</vt:lpstr>
      <vt:lpstr>Patent-related information</vt:lpstr>
      <vt:lpstr>Participation in IEEE 802 Meetings</vt:lpstr>
      <vt:lpstr>Copyright Policy</vt:lpstr>
      <vt:lpstr>IEEE SA Copyright Policy</vt:lpstr>
      <vt:lpstr>IEEE SA Copyright Policy</vt:lpstr>
      <vt:lpstr>Voter Summary</vt:lpstr>
      <vt:lpstr>802.19 Overview </vt:lpstr>
      <vt:lpstr>Coexistence Assessment Documents</vt:lpstr>
      <vt:lpstr>802.19.3a Task Group</vt:lpstr>
      <vt:lpstr>Coexistence Meetings</vt:lpstr>
      <vt:lpstr>Schedule</vt:lpstr>
      <vt:lpstr>Public Visibility Report </vt:lpstr>
      <vt:lpstr>IEICE Conference in Kyoto</vt:lpstr>
      <vt:lpstr>Motion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Tuncer Baykas</cp:lastModifiedBy>
  <cp:revision>182</cp:revision>
  <cp:lastPrinted>2015-01-08T23:35:49Z</cp:lastPrinted>
  <dcterms:created xsi:type="dcterms:W3CDTF">2014-10-30T17:06:39Z</dcterms:created>
  <dcterms:modified xsi:type="dcterms:W3CDTF">2025-01-12T22:56:38Z</dcterms:modified>
</cp:coreProperties>
</file>