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18" r:id="rId21"/>
    <p:sldId id="342" r:id="rId22"/>
    <p:sldId id="343" r:id="rId23"/>
    <p:sldId id="344" r:id="rId2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73" d="100"/>
          <a:sy n="73" d="100"/>
        </p:scale>
        <p:origin x="2059"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802.19-24/0030r0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802world.org/wireles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No voting between July and September meetings.</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AM1)</a:t>
            </a:r>
          </a:p>
          <a:p>
            <a:pPr lvl="1"/>
            <a:r>
              <a:rPr lang="en-US" sz="2200" b="1" dirty="0"/>
              <a:t>802.11 Coex (Tuesday PM3) – Joint meeting with 802.15.4ab</a:t>
            </a:r>
          </a:p>
          <a:p>
            <a:pPr lvl="1"/>
            <a:r>
              <a:rPr lang="en-US" sz="2200" b="1" dirty="0"/>
              <a:t>802.11 </a:t>
            </a:r>
            <a:r>
              <a:rPr lang="en-US" sz="2200" b="1" dirty="0" err="1"/>
              <a:t>Coex</a:t>
            </a:r>
            <a:r>
              <a:rPr lang="en-US" sz="2200" b="1" dirty="0"/>
              <a:t> (Thursday AM1)</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September 2024</a:t>
            </a:r>
            <a:endParaRPr lang="en-GB" dirty="0"/>
          </a:p>
        </p:txBody>
      </p:sp>
      <p:pic>
        <p:nvPicPr>
          <p:cNvPr id="7" name="Picture 6">
            <a:extLst>
              <a:ext uri="{FF2B5EF4-FFF2-40B4-BE49-F238E27FC236}">
                <a16:creationId xmlns:a16="http://schemas.microsoft.com/office/drawing/2014/main" id="{8FC053D7-00CA-3989-E284-8FE98EC88288}"/>
              </a:ext>
            </a:extLst>
          </p:cNvPr>
          <p:cNvPicPr>
            <a:picLocks noChangeAspect="1"/>
          </p:cNvPicPr>
          <p:nvPr/>
        </p:nvPicPr>
        <p:blipFill>
          <a:blip r:embed="rId2"/>
          <a:stretch>
            <a:fillRect/>
          </a:stretch>
        </p:blipFill>
        <p:spPr>
          <a:xfrm>
            <a:off x="1743278" y="2133600"/>
            <a:ext cx="6111240" cy="122682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September IEEE 802 plenary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https://802world.org/wireless/</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July 2024 WG Minutes (24/028r0)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err="1"/>
              <a:t>Strawpoll</a:t>
            </a:r>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September 2024</a:t>
            </a:r>
            <a:endParaRPr lang="en-GB" dirty="0"/>
          </a:p>
        </p:txBody>
      </p:sp>
      <p:sp>
        <p:nvSpPr>
          <p:cNvPr id="10" name="Rectangle 9">
            <a:extLst>
              <a:ext uri="{FF2B5EF4-FFF2-40B4-BE49-F238E27FC236}">
                <a16:creationId xmlns:a16="http://schemas.microsoft.com/office/drawing/2014/main" id="{86737688-E973-5BB2-4D31-452DACDB99AE}"/>
              </a:ext>
            </a:extLst>
          </p:cNvPr>
          <p:cNvSpPr>
            <a:spLocks noGrp="1" noChangeArrowheads="1"/>
          </p:cNvSpPr>
          <p:nvPr/>
        </p:nvSpPr>
        <p:spPr bwMode="auto">
          <a:xfrm>
            <a:off x="914400" y="2248693"/>
            <a:ext cx="8197427"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400" dirty="0"/>
              <a:t>The IEEE 802 LMSC has requested feedback from the 802 Working Groups by offering two options for adjusting the time slot definitions for the 2025 July IEEE 802 Plenary.  The WG Chairs are to consult with their WGs for consideration and report back to the IEEE 802 Executive Secretary (Jon Rosdahl).</a:t>
            </a:r>
          </a:p>
        </p:txBody>
      </p:sp>
    </p:spTree>
    <p:extLst>
      <p:ext uri="{BB962C8B-B14F-4D97-AF65-F5344CB8AC3E}">
        <p14:creationId xmlns:p14="http://schemas.microsoft.com/office/powerpoint/2010/main" val="593132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err="1"/>
              <a:t>Strawpoll</a:t>
            </a:r>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September 2024</a:t>
            </a:r>
            <a:endParaRPr lang="en-GB" dirty="0"/>
          </a:p>
        </p:txBody>
      </p:sp>
      <p:sp>
        <p:nvSpPr>
          <p:cNvPr id="9" name="TextBox 8">
            <a:extLst>
              <a:ext uri="{FF2B5EF4-FFF2-40B4-BE49-F238E27FC236}">
                <a16:creationId xmlns:a16="http://schemas.microsoft.com/office/drawing/2014/main" id="{659A4071-BE26-4B1D-52EB-A2D4E15D9542}"/>
              </a:ext>
            </a:extLst>
          </p:cNvPr>
          <p:cNvSpPr txBox="1"/>
          <p:nvPr/>
        </p:nvSpPr>
        <p:spPr>
          <a:xfrm>
            <a:off x="990600" y="1720808"/>
            <a:ext cx="7848600" cy="4555093"/>
          </a:xfrm>
          <a:prstGeom prst="rect">
            <a:avLst/>
          </a:prstGeom>
          <a:noFill/>
        </p:spPr>
        <p:txBody>
          <a:bodyPr wrap="square">
            <a:sp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Summary: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Restaurants in Spain do not typically open for dinner </a:t>
            </a:r>
            <a:r>
              <a:rPr kumimoji="0" lang="en-US" sz="2000" b="1" i="0" u="none" strike="noStrike" kern="0" cap="none" spc="0" normalizeH="0" baseline="0" noProof="0" dirty="0">
                <a:ln>
                  <a:noFill/>
                </a:ln>
                <a:solidFill>
                  <a:srgbClr val="000000"/>
                </a:solidFill>
                <a:effectLst/>
                <a:uLnTx/>
                <a:uFillTx/>
                <a:latin typeface="Times New Roman"/>
                <a:ea typeface="MS Gothic"/>
                <a:cs typeface="+mn-cs"/>
              </a:rPr>
              <a:t>until 8 pm</a:t>
            </a: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Time for Dinner will generally</a:t>
            </a:r>
            <a:r>
              <a:rPr kumimoji="0" lang="en-US" sz="2000" b="1" i="0" u="none" strike="noStrike" kern="0" cap="none" spc="0" normalizeH="0" baseline="0" noProof="0" dirty="0">
                <a:ln>
                  <a:noFill/>
                </a:ln>
                <a:solidFill>
                  <a:schemeClr val="tx1"/>
                </a:solidFill>
                <a:effectLst/>
                <a:uLnTx/>
                <a:uFillTx/>
                <a:latin typeface="Times New Roman"/>
                <a:ea typeface="MS Gothic"/>
                <a:cs typeface="+mn-cs"/>
              </a:rPr>
              <a:t> take more than one hour </a:t>
            </a: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to get your meal.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This means that our nominal 6-7:30pm (18:00-19:30) dinner break would not allow anyone time to eat and return for an evening meeting during our plenary session.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WGs are free to choose their own start times, but the nominal slot times would be set up in IMAT for WGs to align scheduled breaks, lunch, and dinner periods.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The IEEE 802 LMSC has requested feedback from the 802 Working Groups by offering two options for consideration.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a:ln>
                  <a:noFill/>
                </a:ln>
                <a:solidFill>
                  <a:srgbClr val="000000"/>
                </a:solidFill>
                <a:effectLst/>
                <a:uLnTx/>
                <a:uFillTx/>
                <a:latin typeface="Times New Roman"/>
                <a:ea typeface="MS Gothic"/>
                <a:cs typeface="+mn-cs"/>
              </a:rPr>
              <a:t>Each Working Group and TAG chair has been asked to conduct the straw poll on the following slide.</a:t>
            </a:r>
          </a:p>
        </p:txBody>
      </p:sp>
    </p:spTree>
    <p:extLst>
      <p:ext uri="{BB962C8B-B14F-4D97-AF65-F5344CB8AC3E}">
        <p14:creationId xmlns:p14="http://schemas.microsoft.com/office/powerpoint/2010/main" val="3011298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5E5C3D3-82B9-AACE-9563-FFE65669817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BD539F4-18EE-54C8-15F0-2352D1F527DC}"/>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6CB721B0-3376-1906-A56F-517C3E6DCCB0}"/>
              </a:ext>
            </a:extLst>
          </p:cNvPr>
          <p:cNvSpPr>
            <a:spLocks noGrp="1"/>
          </p:cNvSpPr>
          <p:nvPr>
            <p:ph type="dt" idx="15"/>
          </p:nvPr>
        </p:nvSpPr>
        <p:spPr/>
        <p:txBody>
          <a:bodyPr/>
          <a:lstStyle/>
          <a:p>
            <a:r>
              <a:rPr lang="en-US"/>
              <a:t>September 2024</a:t>
            </a:r>
            <a:endParaRPr lang="en-GB" dirty="0"/>
          </a:p>
        </p:txBody>
      </p:sp>
      <p:sp>
        <p:nvSpPr>
          <p:cNvPr id="9" name="Title 1">
            <a:extLst>
              <a:ext uri="{FF2B5EF4-FFF2-40B4-BE49-F238E27FC236}">
                <a16:creationId xmlns:a16="http://schemas.microsoft.com/office/drawing/2014/main" id="{2536F488-0B64-CB45-7042-4AC5FDA56C59}"/>
              </a:ext>
            </a:extLst>
          </p:cNvPr>
          <p:cNvSpPr>
            <a:spLocks noGrp="1"/>
          </p:cNvSpPr>
          <p:nvPr/>
        </p:nvSpPr>
        <p:spPr bwMode="auto">
          <a:xfrm>
            <a:off x="315409" y="838200"/>
            <a:ext cx="8915401"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dirty="0"/>
              <a:t>Straw Poll on Time Change for 2025 July 802 Plenary</a:t>
            </a:r>
          </a:p>
        </p:txBody>
      </p:sp>
      <p:sp>
        <p:nvSpPr>
          <p:cNvPr id="10" name="Rectangle 9">
            <a:extLst>
              <a:ext uri="{FF2B5EF4-FFF2-40B4-BE49-F238E27FC236}">
                <a16:creationId xmlns:a16="http://schemas.microsoft.com/office/drawing/2014/main" id="{BA5817D1-5FE1-FFEC-6988-5CAC06DF6BCE}"/>
              </a:ext>
            </a:extLst>
          </p:cNvPr>
          <p:cNvSpPr>
            <a:spLocks noGrp="1" noChangeArrowheads="1"/>
          </p:cNvSpPr>
          <p:nvPr/>
        </p:nvSpPr>
        <p:spPr bwMode="auto">
          <a:xfrm>
            <a:off x="376766" y="2004961"/>
            <a:ext cx="8915401"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dirty="0"/>
              <a:t>Straw Poll:</a:t>
            </a:r>
          </a:p>
          <a:p>
            <a:r>
              <a:rPr lang="en-US" sz="2000" b="0" dirty="0"/>
              <a:t>Considering the opening times for the restaurants in Madrid, Spain, I prefer the adjust the planned times for meetings:</a:t>
            </a:r>
          </a:p>
          <a:p>
            <a:r>
              <a:rPr lang="en-US" sz="2000" dirty="0"/>
              <a:t>Option 1: Keep nominal schedule, but add PM3 before dinner</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dirty="0"/>
              <a:t>Results: # Option 1;   -- # Option 2;     -- # Abstain;  </a:t>
            </a:r>
          </a:p>
        </p:txBody>
      </p:sp>
    </p:spTree>
    <p:extLst>
      <p:ext uri="{BB962C8B-B14F-4D97-AF65-F5344CB8AC3E}">
        <p14:creationId xmlns:p14="http://schemas.microsoft.com/office/powerpoint/2010/main" val="71584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2855</TotalTime>
  <Words>2250</Words>
  <Application>Microsoft Office PowerPoint</Application>
  <PresentationFormat>Custom</PresentationFormat>
  <Paragraphs>234</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MS Gothic</vt:lpstr>
      <vt:lpstr>Arial</vt:lpstr>
      <vt:lpstr>Arial Unicode MS</vt:lpstr>
      <vt:lpstr>Calibri</vt:lpstr>
      <vt:lpstr>Courier New</vt:lpstr>
      <vt:lpstr>Monotype Sorts</vt:lpstr>
      <vt:lpstr>Times New Roman</vt:lpstr>
      <vt:lpstr>Wingdings</vt:lpstr>
      <vt:lpstr>Office Theme</vt:lpstr>
      <vt:lpstr>September 2024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Motion</vt:lpstr>
      <vt:lpstr>Strawpoll</vt:lpstr>
      <vt:lpstr>Strawpoll</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173</cp:revision>
  <cp:lastPrinted>2015-01-08T23:35:49Z</cp:lastPrinted>
  <dcterms:created xsi:type="dcterms:W3CDTF">2014-10-30T17:06:39Z</dcterms:created>
  <dcterms:modified xsi:type="dcterms:W3CDTF">2024-09-08T21:44:26Z</dcterms:modified>
</cp:coreProperties>
</file>