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 id="317" r:id="rId2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73" d="100"/>
          <a:sy n="73" d="100"/>
        </p:scale>
        <p:origin x="2059"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7/9/2024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The 802.19 ballot on the approval of  802.15.4ab Coexistence Assessment (CA) document   closed on June 30. The results are:</a:t>
            </a:r>
          </a:p>
          <a:p>
            <a:pPr marL="0" indent="0" algn="l">
              <a:spcAft>
                <a:spcPts val="0"/>
              </a:spcAft>
              <a:buNone/>
            </a:pPr>
            <a:r>
              <a:rPr lang="en-US" sz="1600" b="0" i="0" dirty="0">
                <a:solidFill>
                  <a:srgbClr val="222222"/>
                </a:solidFill>
                <a:effectLst/>
                <a:highlight>
                  <a:srgbClr val="FFFFFF"/>
                </a:highlight>
                <a:latin typeface="Arial" panose="020B0604020202020204" pitchFamily="34" charset="0"/>
              </a:rPr>
              <a:t> </a:t>
            </a:r>
          </a:p>
          <a:p>
            <a:pPr marL="0" marR="0" indent="0" algn="l">
              <a:spcBef>
                <a:spcPts val="0"/>
              </a:spcBef>
              <a:spcAft>
                <a:spcPts val="0"/>
              </a:spcAft>
              <a:buNone/>
            </a:pPr>
            <a:r>
              <a:rPr lang="en-US" sz="1800" b="0" i="0" dirty="0">
                <a:solidFill>
                  <a:srgbClr val="222222"/>
                </a:solidFill>
                <a:effectLst/>
                <a:highlight>
                  <a:srgbClr val="FFFFFF"/>
                </a:highlight>
                <a:latin typeface="Calibri" panose="020F0502020204030204" pitchFamily="34" charset="0"/>
              </a:rPr>
              <a:t>Yes                        11</a:t>
            </a:r>
          </a:p>
          <a:p>
            <a:pPr marL="0" marR="0" indent="0" algn="l">
              <a:spcBef>
                <a:spcPts val="0"/>
              </a:spcBef>
              <a:spcAft>
                <a:spcPts val="0"/>
              </a:spcAft>
              <a:buNone/>
            </a:pPr>
            <a:r>
              <a:rPr lang="en-US" sz="1800" b="0" i="0" dirty="0">
                <a:solidFill>
                  <a:srgbClr val="222222"/>
                </a:solidFill>
                <a:effectLst/>
                <a:highlight>
                  <a:srgbClr val="FFFFFF"/>
                </a:highlight>
                <a:latin typeface="Calibri" panose="020F0502020204030204" pitchFamily="34" charset="0"/>
              </a:rPr>
              <a:t>No                         10</a:t>
            </a:r>
          </a:p>
          <a:p>
            <a:pPr marL="0" marR="0" indent="0" algn="l">
              <a:spcBef>
                <a:spcPts val="0"/>
              </a:spcBef>
              <a:spcAft>
                <a:spcPts val="0"/>
              </a:spcAft>
              <a:buNone/>
            </a:pPr>
            <a:r>
              <a:rPr lang="en-US" sz="1800" b="0" i="0" dirty="0">
                <a:solidFill>
                  <a:srgbClr val="222222"/>
                </a:solidFill>
                <a:effectLst/>
                <a:highlight>
                  <a:srgbClr val="FFFFFF"/>
                </a:highlight>
                <a:latin typeface="Calibri" panose="020F0502020204030204" pitchFamily="34" charset="0"/>
              </a:rPr>
              <a:t>Abstain                 0</a:t>
            </a:r>
          </a:p>
          <a:p>
            <a:pPr marL="0" indent="0" algn="l">
              <a:spcAft>
                <a:spcPts val="0"/>
              </a:spcAft>
              <a:buNone/>
            </a:pPr>
            <a:r>
              <a:rPr lang="en-US" sz="1600" b="0" i="0" dirty="0">
                <a:solidFill>
                  <a:srgbClr val="222222"/>
                </a:solidFill>
                <a:effectLst/>
                <a:highlight>
                  <a:srgbClr val="FFFFFF"/>
                </a:highlight>
                <a:latin typeface="Arial" panose="020B0604020202020204" pitchFamily="34" charset="0"/>
              </a:rPr>
              <a:t> </a:t>
            </a:r>
          </a:p>
          <a:p>
            <a:pPr algn="l">
              <a:spcAft>
                <a:spcPts val="0"/>
              </a:spcAft>
            </a:pPr>
            <a:r>
              <a:rPr lang="en-US" sz="1600" b="1" i="0" dirty="0">
                <a:solidFill>
                  <a:srgbClr val="222222"/>
                </a:solidFill>
                <a:effectLst/>
                <a:highlight>
                  <a:srgbClr val="FFFFFF"/>
                </a:highlight>
                <a:latin typeface="Arial" panose="020B0604020202020204" pitchFamily="34" charset="0"/>
              </a:rPr>
              <a:t>The CA document was not approved.</a:t>
            </a:r>
            <a:endParaRPr lang="en-US" sz="1600" b="0" i="0" dirty="0">
              <a:solidFill>
                <a:srgbClr val="222222"/>
              </a:solidFill>
              <a:effectLst/>
              <a:highlight>
                <a:srgbClr val="FFFFFF"/>
              </a:highlight>
              <a:latin typeface="Arial" panose="020B0604020202020204" pitchFamily="34" charset="0"/>
            </a:endParaRPr>
          </a:p>
          <a:p>
            <a:pPr algn="l">
              <a:spcAft>
                <a:spcPts val="0"/>
              </a:spcAft>
            </a:pPr>
            <a:r>
              <a:rPr lang="en-US" sz="1600" b="0" i="0" dirty="0">
                <a:solidFill>
                  <a:srgbClr val="222222"/>
                </a:solidFill>
                <a:effectLst/>
                <a:highlight>
                  <a:srgbClr val="FFFFFF"/>
                </a:highlight>
                <a:latin typeface="Arial" panose="020B0604020202020204" pitchFamily="34" charset="0"/>
              </a:rPr>
              <a:t>39 comments were received during the ballot.</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PM1)</a:t>
            </a:r>
          </a:p>
          <a:p>
            <a:pPr lvl="1"/>
            <a:r>
              <a:rPr lang="en-US" sz="2200" b="1" dirty="0"/>
              <a:t>802.11 Coex (Tuesday PM3) – Joint meeting with 802.15.4ab</a:t>
            </a:r>
          </a:p>
          <a:p>
            <a:pPr lvl="1"/>
            <a:r>
              <a:rPr lang="en-US" sz="2200" b="1" dirty="0"/>
              <a:t>802.11 Coex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July 2024</a:t>
            </a:r>
            <a:endParaRPr lang="en-GB" dirty="0"/>
          </a:p>
        </p:txBody>
      </p:sp>
      <p:pic>
        <p:nvPicPr>
          <p:cNvPr id="10" name="Picture 9">
            <a:extLst>
              <a:ext uri="{FF2B5EF4-FFF2-40B4-BE49-F238E27FC236}">
                <a16:creationId xmlns:a16="http://schemas.microsoft.com/office/drawing/2014/main" id="{FF61CE52-07C9-41E6-5417-D42A12B0D1B0}"/>
              </a:ext>
            </a:extLst>
          </p:cNvPr>
          <p:cNvPicPr>
            <a:picLocks noChangeAspect="1"/>
          </p:cNvPicPr>
          <p:nvPr/>
        </p:nvPicPr>
        <p:blipFill>
          <a:blip r:embed="rId2"/>
          <a:stretch>
            <a:fillRect/>
          </a:stretch>
        </p:blipFill>
        <p:spPr>
          <a:xfrm>
            <a:off x="1821180" y="2625090"/>
            <a:ext cx="6111240" cy="206502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July IEEE 802 plenary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https://802world.org/plenary/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March 2024 WG Minutes (24/012r0) </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Confirm </a:t>
            </a:r>
            <a:r>
              <a:rPr lang="en-US" sz="2800" i="0" dirty="0" err="1">
                <a:solidFill>
                  <a:srgbClr val="222222"/>
                </a:solidFill>
                <a:effectLst/>
                <a:highlight>
                  <a:srgbClr val="FFFFFF"/>
                </a:highlight>
                <a:ea typeface="Calibri" panose="020F0502020204030204" pitchFamily="34" charset="0"/>
                <a:cs typeface="Calibri" panose="020F0502020204030204" pitchFamily="34" charset="0"/>
              </a:rPr>
              <a:t>Yukisama</a:t>
            </a:r>
            <a:r>
              <a:rPr lang="en-US" sz="2800" i="0" dirty="0">
                <a:solidFill>
                  <a:srgbClr val="222222"/>
                </a:solidFill>
                <a:effectLst/>
                <a:highlight>
                  <a:srgbClr val="FFFFFF"/>
                </a:highlight>
                <a:ea typeface="Calibri" panose="020F0502020204030204" pitchFamily="34" charset="0"/>
                <a:cs typeface="Calibri" panose="020F0502020204030204" pitchFamily="34" charset="0"/>
              </a:rPr>
              <a:t> Nagai </a:t>
            </a:r>
            <a:r>
              <a:rPr lang="en-US" sz="2800" dirty="0">
                <a:ea typeface="Calibri" panose="020F0502020204030204" pitchFamily="34" charset="0"/>
                <a:cs typeface="Calibri" panose="020F0502020204030204" pitchFamily="34" charset="0"/>
              </a:rPr>
              <a:t>as the IEEE 802.19 Working Group Secretary.</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30380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2812</TotalTime>
  <Words>2001</Words>
  <Application>Microsoft Office PowerPoint</Application>
  <PresentationFormat>Custom</PresentationFormat>
  <Paragraphs>213</Paragraphs>
  <Slides>21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MS Gothic</vt:lpstr>
      <vt:lpstr>Arial</vt:lpstr>
      <vt:lpstr>Arial Unicode MS</vt:lpstr>
      <vt:lpstr>Calibri</vt:lpstr>
      <vt:lpstr>Courier New</vt:lpstr>
      <vt:lpstr>Monotype Sorts</vt:lpstr>
      <vt:lpstr>Times New Roman</vt:lpstr>
      <vt:lpstr>Wingdings</vt:lpstr>
      <vt:lpstr>Office Theme</vt:lpstr>
      <vt:lpstr>July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172</cp:revision>
  <cp:lastPrinted>2015-01-08T23:35:49Z</cp:lastPrinted>
  <dcterms:created xsi:type="dcterms:W3CDTF">2014-10-30T17:06:39Z</dcterms:created>
  <dcterms:modified xsi:type="dcterms:W3CDTF">2024-07-10T14:04:43Z</dcterms:modified>
</cp:coreProperties>
</file>