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
  </p:notesMasterIdLst>
  <p:handoutMasterIdLst>
    <p:handoutMasterId r:id="rId15"/>
  </p:handoutMasterIdLst>
  <p:sldIdLst>
    <p:sldId id="256" r:id="rId5"/>
    <p:sldId id="275" r:id="rId6"/>
    <p:sldId id="288" r:id="rId7"/>
    <p:sldId id="278" r:id="rId8"/>
    <p:sldId id="279" r:id="rId9"/>
    <p:sldId id="286" r:id="rId10"/>
    <p:sldId id="274" r:id="rId11"/>
    <p:sldId id="290" r:id="rId12"/>
    <p:sldId id="268" r:id="rId13"/>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B08219-E6C2-43EC-993F-C6A81963AD70}" v="10" dt="2024-05-15T11:27:54.3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32" d="100"/>
          <a:sy n="132" d="100"/>
        </p:scale>
        <p:origin x="811" y="9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gai Yukimasa/永井 幸政(MELCO/情報総研 ＮインフラＧ)" userId="be42bf37-f390-4244-af8d-e1386797a81b" providerId="ADAL" clId="{8AB08219-E6C2-43EC-993F-C6A81963AD70}"/>
    <pc:docChg chg="undo custSel addSld delSld modSld">
      <pc:chgData name="Nagai Yukimasa/永井 幸政(MELCO/情報総研 ＮインフラＧ)" userId="be42bf37-f390-4244-af8d-e1386797a81b" providerId="ADAL" clId="{8AB08219-E6C2-43EC-993F-C6A81963AD70}" dt="2024-05-15T11:29:28.865" v="1366" actId="20577"/>
      <pc:docMkLst>
        <pc:docMk/>
      </pc:docMkLst>
      <pc:sldChg chg="modSp mod">
        <pc:chgData name="Nagai Yukimasa/永井 幸政(MELCO/情報総研 ＮインフラＧ)" userId="be42bf37-f390-4244-af8d-e1386797a81b" providerId="ADAL" clId="{8AB08219-E6C2-43EC-993F-C6A81963AD70}" dt="2024-05-15T11:29:28.865" v="1366" actId="20577"/>
        <pc:sldMkLst>
          <pc:docMk/>
          <pc:sldMk cId="0" sldId="256"/>
        </pc:sldMkLst>
        <pc:spChg chg="mod">
          <ac:chgData name="Nagai Yukimasa/永井 幸政(MELCO/情報総研 ＮインフラＧ)" userId="be42bf37-f390-4244-af8d-e1386797a81b" providerId="ADAL" clId="{8AB08219-E6C2-43EC-993F-C6A81963AD70}" dt="2024-05-15T11:29:28.865" v="1366" actId="20577"/>
          <ac:spMkLst>
            <pc:docMk/>
            <pc:sldMk cId="0" sldId="256"/>
            <ac:spMk id="3074" creationId="{00000000-0000-0000-0000-000000000000}"/>
          </ac:spMkLst>
        </pc:spChg>
      </pc:sldChg>
      <pc:sldChg chg="modSp mod">
        <pc:chgData name="Nagai Yukimasa/永井 幸政(MELCO/情報総研 ＮインフラＧ)" userId="be42bf37-f390-4244-af8d-e1386797a81b" providerId="ADAL" clId="{8AB08219-E6C2-43EC-993F-C6A81963AD70}" dt="2024-05-15T11:25:32.834" v="1250" actId="20577"/>
        <pc:sldMkLst>
          <pc:docMk/>
          <pc:sldMk cId="2102370778" sldId="268"/>
        </pc:sldMkLst>
        <pc:spChg chg="mod">
          <ac:chgData name="Nagai Yukimasa/永井 幸政(MELCO/情報総研 ＮインフラＧ)" userId="be42bf37-f390-4244-af8d-e1386797a81b" providerId="ADAL" clId="{8AB08219-E6C2-43EC-993F-C6A81963AD70}" dt="2024-05-15T11:25:32.834" v="1250" actId="20577"/>
          <ac:spMkLst>
            <pc:docMk/>
            <pc:sldMk cId="2102370778" sldId="268"/>
            <ac:spMk id="3" creationId="{00000000-0000-0000-0000-000000000000}"/>
          </ac:spMkLst>
        </pc:spChg>
      </pc:sldChg>
      <pc:sldChg chg="addSp modSp mod">
        <pc:chgData name="Nagai Yukimasa/永井 幸政(MELCO/情報総研 ＮインフラＧ)" userId="be42bf37-f390-4244-af8d-e1386797a81b" providerId="ADAL" clId="{8AB08219-E6C2-43EC-993F-C6A81963AD70}" dt="2024-05-15T11:27:54.318" v="1303"/>
        <pc:sldMkLst>
          <pc:docMk/>
          <pc:sldMk cId="4101921861" sldId="274"/>
        </pc:sldMkLst>
        <pc:spChg chg="mod">
          <ac:chgData name="Nagai Yukimasa/永井 幸政(MELCO/情報総研 ＮインフラＧ)" userId="be42bf37-f390-4244-af8d-e1386797a81b" providerId="ADAL" clId="{8AB08219-E6C2-43EC-993F-C6A81963AD70}" dt="2024-05-15T11:27:48.294" v="1302" actId="20577"/>
          <ac:spMkLst>
            <pc:docMk/>
            <pc:sldMk cId="4101921861" sldId="274"/>
            <ac:spMk id="2" creationId="{00000000-0000-0000-0000-000000000000}"/>
          </ac:spMkLst>
        </pc:spChg>
        <pc:spChg chg="add mod">
          <ac:chgData name="Nagai Yukimasa/永井 幸政(MELCO/情報総研 ＮインフラＧ)" userId="be42bf37-f390-4244-af8d-e1386797a81b" providerId="ADAL" clId="{8AB08219-E6C2-43EC-993F-C6A81963AD70}" dt="2024-05-15T11:27:54.318" v="1303"/>
          <ac:spMkLst>
            <pc:docMk/>
            <pc:sldMk cId="4101921861" sldId="274"/>
            <ac:spMk id="5" creationId="{60D49AFD-5ACF-283C-6BC7-B00EDD0F21BF}"/>
          </ac:spMkLst>
        </pc:spChg>
      </pc:sldChg>
      <pc:sldChg chg="modSp mod">
        <pc:chgData name="Nagai Yukimasa/永井 幸政(MELCO/情報総研 ＮインフラＧ)" userId="be42bf37-f390-4244-af8d-e1386797a81b" providerId="ADAL" clId="{8AB08219-E6C2-43EC-993F-C6A81963AD70}" dt="2024-05-15T11:24:33.312" v="1182" actId="113"/>
        <pc:sldMkLst>
          <pc:docMk/>
          <pc:sldMk cId="2815615270" sldId="275"/>
        </pc:sldMkLst>
        <pc:spChg chg="mod">
          <ac:chgData name="Nagai Yukimasa/永井 幸政(MELCO/情報総研 ＮインフラＧ)" userId="be42bf37-f390-4244-af8d-e1386797a81b" providerId="ADAL" clId="{8AB08219-E6C2-43EC-993F-C6A81963AD70}" dt="2024-05-15T11:24:33.312" v="1182" actId="113"/>
          <ac:spMkLst>
            <pc:docMk/>
            <pc:sldMk cId="2815615270" sldId="275"/>
            <ac:spMk id="4098" creationId="{00000000-0000-0000-0000-000000000000}"/>
          </ac:spMkLst>
        </pc:spChg>
      </pc:sldChg>
      <pc:sldChg chg="addSp modSp mod">
        <pc:chgData name="Nagai Yukimasa/永井 幸政(MELCO/情報総研 ＮインフラＧ)" userId="be42bf37-f390-4244-af8d-e1386797a81b" providerId="ADAL" clId="{8AB08219-E6C2-43EC-993F-C6A81963AD70}" dt="2024-05-15T11:27:41.778" v="1301" actId="1076"/>
        <pc:sldMkLst>
          <pc:docMk/>
          <pc:sldMk cId="2973043767" sldId="279"/>
        </pc:sldMkLst>
        <pc:spChg chg="mod">
          <ac:chgData name="Nagai Yukimasa/永井 幸政(MELCO/情報総研 ＮインフラＧ)" userId="be42bf37-f390-4244-af8d-e1386797a81b" providerId="ADAL" clId="{8AB08219-E6C2-43EC-993F-C6A81963AD70}" dt="2024-05-15T11:27:31.771" v="1299" actId="20577"/>
          <ac:spMkLst>
            <pc:docMk/>
            <pc:sldMk cId="2973043767" sldId="279"/>
            <ac:spMk id="2" creationId="{00000000-0000-0000-0000-000000000000}"/>
          </ac:spMkLst>
        </pc:spChg>
        <pc:spChg chg="add mod">
          <ac:chgData name="Nagai Yukimasa/永井 幸政(MELCO/情報総研 ＮインフラＧ)" userId="be42bf37-f390-4244-af8d-e1386797a81b" providerId="ADAL" clId="{8AB08219-E6C2-43EC-993F-C6A81963AD70}" dt="2024-05-15T11:27:41.778" v="1301" actId="1076"/>
          <ac:spMkLst>
            <pc:docMk/>
            <pc:sldMk cId="2973043767" sldId="279"/>
            <ac:spMk id="5" creationId="{81AA131B-945A-0424-019C-BEAC28110B69}"/>
          </ac:spMkLst>
        </pc:spChg>
      </pc:sldChg>
      <pc:sldChg chg="addSp modSp mod">
        <pc:chgData name="Nagai Yukimasa/永井 幸政(MELCO/情報総研 ＮインフラＧ)" userId="be42bf37-f390-4244-af8d-e1386797a81b" providerId="ADAL" clId="{8AB08219-E6C2-43EC-993F-C6A81963AD70}" dt="2024-05-15T11:27:28.376" v="1298" actId="1076"/>
        <pc:sldMkLst>
          <pc:docMk/>
          <pc:sldMk cId="2528264889" sldId="286"/>
        </pc:sldMkLst>
        <pc:spChg chg="mod">
          <ac:chgData name="Nagai Yukimasa/永井 幸政(MELCO/情報総研 ＮインフラＧ)" userId="be42bf37-f390-4244-af8d-e1386797a81b" providerId="ADAL" clId="{8AB08219-E6C2-43EC-993F-C6A81963AD70}" dt="2024-05-15T11:27:20.337" v="1296" actId="20577"/>
          <ac:spMkLst>
            <pc:docMk/>
            <pc:sldMk cId="2528264889" sldId="286"/>
            <ac:spMk id="2" creationId="{00000000-0000-0000-0000-000000000000}"/>
          </ac:spMkLst>
        </pc:spChg>
        <pc:spChg chg="add mod">
          <ac:chgData name="Nagai Yukimasa/永井 幸政(MELCO/情報総研 ＮインフラＧ)" userId="be42bf37-f390-4244-af8d-e1386797a81b" providerId="ADAL" clId="{8AB08219-E6C2-43EC-993F-C6A81963AD70}" dt="2024-05-15T11:27:28.376" v="1298" actId="1076"/>
          <ac:spMkLst>
            <pc:docMk/>
            <pc:sldMk cId="2528264889" sldId="286"/>
            <ac:spMk id="5" creationId="{3C014F96-3A1E-DADB-3961-DEDF06D4F3B9}"/>
          </ac:spMkLst>
        </pc:spChg>
      </pc:sldChg>
      <pc:sldChg chg="new del">
        <pc:chgData name="Nagai Yukimasa/永井 幸政(MELCO/情報総研 ＮインフラＧ)" userId="be42bf37-f390-4244-af8d-e1386797a81b" providerId="ADAL" clId="{8AB08219-E6C2-43EC-993F-C6A81963AD70}" dt="2024-05-15T11:07:27.278" v="2" actId="47"/>
        <pc:sldMkLst>
          <pc:docMk/>
          <pc:sldMk cId="2666839484" sldId="287"/>
        </pc:sldMkLst>
      </pc:sldChg>
      <pc:sldChg chg="addSp delSp modSp add mod">
        <pc:chgData name="Nagai Yukimasa/永井 幸政(MELCO/情報総研 ＮインフラＧ)" userId="be42bf37-f390-4244-af8d-e1386797a81b" providerId="ADAL" clId="{8AB08219-E6C2-43EC-993F-C6A81963AD70}" dt="2024-05-15T11:26:32.797" v="1259" actId="1076"/>
        <pc:sldMkLst>
          <pc:docMk/>
          <pc:sldMk cId="2479691730" sldId="288"/>
        </pc:sldMkLst>
        <pc:spChg chg="mod">
          <ac:chgData name="Nagai Yukimasa/永井 幸政(MELCO/情報総研 ＮインフラＧ)" userId="be42bf37-f390-4244-af8d-e1386797a81b" providerId="ADAL" clId="{8AB08219-E6C2-43EC-993F-C6A81963AD70}" dt="2024-05-15T11:13:08.077" v="515" actId="6549"/>
          <ac:spMkLst>
            <pc:docMk/>
            <pc:sldMk cId="2479691730" sldId="288"/>
            <ac:spMk id="2" creationId="{00000000-0000-0000-0000-000000000000}"/>
          </ac:spMkLst>
        </pc:spChg>
        <pc:spChg chg="mod">
          <ac:chgData name="Nagai Yukimasa/永井 幸政(MELCO/情報総研 ＮインフラＧ)" userId="be42bf37-f390-4244-af8d-e1386797a81b" providerId="ADAL" clId="{8AB08219-E6C2-43EC-993F-C6A81963AD70}" dt="2024-05-15T11:24:34.204" v="1183" actId="113"/>
          <ac:spMkLst>
            <pc:docMk/>
            <pc:sldMk cId="2479691730" sldId="288"/>
            <ac:spMk id="3" creationId="{00000000-0000-0000-0000-000000000000}"/>
          </ac:spMkLst>
        </pc:spChg>
        <pc:spChg chg="add mod">
          <ac:chgData name="Nagai Yukimasa/永井 幸政(MELCO/情報総研 ＮインフラＧ)" userId="be42bf37-f390-4244-af8d-e1386797a81b" providerId="ADAL" clId="{8AB08219-E6C2-43EC-993F-C6A81963AD70}" dt="2024-05-15T11:26:32.797" v="1259" actId="1076"/>
          <ac:spMkLst>
            <pc:docMk/>
            <pc:sldMk cId="2479691730" sldId="288"/>
            <ac:spMk id="9" creationId="{8708A556-9384-2F04-0E5A-28E67E13E7A1}"/>
          </ac:spMkLst>
        </pc:spChg>
        <pc:spChg chg="add del mod">
          <ac:chgData name="Nagai Yukimasa/永井 幸政(MELCO/情報総研 ＮインフラＧ)" userId="be42bf37-f390-4244-af8d-e1386797a81b" providerId="ADAL" clId="{8AB08219-E6C2-43EC-993F-C6A81963AD70}" dt="2024-05-15T11:26:27.445" v="1257" actId="478"/>
          <ac:spMkLst>
            <pc:docMk/>
            <pc:sldMk cId="2479691730" sldId="288"/>
            <ac:spMk id="10" creationId="{0A6F9B08-2BEA-0C53-49BD-B1A7D002F7F3}"/>
          </ac:spMkLst>
        </pc:spChg>
        <pc:picChg chg="add del mod">
          <ac:chgData name="Nagai Yukimasa/永井 幸政(MELCO/情報総研 ＮインフラＧ)" userId="be42bf37-f390-4244-af8d-e1386797a81b" providerId="ADAL" clId="{8AB08219-E6C2-43EC-993F-C6A81963AD70}" dt="2024-05-15T11:23:51.427" v="1179" actId="478"/>
          <ac:picMkLst>
            <pc:docMk/>
            <pc:sldMk cId="2479691730" sldId="288"/>
            <ac:picMk id="5" creationId="{3B4677D9-DB54-5C21-90C6-3AC9BD68CBCF}"/>
          </ac:picMkLst>
        </pc:picChg>
        <pc:picChg chg="add mod">
          <ac:chgData name="Nagai Yukimasa/永井 幸政(MELCO/情報総研 ＮインフラＧ)" userId="be42bf37-f390-4244-af8d-e1386797a81b" providerId="ADAL" clId="{8AB08219-E6C2-43EC-993F-C6A81963AD70}" dt="2024-05-15T11:26:30.562" v="1258" actId="1076"/>
          <ac:picMkLst>
            <pc:docMk/>
            <pc:sldMk cId="2479691730" sldId="288"/>
            <ac:picMk id="8" creationId="{A8A58E8A-47C5-24CD-AE1F-313D06F47F2A}"/>
          </ac:picMkLst>
        </pc:picChg>
      </pc:sldChg>
      <pc:sldChg chg="modSp new del mod">
        <pc:chgData name="Nagai Yukimasa/永井 幸政(MELCO/情報総研 ＮインフラＧ)" userId="be42bf37-f390-4244-af8d-e1386797a81b" providerId="ADAL" clId="{8AB08219-E6C2-43EC-993F-C6A81963AD70}" dt="2024-05-15T11:14:19.032" v="574" actId="47"/>
        <pc:sldMkLst>
          <pc:docMk/>
          <pc:sldMk cId="1566172229" sldId="289"/>
        </pc:sldMkLst>
        <pc:spChg chg="mod">
          <ac:chgData name="Nagai Yukimasa/永井 幸政(MELCO/情報総研 ＮインフラＧ)" userId="be42bf37-f390-4244-af8d-e1386797a81b" providerId="ADAL" clId="{8AB08219-E6C2-43EC-993F-C6A81963AD70}" dt="2024-05-15T11:14:05.862" v="573" actId="20577"/>
          <ac:spMkLst>
            <pc:docMk/>
            <pc:sldMk cId="1566172229" sldId="289"/>
            <ac:spMk id="2" creationId="{8ED1AA00-0039-50F7-1623-62195AD70E9D}"/>
          </ac:spMkLst>
        </pc:spChg>
      </pc:sldChg>
      <pc:sldChg chg="addSp delSp modSp add mod">
        <pc:chgData name="Nagai Yukimasa/永井 幸政(MELCO/情報総研 ＮインフラＧ)" userId="be42bf37-f390-4244-af8d-e1386797a81b" providerId="ADAL" clId="{8AB08219-E6C2-43EC-993F-C6A81963AD70}" dt="2024-05-15T11:28:49.083" v="1362" actId="20577"/>
        <pc:sldMkLst>
          <pc:docMk/>
          <pc:sldMk cId="1877660225" sldId="290"/>
        </pc:sldMkLst>
        <pc:spChg chg="mod">
          <ac:chgData name="Nagai Yukimasa/永井 幸政(MELCO/情報総研 ＮインフラＧ)" userId="be42bf37-f390-4244-af8d-e1386797a81b" providerId="ADAL" clId="{8AB08219-E6C2-43EC-993F-C6A81963AD70}" dt="2024-05-15T11:18:09.913" v="776" actId="20577"/>
          <ac:spMkLst>
            <pc:docMk/>
            <pc:sldMk cId="1877660225" sldId="290"/>
            <ac:spMk id="2" creationId="{00000000-0000-0000-0000-000000000000}"/>
          </ac:spMkLst>
        </pc:spChg>
        <pc:spChg chg="del mod">
          <ac:chgData name="Nagai Yukimasa/永井 幸政(MELCO/情報総研 ＮインフラＧ)" userId="be42bf37-f390-4244-af8d-e1386797a81b" providerId="ADAL" clId="{8AB08219-E6C2-43EC-993F-C6A81963AD70}" dt="2024-05-15T11:15:16.131" v="611" actId="3680"/>
          <ac:spMkLst>
            <pc:docMk/>
            <pc:sldMk cId="1877660225" sldId="290"/>
            <ac:spMk id="3" creationId="{00000000-0000-0000-0000-000000000000}"/>
          </ac:spMkLst>
        </pc:spChg>
        <pc:spChg chg="del">
          <ac:chgData name="Nagai Yukimasa/永井 幸政(MELCO/情報総研 ＮインフラＧ)" userId="be42bf37-f390-4244-af8d-e1386797a81b" providerId="ADAL" clId="{8AB08219-E6C2-43EC-993F-C6A81963AD70}" dt="2024-05-15T11:14:35.297" v="609" actId="478"/>
          <ac:spMkLst>
            <pc:docMk/>
            <pc:sldMk cId="1877660225" sldId="290"/>
            <ac:spMk id="8" creationId="{00000000-0000-0000-0000-000000000000}"/>
          </ac:spMkLst>
        </pc:spChg>
        <pc:spChg chg="del">
          <ac:chgData name="Nagai Yukimasa/永井 幸政(MELCO/情報総研 ＮインフラＧ)" userId="be42bf37-f390-4244-af8d-e1386797a81b" providerId="ADAL" clId="{8AB08219-E6C2-43EC-993F-C6A81963AD70}" dt="2024-05-15T11:14:35.297" v="609" actId="478"/>
          <ac:spMkLst>
            <pc:docMk/>
            <pc:sldMk cId="1877660225" sldId="290"/>
            <ac:spMk id="9" creationId="{00000000-0000-0000-0000-000000000000}"/>
          </ac:spMkLst>
        </pc:spChg>
        <pc:spChg chg="add mod">
          <ac:chgData name="Nagai Yukimasa/永井 幸政(MELCO/情報総研 ＮインフラＧ)" userId="be42bf37-f390-4244-af8d-e1386797a81b" providerId="ADAL" clId="{8AB08219-E6C2-43EC-993F-C6A81963AD70}" dt="2024-05-15T11:28:26.335" v="1330" actId="20577"/>
          <ac:spMkLst>
            <pc:docMk/>
            <pc:sldMk cId="1877660225" sldId="290"/>
            <ac:spMk id="11" creationId="{1E87FFDE-1B76-9335-46B4-D1F735BE91A6}"/>
          </ac:spMkLst>
        </pc:spChg>
        <pc:graphicFrameChg chg="add mod ord modGraphic">
          <ac:chgData name="Nagai Yukimasa/永井 幸政(MELCO/情報総研 ＮインフラＧ)" userId="be42bf37-f390-4244-af8d-e1386797a81b" providerId="ADAL" clId="{8AB08219-E6C2-43EC-993F-C6A81963AD70}" dt="2024-05-15T11:28:49.083" v="1362" actId="20577"/>
          <ac:graphicFrameMkLst>
            <pc:docMk/>
            <pc:sldMk cId="1877660225" sldId="290"/>
            <ac:graphicFrameMk id="5" creationId="{DC9E0B02-D63C-18ED-5B0C-5FA751641DD6}"/>
          </ac:graphicFrameMkLst>
        </pc:graphicFrameChg>
        <pc:picChg chg="del">
          <ac:chgData name="Nagai Yukimasa/永井 幸政(MELCO/情報総研 ＮインフラＧ)" userId="be42bf37-f390-4244-af8d-e1386797a81b" providerId="ADAL" clId="{8AB08219-E6C2-43EC-993F-C6A81963AD70}" dt="2024-05-15T11:14:32.158" v="608" actId="478"/>
          <ac:picMkLst>
            <pc:docMk/>
            <pc:sldMk cId="1877660225" sldId="290"/>
            <ac:picMk id="7" creationId="{00000000-0000-0000-0000-000000000000}"/>
          </ac:picMkLst>
        </pc:picChg>
      </pc:sldChg>
    </pc:docChg>
  </pc:docChgLst>
  <pc:docChgLst>
    <pc:chgData name="Jianlin Guo" userId="d155d460-8780-4dc6-9ec6-962205dffee4" providerId="ADAL" clId="{D421FB5D-7FBF-41A0-958E-917F3BEBB907}"/>
    <pc:docChg chg="custSel modSld">
      <pc:chgData name="Jianlin Guo" userId="d155d460-8780-4dc6-9ec6-962205dffee4" providerId="ADAL" clId="{D421FB5D-7FBF-41A0-958E-917F3BEBB907}" dt="2024-05-15T15:46:02.332" v="45" actId="20577"/>
      <pc:docMkLst>
        <pc:docMk/>
      </pc:docMkLst>
      <pc:sldChg chg="modSp mod">
        <pc:chgData name="Jianlin Guo" userId="d155d460-8780-4dc6-9ec6-962205dffee4" providerId="ADAL" clId="{D421FB5D-7FBF-41A0-958E-917F3BEBB907}" dt="2024-05-15T12:17:24.081" v="41" actId="20577"/>
        <pc:sldMkLst>
          <pc:docMk/>
          <pc:sldMk cId="2102370778" sldId="268"/>
        </pc:sldMkLst>
        <pc:spChg chg="mod">
          <ac:chgData name="Jianlin Guo" userId="d155d460-8780-4dc6-9ec6-962205dffee4" providerId="ADAL" clId="{D421FB5D-7FBF-41A0-958E-917F3BEBB907}" dt="2024-05-15T12:17:24.081" v="41" actId="20577"/>
          <ac:spMkLst>
            <pc:docMk/>
            <pc:sldMk cId="2102370778" sldId="268"/>
            <ac:spMk id="3" creationId="{00000000-0000-0000-0000-000000000000}"/>
          </ac:spMkLst>
        </pc:spChg>
      </pc:sldChg>
      <pc:sldChg chg="modSp mod">
        <pc:chgData name="Jianlin Guo" userId="d155d460-8780-4dc6-9ec6-962205dffee4" providerId="ADAL" clId="{D421FB5D-7FBF-41A0-958E-917F3BEBB907}" dt="2024-05-15T12:16:02.886" v="30" actId="20577"/>
        <pc:sldMkLst>
          <pc:docMk/>
          <pc:sldMk cId="4101921861" sldId="274"/>
        </pc:sldMkLst>
        <pc:spChg chg="mod">
          <ac:chgData name="Jianlin Guo" userId="d155d460-8780-4dc6-9ec6-962205dffee4" providerId="ADAL" clId="{D421FB5D-7FBF-41A0-958E-917F3BEBB907}" dt="2024-05-15T12:16:02.886" v="30" actId="20577"/>
          <ac:spMkLst>
            <pc:docMk/>
            <pc:sldMk cId="4101921861" sldId="274"/>
            <ac:spMk id="5" creationId="{60D49AFD-5ACF-283C-6BC7-B00EDD0F21BF}"/>
          </ac:spMkLst>
        </pc:spChg>
      </pc:sldChg>
      <pc:sldChg chg="modSp mod">
        <pc:chgData name="Jianlin Guo" userId="d155d460-8780-4dc6-9ec6-962205dffee4" providerId="ADAL" clId="{D421FB5D-7FBF-41A0-958E-917F3BEBB907}" dt="2024-05-15T12:15:22.599" v="20" actId="20577"/>
        <pc:sldMkLst>
          <pc:docMk/>
          <pc:sldMk cId="2973043767" sldId="279"/>
        </pc:sldMkLst>
        <pc:spChg chg="mod">
          <ac:chgData name="Jianlin Guo" userId="d155d460-8780-4dc6-9ec6-962205dffee4" providerId="ADAL" clId="{D421FB5D-7FBF-41A0-958E-917F3BEBB907}" dt="2024-05-15T12:15:22.599" v="20" actId="20577"/>
          <ac:spMkLst>
            <pc:docMk/>
            <pc:sldMk cId="2973043767" sldId="279"/>
            <ac:spMk id="5" creationId="{81AA131B-945A-0424-019C-BEAC28110B69}"/>
          </ac:spMkLst>
        </pc:spChg>
        <pc:picChg chg="mod">
          <ac:chgData name="Jianlin Guo" userId="d155d460-8780-4dc6-9ec6-962205dffee4" providerId="ADAL" clId="{D421FB5D-7FBF-41A0-958E-917F3BEBB907}" dt="2024-05-15T12:15:05.151" v="16" actId="14100"/>
          <ac:picMkLst>
            <pc:docMk/>
            <pc:sldMk cId="2973043767" sldId="279"/>
            <ac:picMk id="7" creationId="{00000000-0000-0000-0000-000000000000}"/>
          </ac:picMkLst>
        </pc:picChg>
      </pc:sldChg>
      <pc:sldChg chg="modSp mod">
        <pc:chgData name="Jianlin Guo" userId="d155d460-8780-4dc6-9ec6-962205dffee4" providerId="ADAL" clId="{D421FB5D-7FBF-41A0-958E-917F3BEBB907}" dt="2024-05-15T12:15:47.288" v="25" actId="20577"/>
        <pc:sldMkLst>
          <pc:docMk/>
          <pc:sldMk cId="2528264889" sldId="286"/>
        </pc:sldMkLst>
        <pc:spChg chg="mod">
          <ac:chgData name="Jianlin Guo" userId="d155d460-8780-4dc6-9ec6-962205dffee4" providerId="ADAL" clId="{D421FB5D-7FBF-41A0-958E-917F3BEBB907}" dt="2024-05-15T12:15:47.288" v="25" actId="20577"/>
          <ac:spMkLst>
            <pc:docMk/>
            <pc:sldMk cId="2528264889" sldId="286"/>
            <ac:spMk id="5" creationId="{3C014F96-3A1E-DADB-3961-DEDF06D4F3B9}"/>
          </ac:spMkLst>
        </pc:spChg>
      </pc:sldChg>
      <pc:sldChg chg="modSp mod">
        <pc:chgData name="Jianlin Guo" userId="d155d460-8780-4dc6-9ec6-962205dffee4" providerId="ADAL" clId="{D421FB5D-7FBF-41A0-958E-917F3BEBB907}" dt="2024-05-15T15:46:02.332" v="45" actId="20577"/>
        <pc:sldMkLst>
          <pc:docMk/>
          <pc:sldMk cId="2479691730" sldId="288"/>
        </pc:sldMkLst>
        <pc:spChg chg="mod">
          <ac:chgData name="Jianlin Guo" userId="d155d460-8780-4dc6-9ec6-962205dffee4" providerId="ADAL" clId="{D421FB5D-7FBF-41A0-958E-917F3BEBB907}" dt="2024-05-15T15:46:02.332" v="45" actId="20577"/>
          <ac:spMkLst>
            <pc:docMk/>
            <pc:sldMk cId="2479691730" sldId="288"/>
            <ac:spMk id="2" creationId="{00000000-0000-0000-0000-000000000000}"/>
          </ac:spMkLst>
        </pc:spChg>
        <pc:spChg chg="mod">
          <ac:chgData name="Jianlin Guo" userId="d155d460-8780-4dc6-9ec6-962205dffee4" providerId="ADAL" clId="{D421FB5D-7FBF-41A0-958E-917F3BEBB907}" dt="2024-05-15T12:12:37.517" v="14" actId="20577"/>
          <ac:spMkLst>
            <pc:docMk/>
            <pc:sldMk cId="2479691730" sldId="288"/>
            <ac:spMk id="3" creationId="{00000000-0000-0000-0000-000000000000}"/>
          </ac:spMkLst>
        </pc:spChg>
      </pc:sldChg>
    </pc:docChg>
  </pc:docChgLst>
  <pc:docChgLst>
    <pc:chgData name="Jianlin Guo/Jianlin Guo(ＭＥＲＬ/CI)" userId="d155d460-8780-4dc6-9ec6-962205dffee4" providerId="ADAL" clId="{D421FB5D-7FBF-41A0-958E-917F3BEBB907}"/>
    <pc:docChg chg="modSld">
      <pc:chgData name="Jianlin Guo/Jianlin Guo(ＭＥＲＬ/CI)" userId="d155d460-8780-4dc6-9ec6-962205dffee4" providerId="ADAL" clId="{D421FB5D-7FBF-41A0-958E-917F3BEBB907}" dt="2024-05-14T20:04:52.883" v="245" actId="20577"/>
      <pc:docMkLst>
        <pc:docMk/>
      </pc:docMkLst>
      <pc:sldChg chg="modSp mod">
        <pc:chgData name="Jianlin Guo/Jianlin Guo(ＭＥＲＬ/CI)" userId="d155d460-8780-4dc6-9ec6-962205dffee4" providerId="ADAL" clId="{D421FB5D-7FBF-41A0-958E-917F3BEBB907}" dt="2024-05-14T19:50:46.001" v="234" actId="20577"/>
        <pc:sldMkLst>
          <pc:docMk/>
          <pc:sldMk cId="2102370778" sldId="268"/>
        </pc:sldMkLst>
        <pc:spChg chg="mod">
          <ac:chgData name="Jianlin Guo/Jianlin Guo(ＭＥＲＬ/CI)" userId="d155d460-8780-4dc6-9ec6-962205dffee4" providerId="ADAL" clId="{D421FB5D-7FBF-41A0-958E-917F3BEBB907}" dt="2024-05-14T19:50:46.001" v="234" actId="20577"/>
          <ac:spMkLst>
            <pc:docMk/>
            <pc:sldMk cId="2102370778" sldId="268"/>
            <ac:spMk id="3" creationId="{00000000-0000-0000-0000-000000000000}"/>
          </ac:spMkLst>
        </pc:spChg>
      </pc:sldChg>
      <pc:sldChg chg="modSp mod">
        <pc:chgData name="Jianlin Guo/Jianlin Guo(ＭＥＲＬ/CI)" userId="d155d460-8780-4dc6-9ec6-962205dffee4" providerId="ADAL" clId="{D421FB5D-7FBF-41A0-958E-917F3BEBB907}" dt="2024-05-14T20:04:52.883" v="245" actId="20577"/>
        <pc:sldMkLst>
          <pc:docMk/>
          <pc:sldMk cId="2815615270" sldId="275"/>
        </pc:sldMkLst>
        <pc:spChg chg="mod">
          <ac:chgData name="Jianlin Guo/Jianlin Guo(ＭＥＲＬ/CI)" userId="d155d460-8780-4dc6-9ec6-962205dffee4" providerId="ADAL" clId="{D421FB5D-7FBF-41A0-958E-917F3BEBB907}" dt="2024-05-14T20:04:52.883" v="245" actId="20577"/>
          <ac:spMkLst>
            <pc:docMk/>
            <pc:sldMk cId="2815615270" sldId="275"/>
            <ac:spMk id="4098" creationId="{00000000-0000-0000-0000-000000000000}"/>
          </ac:spMkLst>
        </pc:spChg>
      </pc:sldChg>
      <pc:sldChg chg="modSp mod">
        <pc:chgData name="Jianlin Guo/Jianlin Guo(ＭＥＲＬ/CI)" userId="d155d460-8780-4dc6-9ec6-962205dffee4" providerId="ADAL" clId="{D421FB5D-7FBF-41A0-958E-917F3BEBB907}" dt="2024-05-14T19:46:57.491" v="233" actId="20577"/>
        <pc:sldMkLst>
          <pc:docMk/>
          <pc:sldMk cId="2038837720" sldId="278"/>
        </pc:sldMkLst>
        <pc:spChg chg="mod">
          <ac:chgData name="Jianlin Guo/Jianlin Guo(ＭＥＲＬ/CI)" userId="d155d460-8780-4dc6-9ec6-962205dffee4" providerId="ADAL" clId="{D421FB5D-7FBF-41A0-958E-917F3BEBB907}" dt="2024-05-14T19:46:57.491" v="233" actId="20577"/>
          <ac:spMkLst>
            <pc:docMk/>
            <pc:sldMk cId="2038837720" sldId="278"/>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8438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da-DK" dirty="0"/>
              <a:t>Yuki Nagai et al, Mitsubishi Electric</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March 2019</a:t>
            </a:r>
            <a:endParaRPr lang="en-GB" dirty="0"/>
          </a:p>
        </p:txBody>
      </p:sp>
    </p:spTree>
  </p:cSld>
  <p:clrMapOvr>
    <a:masterClrMapping/>
  </p:clrMapOvr>
  <p:extLst>
    <p:ext uri="{DCECCB84-F9BA-43D5-87BE-67443E8EF086}">
      <p15:sldGuideLst xmlns:p15="http://schemas.microsoft.com/office/powerpoint/2012/main">
        <p15:guide id="1" orient="horz" pos="2304" userDrawn="1">
          <p15:clr>
            <a:srgbClr val="FBAE40"/>
          </p15:clr>
        </p15:guide>
        <p15:guide id="2" pos="3072"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April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da-DK" dirty="0"/>
              <a:t>Yuki Nagai et al, Mitsubishi Electric</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802.19-24/0018r0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04" userDrawn="1">
          <p15:clr>
            <a:srgbClr val="F26B43"/>
          </p15:clr>
        </p15:guide>
        <p15:guide id="2" pos="307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t>Simulation Parameter Update </a:t>
            </a:r>
            <a:br>
              <a:rPr lang="en-GB" sz="3200" dirty="0"/>
            </a:br>
            <a:r>
              <a:rPr lang="en-GB" sz="3200" dirty="0"/>
              <a:t>for S1G Bands OFDM systems</a:t>
            </a:r>
          </a:p>
        </p:txBody>
      </p:sp>
      <p:sp>
        <p:nvSpPr>
          <p:cNvPr id="3074" name="Rectangle 2"/>
          <p:cNvSpPr>
            <a:spLocks noGrp="1" noChangeArrowheads="1"/>
          </p:cNvSpPr>
          <p:nvPr>
            <p:ph idx="1"/>
          </p:nvPr>
        </p:nvSpPr>
        <p:spPr>
          <a:xfrm>
            <a:off x="731520" y="1758102"/>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solidFill>
                  <a:schemeClr val="tx1"/>
                </a:solidFill>
              </a:rPr>
              <a:t>Date:</a:t>
            </a:r>
            <a:r>
              <a:rPr lang="en-GB" sz="2133" b="0" dirty="0">
                <a:solidFill>
                  <a:schemeClr val="tx1"/>
                </a:solidFill>
              </a:rPr>
              <a:t> </a:t>
            </a:r>
            <a:r>
              <a:rPr lang="en-GB" sz="2133" b="0">
                <a:solidFill>
                  <a:schemeClr val="tx1"/>
                </a:solidFill>
              </a:rPr>
              <a:t>2024-05-16</a:t>
            </a:r>
            <a:endParaRPr lang="en-GB" sz="2133" b="0" dirty="0">
              <a:solidFill>
                <a:schemeClr val="tx1"/>
              </a:solidFill>
            </a:endParaRP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dirty="0"/>
              <a:t>Yuki Nagai et al, Mitsubishi Electric</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dirty="0"/>
              <a:t>May 2024</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093228785"/>
              </p:ext>
            </p:extLst>
          </p:nvPr>
        </p:nvGraphicFramePr>
        <p:xfrm>
          <a:off x="679450" y="2468563"/>
          <a:ext cx="8375650" cy="3673475"/>
        </p:xfrm>
        <a:graphic>
          <a:graphicData uri="http://schemas.openxmlformats.org/presentationml/2006/ole">
            <mc:AlternateContent xmlns:mc="http://schemas.openxmlformats.org/markup-compatibility/2006">
              <mc:Choice xmlns:v="urn:schemas-microsoft-com:vml" Requires="v">
                <p:oleObj name="Document" r:id="rId3" imgW="8273167" imgH="3631738" progId="Word.Document.8">
                  <p:embed/>
                </p:oleObj>
              </mc:Choice>
              <mc:Fallback>
                <p:oleObj name="Document" r:id="rId3" imgW="8273167" imgH="3631738" progId="Word.Document.8">
                  <p:embed/>
                  <p:pic>
                    <p:nvPicPr>
                      <p:cNvPr id="3075" name="Object 3"/>
                      <p:cNvPicPr>
                        <a:picLocks noChangeAspect="1" noChangeArrowheads="1"/>
                      </p:cNvPicPr>
                      <p:nvPr/>
                    </p:nvPicPr>
                    <p:blipFill>
                      <a:blip r:embed="rId4"/>
                      <a:srcRect/>
                      <a:stretch>
                        <a:fillRect/>
                      </a:stretch>
                    </p:blipFill>
                    <p:spPr bwMode="auto">
                      <a:xfrm>
                        <a:off x="679450" y="2468563"/>
                        <a:ext cx="8375650" cy="3673475"/>
                      </a:xfrm>
                      <a:prstGeom prst="rect">
                        <a:avLst/>
                      </a:prstGeom>
                      <a:noFill/>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76584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Summary</a:t>
            </a:r>
          </a:p>
        </p:txBody>
      </p:sp>
      <p:sp>
        <p:nvSpPr>
          <p:cNvPr id="4098" name="Rectangle 2"/>
          <p:cNvSpPr>
            <a:spLocks noGrp="1" noChangeArrowheads="1"/>
          </p:cNvSpPr>
          <p:nvPr>
            <p:ph idx="1"/>
          </p:nvPr>
        </p:nvSpPr>
        <p:spPr>
          <a:xfrm>
            <a:off x="731520" y="1497360"/>
            <a:ext cx="8290560" cy="500504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a:solidFill>
                  <a:schemeClr val="tx1"/>
                </a:solidFill>
              </a:rPr>
              <a:t>Simulation parameters for S1G Bands OFDM systems evaluation to compare IEEE 802.19.3 simulation results based on IEEE 802.15.4g FSK PHY and IEEE 802.11ah 1MHz channel (doc.: IEEE 802.19-19/0019) with </a:t>
            </a:r>
            <a:r>
              <a:rPr lang="en-GB">
                <a:solidFill>
                  <a:schemeClr val="tx1"/>
                </a:solidFill>
              </a:rPr>
              <a:t>IEEE </a:t>
            </a:r>
            <a:r>
              <a:rPr lang="en-GB" dirty="0">
                <a:solidFill>
                  <a:schemeClr val="tx1"/>
                </a:solidFill>
              </a:rPr>
              <a:t>802.19.3a simulations</a:t>
            </a:r>
            <a:r>
              <a:rPr lang="en-GB">
                <a:solidFill>
                  <a:schemeClr val="tx1"/>
                </a:solidFill>
              </a:rPr>
              <a:t> </a:t>
            </a:r>
            <a:r>
              <a:rPr lang="en-GB" dirty="0">
                <a:solidFill>
                  <a:schemeClr val="tx1"/>
                </a:solidFill>
              </a:rPr>
              <a:t>based on IEEE 802.15.4g OFDM PHY and IEEE 802.11ah 4MHz channel.</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solidFill>
                <a:schemeClr val="tx1"/>
              </a:solidFill>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altLang="ja-JP" dirty="0">
                <a:solidFill>
                  <a:schemeClr val="tx1"/>
                </a:solidFill>
              </a:rPr>
              <a:t>New simulation parameters considers smart utility use cases of coexistence </a:t>
            </a:r>
            <a:r>
              <a:rPr lang="en-GB" dirty="0">
                <a:solidFill>
                  <a:schemeClr val="tx1"/>
                </a:solidFill>
              </a:rPr>
              <a:t>IEEE 802.15.4g-OFDM PHY and IEEE 802.11ah (4MHz BW) </a:t>
            </a: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solidFill>
                <a:schemeClr val="tx1"/>
              </a:solidFill>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a:solidFill>
                  <a:schemeClr val="tx1"/>
                </a:solidFill>
              </a:rPr>
              <a:t>This document gathers relevant material from 19-19/0019r1, 19-18/0056r3, 19-18/0039r1 and 19-19/0021r2.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a:xfrm>
            <a:off x="743374" y="355601"/>
            <a:ext cx="2761816" cy="291254"/>
          </a:xfrm>
        </p:spPr>
        <p:txBody>
          <a:bodyPr/>
          <a:lstStyle/>
          <a:p>
            <a:r>
              <a:rPr lang="en-US" altLang="ja-JP" dirty="0"/>
              <a:t>May 2024</a:t>
            </a:r>
            <a:endParaRPr lang="en-GB" altLang="ja-JP" dirty="0"/>
          </a:p>
        </p:txBody>
      </p:sp>
      <p:sp>
        <p:nvSpPr>
          <p:cNvPr id="2" name="Footer Placeholder 4">
            <a:extLst>
              <a:ext uri="{FF2B5EF4-FFF2-40B4-BE49-F238E27FC236}">
                <a16:creationId xmlns:a16="http://schemas.microsoft.com/office/drawing/2014/main" id="{1CD8069C-961A-4372-E605-020C9537CA93}"/>
              </a:ext>
            </a:extLst>
          </p:cNvPr>
          <p:cNvSpPr>
            <a:spLocks noGrp="1"/>
          </p:cNvSpPr>
          <p:nvPr>
            <p:ph type="ftr" idx="14"/>
          </p:nvPr>
        </p:nvSpPr>
        <p:spPr>
          <a:xfrm>
            <a:off x="5867407" y="6907108"/>
            <a:ext cx="3244420" cy="193040"/>
          </a:xfrm>
        </p:spPr>
        <p:txBody>
          <a:bodyPr/>
          <a:lstStyle/>
          <a:p>
            <a:r>
              <a:rPr lang="da-DK" dirty="0"/>
              <a:t>Yuki Nagai et al, Mitsubishi Electric</a:t>
            </a:r>
            <a:endParaRPr lang="en-GB" dirty="0"/>
          </a:p>
        </p:txBody>
      </p:sp>
    </p:spTree>
    <p:extLst>
      <p:ext uri="{BB962C8B-B14F-4D97-AF65-F5344CB8AC3E}">
        <p14:creationId xmlns:p14="http://schemas.microsoft.com/office/powerpoint/2010/main" val="28156152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altLang="ja-JP" sz="2800" dirty="0"/>
              <a:t>Background: S1G Coexistence Simulations in TG3</a:t>
            </a:r>
            <a:endParaRPr lang="en-US" sz="2800" dirty="0"/>
          </a:p>
        </p:txBody>
      </p:sp>
      <p:sp>
        <p:nvSpPr>
          <p:cNvPr id="3" name="Content Placeholder 2"/>
          <p:cNvSpPr>
            <a:spLocks noGrp="1"/>
          </p:cNvSpPr>
          <p:nvPr>
            <p:ph idx="1"/>
          </p:nvPr>
        </p:nvSpPr>
        <p:spPr>
          <a:xfrm>
            <a:off x="556320" y="1497361"/>
            <a:ext cx="8640960" cy="5292587"/>
          </a:xfrm>
        </p:spPr>
        <p:txBody>
          <a:bodyPr/>
          <a:lstStyle/>
          <a:p>
            <a:pPr>
              <a:spcBef>
                <a:spcPts val="300"/>
              </a:spcBef>
            </a:pPr>
            <a:r>
              <a:rPr lang="en-US" dirty="0"/>
              <a:t>Developed the coexistence simulator based on NS-3.23, which support IEEE 802.15.4g-FSK (400 </a:t>
            </a:r>
            <a:r>
              <a:rPr lang="en-US" dirty="0" err="1"/>
              <a:t>KHz</a:t>
            </a:r>
            <a:r>
              <a:rPr lang="en-US" dirty="0"/>
              <a:t> bandwidth) and IEEE 802.11ah (1 MHz bandwidth) for IEEE 802.19.3.</a:t>
            </a:r>
          </a:p>
          <a:p>
            <a:pPr>
              <a:spcBef>
                <a:spcPts val="300"/>
              </a:spcBef>
            </a:pPr>
            <a:r>
              <a:rPr lang="en-US" dirty="0"/>
              <a:t>Simulation parameters and simulator deployment were discussed in TG3, and simulation results were also shared.</a:t>
            </a:r>
          </a:p>
          <a:p>
            <a:pPr lvl="1">
              <a:spcBef>
                <a:spcPts val="300"/>
              </a:spcBef>
            </a:pPr>
            <a:r>
              <a:rPr lang="en-US" dirty="0"/>
              <a:t>19-19/0019r1, 19-18/0056r3, 19-18/0039r1 and 19-19/0019r2</a:t>
            </a:r>
          </a:p>
          <a:p>
            <a:pPr marL="0" indent="0">
              <a:spcBef>
                <a:spcPts val="300"/>
              </a:spcBef>
              <a:buNone/>
            </a:pPr>
            <a:endParaRPr lang="en-US" dirty="0"/>
          </a:p>
          <a:p>
            <a:pPr lvl="2">
              <a:spcBef>
                <a:spcPts val="300"/>
              </a:spcBef>
            </a:pPr>
            <a:endParaRPr lang="en-US" sz="2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p:cNvSpPr>
            <a:spLocks noGrp="1"/>
          </p:cNvSpPr>
          <p:nvPr>
            <p:ph type="dt" idx="15"/>
          </p:nvPr>
        </p:nvSpPr>
        <p:spPr/>
        <p:txBody>
          <a:bodyPr/>
          <a:lstStyle/>
          <a:p>
            <a:r>
              <a:rPr lang="en-US" altLang="ja-JP" dirty="0"/>
              <a:t>May 2024</a:t>
            </a:r>
            <a:endParaRPr lang="en-GB" altLang="ja-JP" dirty="0"/>
          </a:p>
        </p:txBody>
      </p:sp>
      <p:sp>
        <p:nvSpPr>
          <p:cNvPr id="7" name="Footer Placeholder 4">
            <a:extLst>
              <a:ext uri="{FF2B5EF4-FFF2-40B4-BE49-F238E27FC236}">
                <a16:creationId xmlns:a16="http://schemas.microsoft.com/office/drawing/2014/main" id="{2149FD25-9704-D7BC-D3D0-0F91808296C3}"/>
              </a:ext>
            </a:extLst>
          </p:cNvPr>
          <p:cNvSpPr>
            <a:spLocks noGrp="1"/>
          </p:cNvSpPr>
          <p:nvPr>
            <p:ph type="ftr" idx="14"/>
          </p:nvPr>
        </p:nvSpPr>
        <p:spPr>
          <a:xfrm>
            <a:off x="5867407" y="6907108"/>
            <a:ext cx="3244420" cy="193040"/>
          </a:xfrm>
        </p:spPr>
        <p:txBody>
          <a:bodyPr/>
          <a:lstStyle/>
          <a:p>
            <a:r>
              <a:rPr lang="da-DK" dirty="0"/>
              <a:t>Yuki Nagai et al, Mitsubishi Electric</a:t>
            </a:r>
            <a:endParaRPr lang="en-GB" dirty="0"/>
          </a:p>
        </p:txBody>
      </p:sp>
      <p:pic>
        <p:nvPicPr>
          <p:cNvPr id="8" name="図 7">
            <a:extLst>
              <a:ext uri="{FF2B5EF4-FFF2-40B4-BE49-F238E27FC236}">
                <a16:creationId xmlns:a16="http://schemas.microsoft.com/office/drawing/2014/main" id="{A8A58E8A-47C5-24CD-AE1F-313D06F47F2A}"/>
              </a:ext>
            </a:extLst>
          </p:cNvPr>
          <p:cNvPicPr>
            <a:picLocks noChangeAspect="1"/>
          </p:cNvPicPr>
          <p:nvPr/>
        </p:nvPicPr>
        <p:blipFill>
          <a:blip r:embed="rId2"/>
          <a:stretch>
            <a:fillRect/>
          </a:stretch>
        </p:blipFill>
        <p:spPr>
          <a:xfrm>
            <a:off x="2297099" y="3839144"/>
            <a:ext cx="5199383" cy="2757835"/>
          </a:xfrm>
          <a:prstGeom prst="rect">
            <a:avLst/>
          </a:prstGeom>
        </p:spPr>
      </p:pic>
      <p:sp>
        <p:nvSpPr>
          <p:cNvPr id="9" name="テキスト ボックス 8">
            <a:extLst>
              <a:ext uri="{FF2B5EF4-FFF2-40B4-BE49-F238E27FC236}">
                <a16:creationId xmlns:a16="http://schemas.microsoft.com/office/drawing/2014/main" id="{8708A556-9384-2F04-0E5A-28E67E13E7A1}"/>
              </a:ext>
            </a:extLst>
          </p:cNvPr>
          <p:cNvSpPr txBox="1"/>
          <p:nvPr/>
        </p:nvSpPr>
        <p:spPr>
          <a:xfrm>
            <a:off x="4296171" y="6583677"/>
            <a:ext cx="1804725" cy="276999"/>
          </a:xfrm>
          <a:prstGeom prst="rect">
            <a:avLst/>
          </a:prstGeom>
          <a:noFill/>
        </p:spPr>
        <p:txBody>
          <a:bodyPr wrap="none" rtlCol="0">
            <a:spAutoFit/>
          </a:bodyPr>
          <a:lstStyle/>
          <a:p>
            <a:r>
              <a:rPr kumimoji="1" lang="en-US" altLang="ja-JP" sz="1200" dirty="0">
                <a:solidFill>
                  <a:schemeClr val="tx1"/>
                </a:solidFill>
                <a:latin typeface="Calibri" panose="020F0502020204030204" pitchFamily="34" charset="0"/>
                <a:cs typeface="Calibri" panose="020F0502020204030204" pitchFamily="34" charset="0"/>
              </a:rPr>
              <a:t>Simulation Model by NS-3</a:t>
            </a:r>
            <a:endParaRPr kumimoji="1" lang="ja-JP" altLang="en-US" sz="12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79691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a:t>Simulation Parameters and Performance Metrics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556320" y="1497361"/>
                <a:ext cx="8640960" cy="5292587"/>
              </a:xfrm>
            </p:spPr>
            <p:txBody>
              <a:bodyPr/>
              <a:lstStyle/>
              <a:p>
                <a:pPr marL="0" indent="0">
                  <a:spcBef>
                    <a:spcPts val="300"/>
                  </a:spcBef>
                  <a:buNone/>
                </a:pPr>
                <a:r>
                  <a:rPr lang="en-US" sz="1600" dirty="0"/>
                  <a:t>Sub-1 GHz Coexistence Simulation Parameters have been specified in doc. 19-18/0039. Some simulation parameters were updated based on the March 2024 meeting.</a:t>
                </a:r>
              </a:p>
              <a:p>
                <a:pPr>
                  <a:spcBef>
                    <a:spcPts val="0"/>
                  </a:spcBef>
                </a:pPr>
                <a:r>
                  <a:rPr lang="en-US" sz="1600" dirty="0"/>
                  <a:t>Number of nodes </a:t>
                </a:r>
              </a:p>
              <a:p>
                <a:pPr lvl="1">
                  <a:spcBef>
                    <a:spcPts val="0"/>
                  </a:spcBef>
                </a:pPr>
                <a:r>
                  <a:rPr lang="en-US" sz="1200" dirty="0">
                    <a:solidFill>
                      <a:schemeClr val="tx1"/>
                    </a:solidFill>
                  </a:rPr>
                  <a:t>[15*, 50, 100]  *500 nodes / km2 – based on use case comments at IEEE 802.19.3, March 2019.</a:t>
                </a:r>
                <a:endParaRPr lang="en-US" sz="1050" dirty="0">
                  <a:solidFill>
                    <a:schemeClr val="tx1"/>
                  </a:solidFill>
                </a:endParaRPr>
              </a:p>
              <a:p>
                <a:pPr>
                  <a:spcBef>
                    <a:spcPts val="0"/>
                  </a:spcBef>
                </a:pPr>
                <a:r>
                  <a:rPr lang="en-US" sz="1600" dirty="0"/>
                  <a:t>Total offered load for 802.15.4g-OFDM PHY network and 802.11ah network</a:t>
                </a:r>
              </a:p>
              <a:p>
                <a:pPr lvl="1">
                  <a:spcBef>
                    <a:spcPts val="0"/>
                  </a:spcBef>
                </a:pPr>
                <a:r>
                  <a:rPr lang="en-US" sz="1200" dirty="0"/>
                  <a:t>[20 – 120] kb/s for IEEE 802.11ah (1 MHz BW)</a:t>
                </a:r>
              </a:p>
              <a:p>
                <a:pPr lvl="1">
                  <a:spcBef>
                    <a:spcPts val="0"/>
                  </a:spcBef>
                </a:pPr>
                <a:r>
                  <a:rPr lang="en-US" sz="1200" dirty="0">
                    <a:solidFill>
                      <a:srgbClr val="FF0000"/>
                    </a:solidFill>
                  </a:rPr>
                  <a:t>[80 – 480] kb/s for IEEE 802.11ah (4 MHz BW)</a:t>
                </a:r>
              </a:p>
              <a:p>
                <a:pPr lvl="1">
                  <a:spcBef>
                    <a:spcPts val="0"/>
                  </a:spcBef>
                </a:pPr>
                <a:r>
                  <a:rPr lang="en-US" sz="1200" dirty="0"/>
                  <a:t>[10, 20, 40] kb/s for IEEE 802.15.4g-FSK PHY</a:t>
                </a:r>
              </a:p>
              <a:p>
                <a:pPr lvl="1">
                  <a:spcBef>
                    <a:spcPts val="0"/>
                  </a:spcBef>
                </a:pPr>
                <a:r>
                  <a:rPr lang="en-US" sz="1200" dirty="0">
                    <a:solidFill>
                      <a:srgbClr val="FF0000"/>
                    </a:solidFill>
                  </a:rPr>
                  <a:t>[20 – 100] kb/s for IEEE 802.15.4g-OFDM PHY</a:t>
                </a:r>
              </a:p>
              <a:p>
                <a:pPr>
                  <a:spcBef>
                    <a:spcPts val="0"/>
                  </a:spcBef>
                </a:pPr>
                <a:r>
                  <a:rPr lang="en-US" sz="1600" dirty="0"/>
                  <a:t>Packet size</a:t>
                </a:r>
              </a:p>
              <a:p>
                <a:pPr lvl="1">
                  <a:spcBef>
                    <a:spcPts val="0"/>
                  </a:spcBef>
                </a:pPr>
                <a:r>
                  <a:rPr lang="en-US" sz="1200" dirty="0"/>
                  <a:t>100 byte</a:t>
                </a:r>
              </a:p>
              <a:p>
                <a:pPr>
                  <a:spcBef>
                    <a:spcPts val="0"/>
                  </a:spcBef>
                </a:pPr>
                <a:r>
                  <a:rPr lang="en-US" sz="1600" dirty="0"/>
                  <a:t>PHY data rate</a:t>
                </a:r>
              </a:p>
              <a:p>
                <a:pPr lvl="1">
                  <a:spcBef>
                    <a:spcPts val="0"/>
                  </a:spcBef>
                </a:pPr>
                <a:r>
                  <a:rPr lang="en-US" sz="1200" dirty="0"/>
                  <a:t>BPSK ½, </a:t>
                </a:r>
                <a:r>
                  <a:rPr lang="en-US" sz="1200" dirty="0" err="1"/>
                  <a:t>Nss</a:t>
                </a:r>
                <a:r>
                  <a:rPr lang="en-US" sz="1200" dirty="0"/>
                  <a:t> = 1, 300 kb/s for 802.11ah (1 MHz BW)</a:t>
                </a:r>
              </a:p>
              <a:p>
                <a:pPr lvl="1">
                  <a:spcBef>
                    <a:spcPts val="0"/>
                  </a:spcBef>
                </a:pPr>
                <a:r>
                  <a:rPr lang="en-US" sz="1200" dirty="0"/>
                  <a:t>2FSK, 100 kb/s for 802.15.4g-FSK PHY</a:t>
                </a:r>
              </a:p>
              <a:p>
                <a:pPr lvl="1">
                  <a:spcBef>
                    <a:spcPts val="0"/>
                  </a:spcBef>
                </a:pPr>
                <a:r>
                  <a:rPr lang="en-US" sz="1200" dirty="0">
                    <a:solidFill>
                      <a:srgbClr val="FF0000"/>
                    </a:solidFill>
                  </a:rPr>
                  <a:t>OFDM Option 3 MCS4, 300 kb/s, and OFDM Option 3 MCS 5, </a:t>
                </a:r>
                <a:r>
                  <a:rPr lang="en-US" altLang="ja-JP" sz="1200" dirty="0">
                    <a:solidFill>
                      <a:srgbClr val="FF0000"/>
                    </a:solidFill>
                  </a:rPr>
                  <a:t> 400kb/s </a:t>
                </a:r>
                <a:r>
                  <a:rPr lang="en-US" sz="1200" dirty="0">
                    <a:solidFill>
                      <a:srgbClr val="FF0000"/>
                    </a:solidFill>
                  </a:rPr>
                  <a:t>for IEEE 802.15.4g-OFDM PHY</a:t>
                </a:r>
              </a:p>
              <a:p>
                <a:pPr>
                  <a:spcBef>
                    <a:spcPts val="0"/>
                  </a:spcBef>
                </a:pPr>
                <a:r>
                  <a:rPr lang="en-US" sz="1600" dirty="0"/>
                  <a:t>Data packet delivery rate</a:t>
                </a:r>
              </a:p>
              <a:p>
                <a:pPr lvl="1">
                  <a:spcBef>
                    <a:spcPts val="0"/>
                  </a:spcBef>
                </a:pPr>
                <a14:m>
                  <m:oMath xmlns:m="http://schemas.openxmlformats.org/officeDocument/2006/math">
                    <m:f>
                      <m:fPr>
                        <m:ctrlPr>
                          <a:rPr lang="en-US" sz="1200" i="1">
                            <a:latin typeface="Cambria Math" panose="02040503050406030204" pitchFamily="18" charset="0"/>
                          </a:rPr>
                        </m:ctrlPr>
                      </m:fPr>
                      <m:num>
                        <m:r>
                          <a:rPr lang="en-US" sz="1200" i="1">
                            <a:latin typeface="Cambria Math" panose="02040503050406030204" pitchFamily="18" charset="0"/>
                          </a:rPr>
                          <m:t># </m:t>
                        </m:r>
                        <m:r>
                          <a:rPr lang="en-US" sz="1200" i="1">
                            <a:latin typeface="Cambria Math" panose="02040503050406030204" pitchFamily="18" charset="0"/>
                          </a:rPr>
                          <m:t>𝑜𝑓</m:t>
                        </m:r>
                        <m:r>
                          <a:rPr lang="en-US" sz="1200" i="1">
                            <a:latin typeface="Cambria Math" panose="02040503050406030204" pitchFamily="18" charset="0"/>
                          </a:rPr>
                          <m:t> </m:t>
                        </m:r>
                        <m:r>
                          <a:rPr lang="en-US" sz="1200" i="1">
                            <a:latin typeface="Cambria Math" panose="02040503050406030204" pitchFamily="18" charset="0"/>
                          </a:rPr>
                          <m:t>𝑝𝑎𝑐𝑘𝑒𝑡𝑠</m:t>
                        </m:r>
                        <m:r>
                          <a:rPr lang="en-US" sz="1200" i="1">
                            <a:latin typeface="Cambria Math" panose="02040503050406030204" pitchFamily="18" charset="0"/>
                          </a:rPr>
                          <m:t> </m:t>
                        </m:r>
                        <m:r>
                          <a:rPr lang="en-US" sz="1200" i="1">
                            <a:latin typeface="Cambria Math" panose="02040503050406030204" pitchFamily="18" charset="0"/>
                          </a:rPr>
                          <m:t>𝑟𝑒𝑐𝑒𝑖𝑣𝑒𝑑</m:t>
                        </m:r>
                      </m:num>
                      <m:den>
                        <m:r>
                          <a:rPr lang="en-US" sz="1200" i="1">
                            <a:latin typeface="Cambria Math" panose="02040503050406030204" pitchFamily="18" charset="0"/>
                          </a:rPr>
                          <m:t># </m:t>
                        </m:r>
                        <m:r>
                          <a:rPr lang="en-US" sz="1200" i="1">
                            <a:latin typeface="Cambria Math" panose="02040503050406030204" pitchFamily="18" charset="0"/>
                          </a:rPr>
                          <m:t>𝑜𝑓</m:t>
                        </m:r>
                        <m:r>
                          <a:rPr lang="en-US" sz="1200" i="1">
                            <a:latin typeface="Cambria Math" panose="02040503050406030204" pitchFamily="18" charset="0"/>
                          </a:rPr>
                          <m:t> </m:t>
                        </m:r>
                        <m:r>
                          <a:rPr lang="en-US" sz="1200" i="1">
                            <a:latin typeface="Cambria Math" panose="02040503050406030204" pitchFamily="18" charset="0"/>
                          </a:rPr>
                          <m:t>𝑝𝑎𝑐𝑘𝑒𝑡𝑠</m:t>
                        </m:r>
                        <m:r>
                          <a:rPr lang="en-US" sz="1200" i="1">
                            <a:latin typeface="Cambria Math" panose="02040503050406030204" pitchFamily="18" charset="0"/>
                          </a:rPr>
                          <m:t> </m:t>
                        </m:r>
                        <m:r>
                          <a:rPr lang="en-US" sz="1200" i="1">
                            <a:latin typeface="Cambria Math" panose="02040503050406030204" pitchFamily="18" charset="0"/>
                          </a:rPr>
                          <m:t>𝑡𝑟𝑎𝑛𝑠𝑚𝑖𝑡𝑡𝑒𝑑</m:t>
                        </m:r>
                      </m:den>
                    </m:f>
                  </m:oMath>
                </a14:m>
                <a:endParaRPr lang="en-US" sz="1200" dirty="0"/>
              </a:p>
              <a:p>
                <a:pPr>
                  <a:spcBef>
                    <a:spcPts val="0"/>
                  </a:spcBef>
                </a:pPr>
                <a:r>
                  <a:rPr lang="en-US" sz="1600" dirty="0"/>
                  <a:t>Data packet latency</a:t>
                </a:r>
              </a:p>
              <a:p>
                <a:pPr lvl="1">
                  <a:spcBef>
                    <a:spcPts val="0"/>
                  </a:spcBef>
                </a:pPr>
                <a:r>
                  <a:rPr lang="en-US" sz="1200" dirty="0">
                    <a:cs typeface="Calibri" panose="020F0502020204030204" pitchFamily="34" charset="0"/>
                  </a:rPr>
                  <a:t>Start timer when CSMA/CA is started, stop timer when ACK is received. </a:t>
                </a:r>
              </a:p>
              <a:p>
                <a:pPr lvl="1">
                  <a:spcBef>
                    <a:spcPts val="0"/>
                  </a:spcBef>
                </a:pPr>
                <a14:m>
                  <m:oMath xmlns:m="http://schemas.openxmlformats.org/officeDocument/2006/math">
                    <m:r>
                      <a:rPr lang="en-US" sz="1200" i="1">
                        <a:latin typeface="Cambria Math" panose="02040503050406030204" pitchFamily="18" charset="0"/>
                      </a:rPr>
                      <m:t> </m:t>
                    </m:r>
                    <m:sSub>
                      <m:sSubPr>
                        <m:ctrlPr>
                          <a:rPr lang="en-US" sz="1200" i="1">
                            <a:latin typeface="Cambria Math" panose="02040503050406030204" pitchFamily="18" charset="0"/>
                          </a:rPr>
                        </m:ctrlPr>
                      </m:sSubPr>
                      <m:e>
                        <m:r>
                          <a:rPr lang="en-US" sz="1200" i="1">
                            <a:latin typeface="Cambria Math" panose="02040503050406030204" pitchFamily="18" charset="0"/>
                          </a:rPr>
                          <m:t>𝑇</m:t>
                        </m:r>
                      </m:e>
                      <m:sub>
                        <m:r>
                          <a:rPr lang="en-US" sz="1200" i="1">
                            <a:latin typeface="Cambria Math" panose="02040503050406030204" pitchFamily="18" charset="0"/>
                          </a:rPr>
                          <m:t>𝑏𝑎𝑐𝑘𝑜𝑓𝑓</m:t>
                        </m:r>
                      </m:sub>
                    </m:sSub>
                    <m:r>
                      <a:rPr lang="en-US" sz="1200" i="1">
                        <a:latin typeface="Cambria Math" panose="02040503050406030204" pitchFamily="18" charset="0"/>
                      </a:rPr>
                      <m:t>+</m:t>
                    </m:r>
                    <m:sSub>
                      <m:sSubPr>
                        <m:ctrlPr>
                          <a:rPr lang="en-US" sz="1200" i="1">
                            <a:latin typeface="Cambria Math" panose="02040503050406030204" pitchFamily="18" charset="0"/>
                          </a:rPr>
                        </m:ctrlPr>
                      </m:sSubPr>
                      <m:e>
                        <m:r>
                          <a:rPr lang="en-US" sz="1200" i="1">
                            <a:latin typeface="Cambria Math" panose="02040503050406030204" pitchFamily="18" charset="0"/>
                          </a:rPr>
                          <m:t>𝑇</m:t>
                        </m:r>
                      </m:e>
                      <m:sub>
                        <m:r>
                          <a:rPr lang="en-US" sz="1200" i="1">
                            <a:latin typeface="Cambria Math" panose="02040503050406030204" pitchFamily="18" charset="0"/>
                          </a:rPr>
                          <m:t>𝐷𝑎𝑡𝑎𝑇𝑋</m:t>
                        </m:r>
                      </m:sub>
                    </m:sSub>
                    <m:r>
                      <a:rPr lang="en-US" sz="1200" i="1">
                        <a:latin typeface="Cambria Math" panose="02040503050406030204" pitchFamily="18" charset="0"/>
                      </a:rPr>
                      <m:t>+</m:t>
                    </m:r>
                    <m:sSub>
                      <m:sSubPr>
                        <m:ctrlPr>
                          <a:rPr lang="en-US" sz="1200" i="1">
                            <a:latin typeface="Cambria Math" panose="02040503050406030204" pitchFamily="18" charset="0"/>
                          </a:rPr>
                        </m:ctrlPr>
                      </m:sSubPr>
                      <m:e>
                        <m:r>
                          <a:rPr lang="en-US" sz="1200" i="1">
                            <a:latin typeface="Cambria Math" panose="02040503050406030204" pitchFamily="18" charset="0"/>
                          </a:rPr>
                          <m:t>𝑇</m:t>
                        </m:r>
                      </m:e>
                      <m:sub>
                        <m:r>
                          <a:rPr lang="en-US" sz="1200" i="1">
                            <a:latin typeface="Cambria Math" panose="02040503050406030204" pitchFamily="18" charset="0"/>
                          </a:rPr>
                          <m:t>𝐴𝑐𝑘𝑊𝑎𝑖𝑡</m:t>
                        </m:r>
                      </m:sub>
                    </m:sSub>
                    <m:r>
                      <a:rPr lang="en-US" sz="1200" i="1">
                        <a:latin typeface="Cambria Math" panose="02040503050406030204" pitchFamily="18" charset="0"/>
                      </a:rPr>
                      <m:t>+</m:t>
                    </m:r>
                    <m:sSub>
                      <m:sSubPr>
                        <m:ctrlPr>
                          <a:rPr lang="en-US" sz="1200" i="1">
                            <a:latin typeface="Cambria Math" panose="02040503050406030204" pitchFamily="18" charset="0"/>
                          </a:rPr>
                        </m:ctrlPr>
                      </m:sSubPr>
                      <m:e>
                        <m:r>
                          <a:rPr lang="en-US" sz="1200" i="1">
                            <a:latin typeface="Cambria Math" panose="02040503050406030204" pitchFamily="18" charset="0"/>
                          </a:rPr>
                          <m:t>𝑇</m:t>
                        </m:r>
                      </m:e>
                      <m:sub>
                        <m:r>
                          <a:rPr lang="en-US" sz="1200" i="1">
                            <a:latin typeface="Cambria Math" panose="02040503050406030204" pitchFamily="18" charset="0"/>
                          </a:rPr>
                          <m:t>𝐴𝑐𝑘𝑅𝑋</m:t>
                        </m:r>
                      </m:sub>
                    </m:sSub>
                  </m:oMath>
                </a14:m>
                <a:endParaRPr lang="en-US" sz="1200" dirty="0"/>
              </a:p>
              <a:p>
                <a:pPr>
                  <a:spcBef>
                    <a:spcPts val="0"/>
                  </a:spcBef>
                </a:pPr>
                <a:r>
                  <a:rPr lang="en-US" sz="1600" dirty="0"/>
                  <a:t>Propagation Model</a:t>
                </a:r>
              </a:p>
              <a:p>
                <a:pPr lvl="1">
                  <a:spcBef>
                    <a:spcPts val="0"/>
                  </a:spcBef>
                </a:pPr>
                <a:r>
                  <a:rPr lang="en-US" sz="1200" dirty="0">
                    <a:solidFill>
                      <a:schemeClr val="tx1"/>
                    </a:solidFill>
                  </a:rPr>
                  <a:t>SEAMCAT Extended </a:t>
                </a:r>
                <a:r>
                  <a:rPr lang="en-US" sz="1200" dirty="0" err="1">
                    <a:solidFill>
                      <a:schemeClr val="tx1"/>
                    </a:solidFill>
                  </a:rPr>
                  <a:t>Hata</a:t>
                </a:r>
                <a:r>
                  <a:rPr lang="en-US" sz="1200" dirty="0">
                    <a:solidFill>
                      <a:schemeClr val="tx1"/>
                    </a:solidFill>
                  </a:rPr>
                  <a:t> Model (Suburban) – based on use case comments at IEEE 802.19.3, March 2019.</a:t>
                </a:r>
              </a:p>
              <a:p>
                <a:pPr lvl="2">
                  <a:spcBef>
                    <a:spcPts val="0"/>
                  </a:spcBef>
                </a:pPr>
                <a:r>
                  <a:rPr lang="en-US" sz="1100" dirty="0"/>
                  <a:t>802.15.4: Utility pole height to node location level</a:t>
                </a:r>
              </a:p>
              <a:p>
                <a:pPr lvl="2">
                  <a:spcBef>
                    <a:spcPts val="0"/>
                  </a:spcBef>
                </a:pPr>
                <a:r>
                  <a:rPr lang="en-US" sz="1100" dirty="0"/>
                  <a:t>802.11ah: AP/STA location level</a:t>
                </a:r>
              </a:p>
              <a:p>
                <a:pPr lvl="1">
                  <a:spcBef>
                    <a:spcPts val="300"/>
                  </a:spcBef>
                </a:pPr>
                <a:r>
                  <a:rPr lang="en-US" sz="1300" dirty="0"/>
                  <a:t>ITU-R P.1411 </a:t>
                </a:r>
                <a:r>
                  <a:rPr lang="en-US" sz="1300" dirty="0" err="1"/>
                  <a:t>NLoS</a:t>
                </a:r>
                <a:r>
                  <a:rPr lang="en-US" sz="1300" dirty="0"/>
                  <a:t> (between terminals located from below roof-top height to near street level)</a:t>
                </a:r>
              </a:p>
              <a:p>
                <a:pPr lvl="2">
                  <a:spcBef>
                    <a:spcPts val="300"/>
                  </a:spcBef>
                </a:pPr>
                <a:endParaRPr lang="en-US" sz="11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556320" y="1497361"/>
                <a:ext cx="8640960" cy="5292587"/>
              </a:xfrm>
              <a:blipFill>
                <a:blip r:embed="rId2"/>
                <a:stretch>
                  <a:fillRect l="-353" t="-346" b="-2189"/>
                </a:stretch>
              </a:blipFill>
            </p:spPr>
            <p:txBody>
              <a:bodyPr/>
              <a:lstStyle/>
              <a:p>
                <a:r>
                  <a:rPr lang="en-US">
                    <a:noFill/>
                  </a:rPr>
                  <a:t> </a:t>
                </a:r>
              </a:p>
            </p:txBody>
          </p:sp>
        </mc:Fallback>
      </mc:AlternateContent>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p:cNvSpPr>
            <a:spLocks noGrp="1"/>
          </p:cNvSpPr>
          <p:nvPr>
            <p:ph type="dt" idx="15"/>
          </p:nvPr>
        </p:nvSpPr>
        <p:spPr/>
        <p:txBody>
          <a:bodyPr/>
          <a:lstStyle/>
          <a:p>
            <a:r>
              <a:rPr lang="en-US" altLang="ja-JP" dirty="0"/>
              <a:t>May 2024</a:t>
            </a:r>
            <a:endParaRPr lang="en-GB" altLang="ja-JP" dirty="0"/>
          </a:p>
        </p:txBody>
      </p:sp>
      <p:sp>
        <p:nvSpPr>
          <p:cNvPr id="7" name="Footer Placeholder 4">
            <a:extLst>
              <a:ext uri="{FF2B5EF4-FFF2-40B4-BE49-F238E27FC236}">
                <a16:creationId xmlns:a16="http://schemas.microsoft.com/office/drawing/2014/main" id="{2149FD25-9704-D7BC-D3D0-0F91808296C3}"/>
              </a:ext>
            </a:extLst>
          </p:cNvPr>
          <p:cNvSpPr>
            <a:spLocks noGrp="1"/>
          </p:cNvSpPr>
          <p:nvPr>
            <p:ph type="ftr" idx="14"/>
          </p:nvPr>
        </p:nvSpPr>
        <p:spPr>
          <a:xfrm>
            <a:off x="5867407" y="6907108"/>
            <a:ext cx="3244420" cy="193040"/>
          </a:xfrm>
        </p:spPr>
        <p:txBody>
          <a:bodyPr/>
          <a:lstStyle/>
          <a:p>
            <a:r>
              <a:rPr lang="da-DK" dirty="0"/>
              <a:t>Yuki Nagai et al, Mitsubishi Electric</a:t>
            </a:r>
            <a:endParaRPr lang="en-GB" dirty="0"/>
          </a:p>
        </p:txBody>
      </p:sp>
    </p:spTree>
    <p:extLst>
      <p:ext uri="{BB962C8B-B14F-4D97-AF65-F5344CB8AC3E}">
        <p14:creationId xmlns:p14="http://schemas.microsoft.com/office/powerpoint/2010/main" val="2038837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3200" dirty="0"/>
              <a:t>Node Deployment : 15 nodes (500 nodes/km2)*</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p:cNvSpPr>
            <a:spLocks noGrp="1"/>
          </p:cNvSpPr>
          <p:nvPr>
            <p:ph type="dt" idx="15"/>
          </p:nvPr>
        </p:nvSpPr>
        <p:spPr/>
        <p:txBody>
          <a:bodyPr/>
          <a:lstStyle/>
          <a:p>
            <a:r>
              <a:rPr lang="en-US" altLang="ja-JP" dirty="0"/>
              <a:t>May 2024</a:t>
            </a:r>
            <a:endParaRPr lang="en-GB" altLang="ja-JP" dirty="0"/>
          </a:p>
        </p:txBody>
      </p:sp>
      <p:pic>
        <p:nvPicPr>
          <p:cNvPr id="7" name="図 7"/>
          <p:cNvPicPr>
            <a:picLocks noChangeAspect="1"/>
          </p:cNvPicPr>
          <p:nvPr/>
        </p:nvPicPr>
        <p:blipFill>
          <a:blip r:embed="rId2"/>
          <a:stretch>
            <a:fillRect/>
          </a:stretch>
        </p:blipFill>
        <p:spPr>
          <a:xfrm>
            <a:off x="1528428" y="1493244"/>
            <a:ext cx="5538344" cy="5090434"/>
          </a:xfrm>
          <a:prstGeom prst="rect">
            <a:avLst/>
          </a:prstGeom>
        </p:spPr>
      </p:pic>
      <p:sp>
        <p:nvSpPr>
          <p:cNvPr id="8" name="Oval 7"/>
          <p:cNvSpPr/>
          <p:nvPr/>
        </p:nvSpPr>
        <p:spPr bwMode="auto">
          <a:xfrm>
            <a:off x="7402322" y="2529531"/>
            <a:ext cx="108012" cy="108012"/>
          </a:xfrm>
          <a:prstGeom prst="ellipse">
            <a:avLst/>
          </a:prstGeom>
          <a:solidFill>
            <a:schemeClr val="accent1">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TextBox 8"/>
          <p:cNvSpPr txBox="1"/>
          <p:nvPr/>
        </p:nvSpPr>
        <p:spPr>
          <a:xfrm>
            <a:off x="7356715" y="3060560"/>
            <a:ext cx="1677062" cy="338554"/>
          </a:xfrm>
          <a:prstGeom prst="rect">
            <a:avLst/>
          </a:prstGeom>
          <a:noFill/>
        </p:spPr>
        <p:txBody>
          <a:bodyPr wrap="none" rtlCol="0">
            <a:spAutoFit/>
          </a:bodyPr>
          <a:lstStyle/>
          <a:p>
            <a:r>
              <a:rPr lang="en-US" sz="1600" dirty="0">
                <a:solidFill>
                  <a:schemeClr val="tx1"/>
                </a:solidFill>
                <a:latin typeface="Calibri" panose="020F0502020204030204" pitchFamily="34" charset="0"/>
                <a:cs typeface="Calibri" panose="020F0502020204030204" pitchFamily="34" charset="0"/>
              </a:rPr>
              <a:t>802.15.4g (NODE)</a:t>
            </a:r>
          </a:p>
        </p:txBody>
      </p:sp>
      <p:sp>
        <p:nvSpPr>
          <p:cNvPr id="10" name="Rectangle 9"/>
          <p:cNvSpPr/>
          <p:nvPr/>
        </p:nvSpPr>
        <p:spPr bwMode="auto">
          <a:xfrm rot="2700000">
            <a:off x="7201876" y="2519535"/>
            <a:ext cx="108000" cy="108000"/>
          </a:xfrm>
          <a:prstGeom prst="rect">
            <a:avLst/>
          </a:prstGeom>
          <a:noFill/>
          <a:ln w="9525" cap="flat" cmpd="sng" algn="ctr">
            <a:solidFill>
              <a:schemeClr val="accent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TextBox 10"/>
          <p:cNvSpPr txBox="1"/>
          <p:nvPr/>
        </p:nvSpPr>
        <p:spPr>
          <a:xfrm>
            <a:off x="7115025" y="3045756"/>
            <a:ext cx="346570" cy="482761"/>
          </a:xfrm>
          <a:prstGeom prst="rect">
            <a:avLst/>
          </a:prstGeom>
          <a:noFill/>
        </p:spPr>
        <p:txBody>
          <a:bodyPr wrap="none" rtlCol="0">
            <a:spAutoFit/>
          </a:bodyPr>
          <a:lstStyle/>
          <a:p>
            <a:r>
              <a:rPr lang="en-US" dirty="0">
                <a:solidFill>
                  <a:schemeClr val="tx1"/>
                </a:solidFill>
                <a:latin typeface="Calibri" panose="020F0502020204030204" pitchFamily="34" charset="0"/>
                <a:cs typeface="Calibri" panose="020F0502020204030204" pitchFamily="34" charset="0"/>
              </a:rPr>
              <a:t>*</a:t>
            </a:r>
          </a:p>
        </p:txBody>
      </p:sp>
      <p:sp>
        <p:nvSpPr>
          <p:cNvPr id="12" name="Rectangle 11"/>
          <p:cNvSpPr/>
          <p:nvPr/>
        </p:nvSpPr>
        <p:spPr bwMode="auto">
          <a:xfrm>
            <a:off x="7234304" y="2935189"/>
            <a:ext cx="90010" cy="10801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p:cNvSpPr txBox="1"/>
          <p:nvPr/>
        </p:nvSpPr>
        <p:spPr>
          <a:xfrm>
            <a:off x="7359989" y="2819918"/>
            <a:ext cx="1631472" cy="338554"/>
          </a:xfrm>
          <a:prstGeom prst="rect">
            <a:avLst/>
          </a:prstGeom>
          <a:noFill/>
        </p:spPr>
        <p:txBody>
          <a:bodyPr wrap="none" rtlCol="0">
            <a:spAutoFit/>
          </a:bodyPr>
          <a:lstStyle/>
          <a:p>
            <a:r>
              <a:rPr lang="en-US" sz="1600" dirty="0">
                <a:solidFill>
                  <a:schemeClr val="tx1"/>
                </a:solidFill>
                <a:latin typeface="Calibri" panose="020F0502020204030204" pitchFamily="34" charset="0"/>
                <a:cs typeface="Calibri" panose="020F0502020204030204" pitchFamily="34" charset="0"/>
              </a:rPr>
              <a:t>802.15.4g (PANC)</a:t>
            </a:r>
          </a:p>
        </p:txBody>
      </p:sp>
      <p:sp>
        <p:nvSpPr>
          <p:cNvPr id="14" name="Oval 13"/>
          <p:cNvSpPr/>
          <p:nvPr/>
        </p:nvSpPr>
        <p:spPr bwMode="auto">
          <a:xfrm>
            <a:off x="7405323" y="1962187"/>
            <a:ext cx="108012" cy="108012"/>
          </a:xfrm>
          <a:prstGeom prst="ellipse">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Rectangle 14"/>
          <p:cNvSpPr/>
          <p:nvPr/>
        </p:nvSpPr>
        <p:spPr bwMode="auto">
          <a:xfrm rot="2700000">
            <a:off x="7204877" y="1952191"/>
            <a:ext cx="108000" cy="108000"/>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Oval 15"/>
          <p:cNvSpPr/>
          <p:nvPr/>
        </p:nvSpPr>
        <p:spPr bwMode="auto">
          <a:xfrm>
            <a:off x="7405323" y="2241499"/>
            <a:ext cx="108012" cy="108012"/>
          </a:xfrm>
          <a:prstGeom prst="ellipse">
            <a:avLst/>
          </a:prstGeom>
          <a:solidFill>
            <a:schemeClr val="accent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Rectangle 16"/>
          <p:cNvSpPr/>
          <p:nvPr/>
        </p:nvSpPr>
        <p:spPr bwMode="auto">
          <a:xfrm rot="2700000">
            <a:off x="7204877" y="2231503"/>
            <a:ext cx="108000" cy="108000"/>
          </a:xfrm>
          <a:prstGeom prst="rect">
            <a:avLst/>
          </a:prstGeom>
          <a:noFill/>
          <a:ln w="9525" cap="flat" cmpd="sng" algn="ctr">
            <a:solidFill>
              <a:schemeClr val="accent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TextBox 17"/>
          <p:cNvSpPr txBox="1"/>
          <p:nvPr/>
        </p:nvSpPr>
        <p:spPr>
          <a:xfrm>
            <a:off x="7511117" y="2469883"/>
            <a:ext cx="1974195" cy="338554"/>
          </a:xfrm>
          <a:prstGeom prst="rect">
            <a:avLst/>
          </a:prstGeom>
          <a:noFill/>
        </p:spPr>
        <p:txBody>
          <a:bodyPr wrap="none" rtlCol="0">
            <a:spAutoFit/>
          </a:bodyPr>
          <a:lstStyle/>
          <a:p>
            <a:r>
              <a:rPr lang="en-US" sz="1600" dirty="0">
                <a:solidFill>
                  <a:schemeClr val="tx1"/>
                </a:solidFill>
                <a:latin typeface="Calibri" panose="020F0502020204030204" pitchFamily="34" charset="0"/>
                <a:cs typeface="Calibri" panose="020F0502020204030204" pitchFamily="34" charset="0"/>
              </a:rPr>
              <a:t>802.11ah (AP/STA) #3</a:t>
            </a:r>
          </a:p>
        </p:txBody>
      </p:sp>
      <p:sp>
        <p:nvSpPr>
          <p:cNvPr id="19" name="TextBox 18"/>
          <p:cNvSpPr txBox="1"/>
          <p:nvPr/>
        </p:nvSpPr>
        <p:spPr>
          <a:xfrm>
            <a:off x="7511117" y="2181851"/>
            <a:ext cx="1974195" cy="338554"/>
          </a:xfrm>
          <a:prstGeom prst="rect">
            <a:avLst/>
          </a:prstGeom>
          <a:noFill/>
        </p:spPr>
        <p:txBody>
          <a:bodyPr wrap="none" rtlCol="0">
            <a:spAutoFit/>
          </a:bodyPr>
          <a:lstStyle/>
          <a:p>
            <a:r>
              <a:rPr lang="en-US" sz="1600" dirty="0">
                <a:solidFill>
                  <a:schemeClr val="tx1"/>
                </a:solidFill>
                <a:latin typeface="Calibri" panose="020F0502020204030204" pitchFamily="34" charset="0"/>
                <a:cs typeface="Calibri" panose="020F0502020204030204" pitchFamily="34" charset="0"/>
              </a:rPr>
              <a:t>802.11ah (AP/STA) #2</a:t>
            </a:r>
          </a:p>
        </p:txBody>
      </p:sp>
      <p:sp>
        <p:nvSpPr>
          <p:cNvPr id="20" name="TextBox 19"/>
          <p:cNvSpPr txBox="1"/>
          <p:nvPr/>
        </p:nvSpPr>
        <p:spPr>
          <a:xfrm>
            <a:off x="7511117" y="1912663"/>
            <a:ext cx="1974195" cy="338554"/>
          </a:xfrm>
          <a:prstGeom prst="rect">
            <a:avLst/>
          </a:prstGeom>
          <a:noFill/>
        </p:spPr>
        <p:txBody>
          <a:bodyPr wrap="none" rtlCol="0">
            <a:spAutoFit/>
          </a:bodyPr>
          <a:lstStyle/>
          <a:p>
            <a:r>
              <a:rPr lang="en-US" sz="1600" dirty="0">
                <a:solidFill>
                  <a:schemeClr val="tx1"/>
                </a:solidFill>
                <a:latin typeface="Calibri" panose="020F0502020204030204" pitchFamily="34" charset="0"/>
                <a:cs typeface="Calibri" panose="020F0502020204030204" pitchFamily="34" charset="0"/>
              </a:rPr>
              <a:t>802.11ah (AP/STA) #1</a:t>
            </a:r>
          </a:p>
        </p:txBody>
      </p:sp>
      <p:sp>
        <p:nvSpPr>
          <p:cNvPr id="21" name="Oval 20"/>
          <p:cNvSpPr/>
          <p:nvPr/>
        </p:nvSpPr>
        <p:spPr bwMode="auto">
          <a:xfrm>
            <a:off x="3629082" y="2297010"/>
            <a:ext cx="3142800" cy="3121200"/>
          </a:xfrm>
          <a:prstGeom prst="ellipse">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Oval 21"/>
          <p:cNvSpPr/>
          <p:nvPr/>
        </p:nvSpPr>
        <p:spPr bwMode="auto">
          <a:xfrm>
            <a:off x="2733092" y="2839939"/>
            <a:ext cx="3141244" cy="3119699"/>
          </a:xfrm>
          <a:prstGeom prst="ellipse">
            <a:avLst/>
          </a:prstGeom>
          <a:noFill/>
          <a:ln w="12700" cap="flat" cmpd="sng" algn="ctr">
            <a:solidFill>
              <a:schemeClr val="accent5">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Oval 22"/>
          <p:cNvSpPr/>
          <p:nvPr/>
        </p:nvSpPr>
        <p:spPr bwMode="auto">
          <a:xfrm>
            <a:off x="2738555" y="1736996"/>
            <a:ext cx="3142800" cy="3121200"/>
          </a:xfrm>
          <a:prstGeom prst="ellipse">
            <a:avLst/>
          </a:prstGeom>
          <a:noFill/>
          <a:ln w="12700" cap="flat" cmpd="sng" algn="ctr">
            <a:solidFill>
              <a:schemeClr val="accent6">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Oval 23"/>
          <p:cNvSpPr>
            <a:spLocks noChangeAspect="1"/>
          </p:cNvSpPr>
          <p:nvPr/>
        </p:nvSpPr>
        <p:spPr bwMode="auto">
          <a:xfrm>
            <a:off x="2363072" y="1656309"/>
            <a:ext cx="4422194" cy="4356483"/>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 name="Footer Placeholder 4">
            <a:extLst>
              <a:ext uri="{FF2B5EF4-FFF2-40B4-BE49-F238E27FC236}">
                <a16:creationId xmlns:a16="http://schemas.microsoft.com/office/drawing/2014/main" id="{0AE7B816-ACD1-F4BA-A39B-EAD36CE3CB43}"/>
              </a:ext>
            </a:extLst>
          </p:cNvPr>
          <p:cNvSpPr>
            <a:spLocks noGrp="1"/>
          </p:cNvSpPr>
          <p:nvPr>
            <p:ph type="ftr" idx="14"/>
          </p:nvPr>
        </p:nvSpPr>
        <p:spPr>
          <a:xfrm>
            <a:off x="5867407" y="6907108"/>
            <a:ext cx="3244420" cy="193040"/>
          </a:xfrm>
        </p:spPr>
        <p:txBody>
          <a:bodyPr/>
          <a:lstStyle/>
          <a:p>
            <a:r>
              <a:rPr lang="da-DK" dirty="0"/>
              <a:t>Yuki Nagai et al, Mitsubishi Electric</a:t>
            </a:r>
            <a:endParaRPr lang="en-GB" dirty="0"/>
          </a:p>
        </p:txBody>
      </p:sp>
      <p:sp>
        <p:nvSpPr>
          <p:cNvPr id="5" name="テキスト ボックス 4">
            <a:extLst>
              <a:ext uri="{FF2B5EF4-FFF2-40B4-BE49-F238E27FC236}">
                <a16:creationId xmlns:a16="http://schemas.microsoft.com/office/drawing/2014/main" id="{81AA131B-945A-0424-019C-BEAC28110B69}"/>
              </a:ext>
            </a:extLst>
          </p:cNvPr>
          <p:cNvSpPr txBox="1"/>
          <p:nvPr/>
        </p:nvSpPr>
        <p:spPr>
          <a:xfrm>
            <a:off x="2000412" y="6910367"/>
            <a:ext cx="2301336" cy="276999"/>
          </a:xfrm>
          <a:prstGeom prst="rect">
            <a:avLst/>
          </a:prstGeom>
          <a:noFill/>
        </p:spPr>
        <p:txBody>
          <a:bodyPr wrap="none" rtlCol="0">
            <a:spAutoFit/>
          </a:bodyPr>
          <a:lstStyle/>
          <a:p>
            <a:r>
              <a:rPr kumimoji="1" lang="en-US" altLang="ja-JP" sz="1200" dirty="0">
                <a:solidFill>
                  <a:schemeClr val="tx1"/>
                </a:solidFill>
                <a:latin typeface="Calibri" panose="020F0502020204030204" pitchFamily="34" charset="0"/>
                <a:cs typeface="Calibri" panose="020F0502020204030204" pitchFamily="34" charset="0"/>
              </a:rPr>
              <a:t>*Same condition discussed in TG3</a:t>
            </a:r>
            <a:endParaRPr kumimoji="1" lang="ja-JP" altLang="en-US" sz="12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73043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a:t>Propagation Model*</a:t>
            </a:r>
          </a:p>
        </p:txBody>
      </p:sp>
      <p:sp>
        <p:nvSpPr>
          <p:cNvPr id="3" name="Content Placeholder 2"/>
          <p:cNvSpPr>
            <a:spLocks noGrp="1"/>
          </p:cNvSpPr>
          <p:nvPr>
            <p:ph idx="1"/>
          </p:nvPr>
        </p:nvSpPr>
        <p:spPr>
          <a:xfrm>
            <a:off x="556320" y="1497361"/>
            <a:ext cx="8640960" cy="1404155"/>
          </a:xfrm>
        </p:spPr>
        <p:txBody>
          <a:bodyPr/>
          <a:lstStyle/>
          <a:p>
            <a:pPr>
              <a:spcBef>
                <a:spcPts val="300"/>
              </a:spcBef>
            </a:pPr>
            <a:r>
              <a:rPr lang="en-US" sz="1800" dirty="0">
                <a:solidFill>
                  <a:schemeClr val="tx1"/>
                </a:solidFill>
              </a:rPr>
              <a:t>In consideration of device location, SEAMCAT Extended </a:t>
            </a:r>
            <a:r>
              <a:rPr lang="en-US" sz="1800" dirty="0" err="1">
                <a:solidFill>
                  <a:schemeClr val="tx1"/>
                </a:solidFill>
              </a:rPr>
              <a:t>Hata</a:t>
            </a:r>
            <a:r>
              <a:rPr lang="en-US" sz="1800" dirty="0">
                <a:solidFill>
                  <a:schemeClr val="tx1"/>
                </a:solidFill>
              </a:rPr>
              <a:t> Model (Suburban) was also added for simulation.</a:t>
            </a:r>
          </a:p>
          <a:p>
            <a:pPr>
              <a:spcBef>
                <a:spcPts val="300"/>
              </a:spcBef>
            </a:pPr>
            <a:r>
              <a:rPr lang="en-US" sz="1800" dirty="0">
                <a:solidFill>
                  <a:schemeClr val="tx1"/>
                </a:solidFill>
              </a:rPr>
              <a:t>Device location</a:t>
            </a:r>
          </a:p>
          <a:p>
            <a:pPr lvl="1">
              <a:spcBef>
                <a:spcPts val="300"/>
              </a:spcBef>
            </a:pPr>
            <a:r>
              <a:rPr lang="en-US" sz="1400" dirty="0">
                <a:solidFill>
                  <a:schemeClr val="tx1"/>
                </a:solidFill>
              </a:rPr>
              <a:t>802.15.4: Utility pole height to node location level </a:t>
            </a:r>
          </a:p>
          <a:p>
            <a:pPr lvl="1">
              <a:spcBef>
                <a:spcPts val="300"/>
              </a:spcBef>
            </a:pPr>
            <a:r>
              <a:rPr lang="en-US" sz="1400" dirty="0">
                <a:solidFill>
                  <a:schemeClr val="tx1"/>
                </a:solidFill>
              </a:rPr>
              <a:t>802.11ah: AP/STA location level </a:t>
            </a: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p:cNvSpPr>
            <a:spLocks noGrp="1"/>
          </p:cNvSpPr>
          <p:nvPr>
            <p:ph type="dt" idx="15"/>
          </p:nvPr>
        </p:nvSpPr>
        <p:spPr/>
        <p:txBody>
          <a:bodyPr/>
          <a:lstStyle/>
          <a:p>
            <a:r>
              <a:rPr lang="en-US" altLang="ja-JP" dirty="0"/>
              <a:t>May 2024</a:t>
            </a:r>
            <a:endParaRPr lang="en-GB" altLang="ja-JP" dirty="0"/>
          </a:p>
        </p:txBody>
      </p:sp>
      <p:sp>
        <p:nvSpPr>
          <p:cNvPr id="8" name="TextBox 7"/>
          <p:cNvSpPr txBox="1"/>
          <p:nvPr/>
        </p:nvSpPr>
        <p:spPr>
          <a:xfrm>
            <a:off x="1655674" y="6178750"/>
            <a:ext cx="2175019" cy="276999"/>
          </a:xfrm>
          <a:prstGeom prst="rect">
            <a:avLst/>
          </a:prstGeom>
          <a:noFill/>
        </p:spPr>
        <p:txBody>
          <a:bodyPr wrap="none" rtlCol="0">
            <a:spAutoFit/>
          </a:bodyPr>
          <a:lstStyle/>
          <a:p>
            <a:r>
              <a:rPr lang="en-US" sz="1200" dirty="0">
                <a:solidFill>
                  <a:schemeClr val="tx1"/>
                </a:solidFill>
                <a:latin typeface="Calibri" panose="020F0502020204030204" pitchFamily="34" charset="0"/>
                <a:cs typeface="Calibri" panose="020F0502020204030204" pitchFamily="34" charset="0"/>
              </a:rPr>
              <a:t>SEAMCAT Extended </a:t>
            </a:r>
            <a:r>
              <a:rPr lang="en-US" sz="1200" dirty="0" err="1">
                <a:solidFill>
                  <a:schemeClr val="tx1"/>
                </a:solidFill>
                <a:latin typeface="Calibri" panose="020F0502020204030204" pitchFamily="34" charset="0"/>
                <a:cs typeface="Calibri" panose="020F0502020204030204" pitchFamily="34" charset="0"/>
              </a:rPr>
              <a:t>Hata</a:t>
            </a:r>
            <a:r>
              <a:rPr lang="en-US" sz="1200" dirty="0">
                <a:solidFill>
                  <a:schemeClr val="tx1"/>
                </a:solidFill>
                <a:latin typeface="Calibri" panose="020F0502020204030204" pitchFamily="34" charset="0"/>
                <a:cs typeface="Calibri" panose="020F0502020204030204" pitchFamily="34" charset="0"/>
              </a:rPr>
              <a:t> Model</a:t>
            </a:r>
          </a:p>
        </p:txBody>
      </p:sp>
      <p:pic>
        <p:nvPicPr>
          <p:cNvPr id="9" name="Picture 8"/>
          <p:cNvPicPr>
            <a:picLocks noChangeAspect="1"/>
          </p:cNvPicPr>
          <p:nvPr/>
        </p:nvPicPr>
        <p:blipFill>
          <a:blip r:embed="rId2"/>
          <a:stretch>
            <a:fillRect/>
          </a:stretch>
        </p:blipFill>
        <p:spPr>
          <a:xfrm>
            <a:off x="5272843" y="3981636"/>
            <a:ext cx="3674777" cy="432048"/>
          </a:xfrm>
          <a:prstGeom prst="rect">
            <a:avLst/>
          </a:prstGeom>
        </p:spPr>
      </p:pic>
      <p:pic>
        <p:nvPicPr>
          <p:cNvPr id="10" name="Picture 9"/>
          <p:cNvPicPr>
            <a:picLocks noChangeAspect="1"/>
          </p:cNvPicPr>
          <p:nvPr/>
        </p:nvPicPr>
        <p:blipFill>
          <a:blip r:embed="rId3"/>
          <a:stretch>
            <a:fillRect/>
          </a:stretch>
        </p:blipFill>
        <p:spPr>
          <a:xfrm>
            <a:off x="5083935" y="4557700"/>
            <a:ext cx="4124902" cy="288032"/>
          </a:xfrm>
          <a:prstGeom prst="rect">
            <a:avLst/>
          </a:prstGeom>
        </p:spPr>
      </p:pic>
      <p:sp>
        <p:nvSpPr>
          <p:cNvPr id="11" name="TextBox 10"/>
          <p:cNvSpPr txBox="1"/>
          <p:nvPr/>
        </p:nvSpPr>
        <p:spPr>
          <a:xfrm>
            <a:off x="5272843" y="6178750"/>
            <a:ext cx="3998746" cy="646331"/>
          </a:xfrm>
          <a:prstGeom prst="rect">
            <a:avLst/>
          </a:prstGeom>
          <a:noFill/>
        </p:spPr>
        <p:txBody>
          <a:bodyPr wrap="square" rtlCol="0">
            <a:spAutoFit/>
          </a:bodyPr>
          <a:lstStyle/>
          <a:p>
            <a:r>
              <a:rPr lang="en-US" sz="1200" dirty="0">
                <a:solidFill>
                  <a:schemeClr val="tx1"/>
                </a:solidFill>
                <a:latin typeface="Calibri" panose="020F0502020204030204" pitchFamily="34" charset="0"/>
                <a:cs typeface="Calibri" panose="020F0502020204030204" pitchFamily="34" charset="0"/>
              </a:rPr>
              <a:t>ITU-R P.1411</a:t>
            </a:r>
          </a:p>
          <a:p>
            <a:r>
              <a:rPr lang="en-US" sz="1200" dirty="0">
                <a:solidFill>
                  <a:schemeClr val="tx1"/>
                </a:solidFill>
                <a:latin typeface="Calibri" panose="020F0502020204030204" pitchFamily="34" charset="0"/>
                <a:cs typeface="Calibri" panose="020F0502020204030204" pitchFamily="34" charset="0"/>
              </a:rPr>
              <a:t>Models for propagation between terminals located from below roof-top height to near street level</a:t>
            </a:r>
          </a:p>
        </p:txBody>
      </p:sp>
      <p:pic>
        <p:nvPicPr>
          <p:cNvPr id="12" name="Picture 11"/>
          <p:cNvPicPr>
            <a:picLocks noChangeAspect="1"/>
          </p:cNvPicPr>
          <p:nvPr/>
        </p:nvPicPr>
        <p:blipFill>
          <a:blip r:embed="rId4"/>
          <a:stretch>
            <a:fillRect/>
          </a:stretch>
        </p:blipFill>
        <p:spPr>
          <a:xfrm>
            <a:off x="302283" y="3212560"/>
            <a:ext cx="4565575" cy="2690280"/>
          </a:xfrm>
          <a:prstGeom prst="rect">
            <a:avLst/>
          </a:prstGeom>
        </p:spPr>
      </p:pic>
      <p:sp>
        <p:nvSpPr>
          <p:cNvPr id="7" name="Footer Placeholder 4">
            <a:extLst>
              <a:ext uri="{FF2B5EF4-FFF2-40B4-BE49-F238E27FC236}">
                <a16:creationId xmlns:a16="http://schemas.microsoft.com/office/drawing/2014/main" id="{A176C945-BB10-47EF-10BF-51393836D72F}"/>
              </a:ext>
            </a:extLst>
          </p:cNvPr>
          <p:cNvSpPr>
            <a:spLocks noGrp="1"/>
          </p:cNvSpPr>
          <p:nvPr>
            <p:ph type="ftr" idx="14"/>
          </p:nvPr>
        </p:nvSpPr>
        <p:spPr>
          <a:xfrm>
            <a:off x="5867407" y="6907108"/>
            <a:ext cx="3244420" cy="193040"/>
          </a:xfrm>
        </p:spPr>
        <p:txBody>
          <a:bodyPr/>
          <a:lstStyle/>
          <a:p>
            <a:r>
              <a:rPr lang="da-DK" dirty="0"/>
              <a:t>Yuki Nagai et al, Mitsubishi Electric</a:t>
            </a:r>
            <a:endParaRPr lang="en-GB" dirty="0"/>
          </a:p>
        </p:txBody>
      </p:sp>
      <p:sp>
        <p:nvSpPr>
          <p:cNvPr id="13" name="テキスト ボックス 12">
            <a:extLst>
              <a:ext uri="{FF2B5EF4-FFF2-40B4-BE49-F238E27FC236}">
                <a16:creationId xmlns:a16="http://schemas.microsoft.com/office/drawing/2014/main" id="{6B990372-66A7-9A4A-5DC7-A942314A596B}"/>
              </a:ext>
            </a:extLst>
          </p:cNvPr>
          <p:cNvSpPr txBox="1"/>
          <p:nvPr/>
        </p:nvSpPr>
        <p:spPr>
          <a:xfrm>
            <a:off x="2000412" y="6910367"/>
            <a:ext cx="2301336" cy="276999"/>
          </a:xfrm>
          <a:prstGeom prst="rect">
            <a:avLst/>
          </a:prstGeom>
          <a:noFill/>
        </p:spPr>
        <p:txBody>
          <a:bodyPr wrap="none" rtlCol="0">
            <a:spAutoFit/>
          </a:bodyPr>
          <a:lstStyle/>
          <a:p>
            <a:r>
              <a:rPr kumimoji="1" lang="en-US" altLang="ja-JP" sz="1200" dirty="0">
                <a:solidFill>
                  <a:schemeClr val="tx1"/>
                </a:solidFill>
                <a:latin typeface="Calibri" panose="020F0502020204030204" pitchFamily="34" charset="0"/>
                <a:cs typeface="Calibri" panose="020F0502020204030204" pitchFamily="34" charset="0"/>
              </a:rPr>
              <a:t>*Same condition discussed in TG3</a:t>
            </a:r>
            <a:endParaRPr kumimoji="1" lang="ja-JP" altLang="en-US" sz="12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28264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dirty="0"/>
              <a:t>Propagation Model*</a:t>
            </a:r>
          </a:p>
        </p:txBody>
      </p:sp>
      <p:sp>
        <p:nvSpPr>
          <p:cNvPr id="3" name="Content Placeholder 2"/>
          <p:cNvSpPr>
            <a:spLocks noGrp="1"/>
          </p:cNvSpPr>
          <p:nvPr>
            <p:ph idx="1"/>
          </p:nvPr>
        </p:nvSpPr>
        <p:spPr>
          <a:xfrm>
            <a:off x="731520" y="1497362"/>
            <a:ext cx="8288868" cy="468050"/>
          </a:xfrm>
        </p:spPr>
        <p:txBody>
          <a:bodyPr/>
          <a:lstStyle/>
          <a:p>
            <a:r>
              <a:rPr lang="en-US" dirty="0"/>
              <a:t>SEAMCAT Extended </a:t>
            </a:r>
            <a:r>
              <a:rPr lang="en-US" dirty="0" err="1"/>
              <a:t>Hata</a:t>
            </a:r>
            <a:r>
              <a:rPr lang="en-US" dirty="0"/>
              <a:t> Model (Suburban)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p:cNvSpPr>
            <a:spLocks noGrp="1"/>
          </p:cNvSpPr>
          <p:nvPr>
            <p:ph type="dt" idx="15"/>
          </p:nvPr>
        </p:nvSpPr>
        <p:spPr/>
        <p:txBody>
          <a:bodyPr/>
          <a:lstStyle/>
          <a:p>
            <a:r>
              <a:rPr lang="en-US" altLang="ja-JP" dirty="0"/>
              <a:t>May 2024</a:t>
            </a:r>
            <a:endParaRPr lang="en-GB" altLang="ja-JP" dirty="0"/>
          </a:p>
        </p:txBody>
      </p:sp>
      <p:pic>
        <p:nvPicPr>
          <p:cNvPr id="7" name="Picture 6"/>
          <p:cNvPicPr>
            <a:picLocks noChangeAspect="1"/>
          </p:cNvPicPr>
          <p:nvPr/>
        </p:nvPicPr>
        <p:blipFill>
          <a:blip r:embed="rId2"/>
          <a:stretch>
            <a:fillRect/>
          </a:stretch>
        </p:blipFill>
        <p:spPr>
          <a:xfrm>
            <a:off x="1743278" y="2052651"/>
            <a:ext cx="6007614" cy="4767219"/>
          </a:xfrm>
          <a:prstGeom prst="rect">
            <a:avLst/>
          </a:prstGeom>
        </p:spPr>
      </p:pic>
      <p:sp>
        <p:nvSpPr>
          <p:cNvPr id="8" name="TextBox 7"/>
          <p:cNvSpPr txBox="1"/>
          <p:nvPr/>
        </p:nvSpPr>
        <p:spPr>
          <a:xfrm>
            <a:off x="1743476" y="2109428"/>
            <a:ext cx="805029" cy="276999"/>
          </a:xfrm>
          <a:prstGeom prst="rect">
            <a:avLst/>
          </a:prstGeom>
          <a:noFill/>
        </p:spPr>
        <p:txBody>
          <a:bodyPr wrap="none" rtlCol="0">
            <a:spAutoFit/>
          </a:bodyPr>
          <a:lstStyle/>
          <a:p>
            <a:r>
              <a:rPr lang="en-US" sz="1200" dirty="0">
                <a:solidFill>
                  <a:schemeClr val="bg1">
                    <a:lumMod val="50000"/>
                  </a:schemeClr>
                </a:solidFill>
                <a:latin typeface="Calibri" panose="020F0502020204030204" pitchFamily="34" charset="0"/>
                <a:cs typeface="Calibri" panose="020F0502020204030204" pitchFamily="34" charset="0"/>
              </a:rPr>
              <a:t>802.15.4g</a:t>
            </a:r>
          </a:p>
        </p:txBody>
      </p:sp>
      <p:sp>
        <p:nvSpPr>
          <p:cNvPr id="9" name="Rounded Rectangle 8"/>
          <p:cNvSpPr/>
          <p:nvPr/>
        </p:nvSpPr>
        <p:spPr bwMode="auto">
          <a:xfrm>
            <a:off x="5956920" y="2109428"/>
            <a:ext cx="1404156" cy="276999"/>
          </a:xfrm>
          <a:prstGeom prst="round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Footer Placeholder 4">
            <a:extLst>
              <a:ext uri="{FF2B5EF4-FFF2-40B4-BE49-F238E27FC236}">
                <a16:creationId xmlns:a16="http://schemas.microsoft.com/office/drawing/2014/main" id="{36F34D50-9544-7B6F-CDDA-1EAC355DC625}"/>
              </a:ext>
            </a:extLst>
          </p:cNvPr>
          <p:cNvSpPr>
            <a:spLocks noGrp="1"/>
          </p:cNvSpPr>
          <p:nvPr>
            <p:ph type="ftr" idx="14"/>
          </p:nvPr>
        </p:nvSpPr>
        <p:spPr>
          <a:xfrm>
            <a:off x="5867407" y="6907108"/>
            <a:ext cx="3244420" cy="193040"/>
          </a:xfrm>
        </p:spPr>
        <p:txBody>
          <a:bodyPr/>
          <a:lstStyle/>
          <a:p>
            <a:r>
              <a:rPr lang="da-DK" dirty="0"/>
              <a:t>Yuki Nagai et al, Mitsubishi Electric</a:t>
            </a:r>
            <a:endParaRPr lang="en-GB" dirty="0"/>
          </a:p>
        </p:txBody>
      </p:sp>
      <p:sp>
        <p:nvSpPr>
          <p:cNvPr id="11" name="テキスト ボックス 10">
            <a:extLst>
              <a:ext uri="{FF2B5EF4-FFF2-40B4-BE49-F238E27FC236}">
                <a16:creationId xmlns:a16="http://schemas.microsoft.com/office/drawing/2014/main" id="{11DAF2AA-B96B-E538-136B-9AE1F3973D14}"/>
              </a:ext>
            </a:extLst>
          </p:cNvPr>
          <p:cNvSpPr txBox="1"/>
          <p:nvPr/>
        </p:nvSpPr>
        <p:spPr>
          <a:xfrm>
            <a:off x="2000412" y="6910367"/>
            <a:ext cx="2301336" cy="276999"/>
          </a:xfrm>
          <a:prstGeom prst="rect">
            <a:avLst/>
          </a:prstGeom>
          <a:noFill/>
        </p:spPr>
        <p:txBody>
          <a:bodyPr wrap="none" rtlCol="0">
            <a:spAutoFit/>
          </a:bodyPr>
          <a:lstStyle/>
          <a:p>
            <a:r>
              <a:rPr kumimoji="1" lang="en-US" altLang="ja-JP" sz="1200" dirty="0">
                <a:solidFill>
                  <a:schemeClr val="tx1"/>
                </a:solidFill>
                <a:latin typeface="Calibri" panose="020F0502020204030204" pitchFamily="34" charset="0"/>
                <a:cs typeface="Calibri" panose="020F0502020204030204" pitchFamily="34" charset="0"/>
              </a:rPr>
              <a:t>*Same condition discussed in TG3</a:t>
            </a:r>
            <a:endParaRPr kumimoji="1" lang="ja-JP" altLang="en-US" sz="12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01921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dirty="0"/>
              <a:t>Simulation Matrix for TG3 and TG3a</a:t>
            </a:r>
          </a:p>
        </p:txBody>
      </p:sp>
      <p:graphicFrame>
        <p:nvGraphicFramePr>
          <p:cNvPr id="5" name="表 10">
            <a:extLst>
              <a:ext uri="{FF2B5EF4-FFF2-40B4-BE49-F238E27FC236}">
                <a16:creationId xmlns:a16="http://schemas.microsoft.com/office/drawing/2014/main" id="{DC9E0B02-D63C-18ED-5B0C-5FA751641DD6}"/>
              </a:ext>
            </a:extLst>
          </p:cNvPr>
          <p:cNvGraphicFramePr>
            <a:graphicFrameLocks noGrp="1"/>
          </p:cNvGraphicFramePr>
          <p:nvPr>
            <p:ph idx="1"/>
            <p:extLst>
              <p:ext uri="{D42A27DB-BD31-4B8C-83A1-F6EECF244321}">
                <p14:modId xmlns:p14="http://schemas.microsoft.com/office/powerpoint/2010/main" val="1057338896"/>
              </p:ext>
            </p:extLst>
          </p:nvPr>
        </p:nvGraphicFramePr>
        <p:xfrm>
          <a:off x="731837" y="4161640"/>
          <a:ext cx="8379990" cy="1152144"/>
        </p:xfrm>
        <a:graphic>
          <a:graphicData uri="http://schemas.openxmlformats.org/drawingml/2006/table">
            <a:tbl>
              <a:tblPr firstRow="1" firstCol="1" bandRow="1">
                <a:tableStyleId>{5C22544A-7EE6-4342-B048-85BDC9FD1C3A}</a:tableStyleId>
              </a:tblPr>
              <a:tblGrid>
                <a:gridCol w="2884823">
                  <a:extLst>
                    <a:ext uri="{9D8B030D-6E8A-4147-A177-3AD203B41FA5}">
                      <a16:colId xmlns:a16="http://schemas.microsoft.com/office/drawing/2014/main" val="2774337121"/>
                    </a:ext>
                  </a:extLst>
                </a:gridCol>
                <a:gridCol w="2701837">
                  <a:extLst>
                    <a:ext uri="{9D8B030D-6E8A-4147-A177-3AD203B41FA5}">
                      <a16:colId xmlns:a16="http://schemas.microsoft.com/office/drawing/2014/main" val="3071391826"/>
                    </a:ext>
                  </a:extLst>
                </a:gridCol>
                <a:gridCol w="2793330">
                  <a:extLst>
                    <a:ext uri="{9D8B030D-6E8A-4147-A177-3AD203B41FA5}">
                      <a16:colId xmlns:a16="http://schemas.microsoft.com/office/drawing/2014/main" val="3244486871"/>
                    </a:ext>
                  </a:extLst>
                </a:gridCol>
              </a:tblGrid>
              <a:tr h="370840">
                <a:tc>
                  <a:txBody>
                    <a:bodyPr/>
                    <a:lstStyle/>
                    <a:p>
                      <a:endParaRPr kumimoji="1" lang="ja-JP" altLang="en-US" dirty="0">
                        <a:latin typeface="Calibri" panose="020F0502020204030204" pitchFamily="34" charset="0"/>
                        <a:cs typeface="Calibri" panose="020F0502020204030204" pitchFamily="34" charset="0"/>
                      </a:endParaRPr>
                    </a:p>
                  </a:txBody>
                  <a:tcPr/>
                </a:tc>
                <a:tc>
                  <a:txBody>
                    <a:bodyPr/>
                    <a:lstStyle/>
                    <a:p>
                      <a:pPr algn="ctr"/>
                      <a:r>
                        <a:rPr kumimoji="1" lang="en-US" altLang="ja-JP" dirty="0">
                          <a:latin typeface="Calibri" panose="020F0502020204030204" pitchFamily="34" charset="0"/>
                          <a:ea typeface="Calibri" panose="020F0502020204030204" pitchFamily="34" charset="0"/>
                          <a:cs typeface="Calibri" panose="020F0502020204030204" pitchFamily="34" charset="0"/>
                        </a:rPr>
                        <a:t>IEEE 802.11ah (1 MHz)</a:t>
                      </a:r>
                      <a:endParaRPr kumimoji="1" lang="ja-JP" altLang="en-US" dirty="0">
                        <a:latin typeface="Calibri" panose="020F0502020204030204" pitchFamily="34" charset="0"/>
                        <a:cs typeface="Calibri" panose="020F0502020204030204" pitchFamily="34" charset="0"/>
                      </a:endParaRPr>
                    </a:p>
                  </a:txBody>
                  <a:tcPr/>
                </a:tc>
                <a:tc>
                  <a:txBody>
                    <a:bodyPr/>
                    <a:lstStyle/>
                    <a:p>
                      <a:pPr algn="ctr"/>
                      <a:r>
                        <a:rPr kumimoji="1" lang="en-US" altLang="ja-JP" dirty="0">
                          <a:latin typeface="Calibri" panose="020F0502020204030204" pitchFamily="34" charset="0"/>
                          <a:cs typeface="Calibri" panose="020F0502020204030204" pitchFamily="34" charset="0"/>
                        </a:rPr>
                        <a:t>IEEE 802.11ah (4 MHz)</a:t>
                      </a:r>
                      <a:endParaRPr kumimoji="1" lang="ja-JP" altLang="en-US"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939249503"/>
                  </a:ext>
                </a:extLst>
              </a:tr>
              <a:tr h="370840">
                <a:tc>
                  <a:txBody>
                    <a:bodyPr/>
                    <a:lstStyle/>
                    <a:p>
                      <a:r>
                        <a:rPr kumimoji="1" lang="en-US" altLang="ja-JP" dirty="0">
                          <a:latin typeface="Calibri" panose="020F0502020204030204" pitchFamily="34" charset="0"/>
                          <a:ea typeface="Calibri" panose="020F0502020204030204" pitchFamily="34" charset="0"/>
                          <a:cs typeface="Calibri" panose="020F0502020204030204" pitchFamily="34" charset="0"/>
                        </a:rPr>
                        <a:t>IEEE 802.15.4g-FSK PHY</a:t>
                      </a:r>
                      <a:endParaRPr kumimoji="1" lang="ja-JP" altLang="en-US" dirty="0">
                        <a:latin typeface="Calibri" panose="020F0502020204030204" pitchFamily="34" charset="0"/>
                        <a:cs typeface="Calibri" panose="020F0502020204030204" pitchFamily="34" charset="0"/>
                      </a:endParaRPr>
                    </a:p>
                  </a:txBody>
                  <a:tcPr/>
                </a:tc>
                <a:tc>
                  <a:txBody>
                    <a:bodyPr/>
                    <a:lstStyle/>
                    <a:p>
                      <a:pPr algn="ctr"/>
                      <a:r>
                        <a:rPr kumimoji="1" lang="ja-JP" altLang="en-US" dirty="0">
                          <a:latin typeface="Calibri" panose="020F0502020204030204" pitchFamily="34" charset="0"/>
                          <a:cs typeface="Calibri" panose="020F0502020204030204" pitchFamily="34" charset="0"/>
                        </a:rPr>
                        <a:t>✓ </a:t>
                      </a:r>
                      <a:r>
                        <a:rPr kumimoji="1" lang="en-US" altLang="ja-JP" dirty="0">
                          <a:latin typeface="Calibri" panose="020F0502020204030204" pitchFamily="34" charset="0"/>
                          <a:cs typeface="Calibri" panose="020F0502020204030204" pitchFamily="34" charset="0"/>
                        </a:rPr>
                        <a:t>(TG3)</a:t>
                      </a:r>
                      <a:endParaRPr kumimoji="1" lang="ja-JP" altLang="en-US" dirty="0">
                        <a:latin typeface="Calibri" panose="020F0502020204030204" pitchFamily="34" charset="0"/>
                        <a:cs typeface="Calibri" panose="020F0502020204030204" pitchFamily="34" charset="0"/>
                      </a:endParaRPr>
                    </a:p>
                  </a:txBody>
                  <a:tcPr/>
                </a:tc>
                <a:tc>
                  <a:txBody>
                    <a:bodyPr/>
                    <a:lstStyle/>
                    <a:p>
                      <a:pPr algn="ctr"/>
                      <a:r>
                        <a:rPr kumimoji="1" lang="en-US" altLang="ja-JP" dirty="0">
                          <a:latin typeface="Calibri" panose="020F0502020204030204" pitchFamily="34" charset="0"/>
                          <a:cs typeface="Calibri" panose="020F0502020204030204" pitchFamily="34" charset="0"/>
                        </a:rPr>
                        <a:t>(2)</a:t>
                      </a:r>
                      <a:endParaRPr kumimoji="1" lang="ja-JP" altLang="en-US"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44253254"/>
                  </a:ext>
                </a:extLst>
              </a:tr>
              <a:tr h="370840">
                <a:tc>
                  <a:txBody>
                    <a:bodyPr/>
                    <a:lstStyle/>
                    <a:p>
                      <a:r>
                        <a:rPr kumimoji="1" lang="en-US" altLang="ja-JP" dirty="0">
                          <a:latin typeface="Calibri" panose="020F0502020204030204" pitchFamily="34" charset="0"/>
                          <a:cs typeface="Calibri" panose="020F0502020204030204" pitchFamily="34" charset="0"/>
                        </a:rPr>
                        <a:t>IEEE 802.15.4g-OFDM PHY</a:t>
                      </a:r>
                      <a:endParaRPr kumimoji="1" lang="ja-JP" altLang="en-US" dirty="0">
                        <a:latin typeface="Calibri" panose="020F0502020204030204" pitchFamily="34" charset="0"/>
                        <a:cs typeface="Calibri" panose="020F0502020204030204" pitchFamily="34" charset="0"/>
                      </a:endParaRPr>
                    </a:p>
                  </a:txBody>
                  <a:tcPr/>
                </a:tc>
                <a:tc>
                  <a:txBody>
                    <a:bodyPr/>
                    <a:lstStyle/>
                    <a:p>
                      <a:pPr algn="ctr"/>
                      <a:r>
                        <a:rPr kumimoji="1" lang="en-US" altLang="ja-JP" dirty="0">
                          <a:latin typeface="Calibri" panose="020F0502020204030204" pitchFamily="34" charset="0"/>
                          <a:cs typeface="Calibri" panose="020F0502020204030204" pitchFamily="34" charset="0"/>
                        </a:rPr>
                        <a:t>(1)</a:t>
                      </a:r>
                      <a:endParaRPr kumimoji="1" lang="ja-JP" altLang="en-US" dirty="0">
                        <a:latin typeface="Calibri" panose="020F0502020204030204" pitchFamily="34" charset="0"/>
                        <a:cs typeface="Calibri" panose="020F0502020204030204" pitchFamily="34" charset="0"/>
                      </a:endParaRPr>
                    </a:p>
                  </a:txBody>
                  <a:tcPr/>
                </a:tc>
                <a:tc>
                  <a:txBody>
                    <a:bodyPr/>
                    <a:lstStyle/>
                    <a:p>
                      <a:pPr algn="ctr"/>
                      <a:r>
                        <a:rPr kumimoji="1" lang="en-US" altLang="ja-JP" dirty="0">
                          <a:latin typeface="Calibri" panose="020F0502020204030204" pitchFamily="34" charset="0"/>
                          <a:cs typeface="Calibri" panose="020F0502020204030204" pitchFamily="34" charset="0"/>
                        </a:rPr>
                        <a:t>(3)</a:t>
                      </a:r>
                      <a:endParaRPr kumimoji="1" lang="ja-JP" altLang="en-US"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390647446"/>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Date Placeholder 5"/>
          <p:cNvSpPr>
            <a:spLocks noGrp="1"/>
          </p:cNvSpPr>
          <p:nvPr>
            <p:ph type="dt" idx="15"/>
          </p:nvPr>
        </p:nvSpPr>
        <p:spPr/>
        <p:txBody>
          <a:bodyPr/>
          <a:lstStyle/>
          <a:p>
            <a:r>
              <a:rPr lang="en-US" altLang="ja-JP" dirty="0"/>
              <a:t>May 2024</a:t>
            </a:r>
            <a:endParaRPr lang="en-GB" altLang="ja-JP" dirty="0"/>
          </a:p>
        </p:txBody>
      </p:sp>
      <p:sp>
        <p:nvSpPr>
          <p:cNvPr id="10" name="Footer Placeholder 4">
            <a:extLst>
              <a:ext uri="{FF2B5EF4-FFF2-40B4-BE49-F238E27FC236}">
                <a16:creationId xmlns:a16="http://schemas.microsoft.com/office/drawing/2014/main" id="{36F34D50-9544-7B6F-CDDA-1EAC355DC625}"/>
              </a:ext>
            </a:extLst>
          </p:cNvPr>
          <p:cNvSpPr>
            <a:spLocks noGrp="1"/>
          </p:cNvSpPr>
          <p:nvPr>
            <p:ph type="ftr" idx="14"/>
          </p:nvPr>
        </p:nvSpPr>
        <p:spPr>
          <a:xfrm>
            <a:off x="5867407" y="6907108"/>
            <a:ext cx="3244420" cy="193040"/>
          </a:xfrm>
        </p:spPr>
        <p:txBody>
          <a:bodyPr/>
          <a:lstStyle/>
          <a:p>
            <a:r>
              <a:rPr lang="da-DK" dirty="0"/>
              <a:t>Yuki Nagai et al, Mitsubishi Electric</a:t>
            </a:r>
            <a:endParaRPr lang="en-GB" dirty="0"/>
          </a:p>
        </p:txBody>
      </p:sp>
      <p:sp>
        <p:nvSpPr>
          <p:cNvPr id="11" name="Content Placeholder 2">
            <a:extLst>
              <a:ext uri="{FF2B5EF4-FFF2-40B4-BE49-F238E27FC236}">
                <a16:creationId xmlns:a16="http://schemas.microsoft.com/office/drawing/2014/main" id="{1E87FFDE-1B76-9335-46B4-D1F735BE91A6}"/>
              </a:ext>
            </a:extLst>
          </p:cNvPr>
          <p:cNvSpPr txBox="1">
            <a:spLocks/>
          </p:cNvSpPr>
          <p:nvPr/>
        </p:nvSpPr>
        <p:spPr bwMode="auto">
          <a:xfrm>
            <a:off x="731520" y="1713386"/>
            <a:ext cx="8288868" cy="144015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4 types of PHY combination are possible.</a:t>
            </a:r>
          </a:p>
          <a:p>
            <a:r>
              <a:rPr lang="en-US" kern="0" dirty="0"/>
              <a:t>Starting implementation in the following order to show simulation results in July or September meeting.</a:t>
            </a:r>
          </a:p>
          <a:p>
            <a:endParaRPr lang="en-US" kern="0" dirty="0"/>
          </a:p>
        </p:txBody>
      </p:sp>
    </p:spTree>
    <p:extLst>
      <p:ext uri="{BB962C8B-B14F-4D97-AF65-F5344CB8AC3E}">
        <p14:creationId xmlns:p14="http://schemas.microsoft.com/office/powerpoint/2010/main" val="1877660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dirty="0"/>
              <a:t>Summary</a:t>
            </a:r>
          </a:p>
        </p:txBody>
      </p:sp>
      <p:sp>
        <p:nvSpPr>
          <p:cNvPr id="3" name="Content Placeholder 2"/>
          <p:cNvSpPr>
            <a:spLocks noGrp="1"/>
          </p:cNvSpPr>
          <p:nvPr>
            <p:ph idx="1"/>
          </p:nvPr>
        </p:nvSpPr>
        <p:spPr>
          <a:xfrm>
            <a:off x="556320" y="1497361"/>
            <a:ext cx="8640960" cy="5409747"/>
          </a:xfrm>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sz="2000" dirty="0">
                <a:solidFill>
                  <a:schemeClr val="tx1"/>
                </a:solidFill>
              </a:rPr>
              <a:t>Updated simulation parameters for coexistence evaluation between IEEE 802.15.4g-OFDM PHY and IEEE 802.11ah (4 MHz bandwidth) in consideration with past simulation parameters discussed in IEEE 802.19.3.</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sz="2000" dirty="0">
              <a:solidFill>
                <a:schemeClr val="tx1"/>
              </a:solidFill>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sz="2000" dirty="0">
                <a:solidFill>
                  <a:schemeClr val="tx1"/>
                </a:solidFill>
              </a:rPr>
              <a:t>After feedbacks for simulation parameters, we would like to perform network simulation using the developed NS-3 simulator.</a:t>
            </a:r>
          </a:p>
          <a:p>
            <a:endParaRPr lang="en-US" sz="2000" dirty="0"/>
          </a:p>
          <a:p>
            <a:endParaRPr lang="en-US" sz="2000" dirty="0"/>
          </a:p>
          <a:p>
            <a:pPr marL="0" indent="0">
              <a:buNone/>
            </a:pPr>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Date Placeholder 5"/>
          <p:cNvSpPr>
            <a:spLocks noGrp="1"/>
          </p:cNvSpPr>
          <p:nvPr>
            <p:ph type="dt" idx="15"/>
          </p:nvPr>
        </p:nvSpPr>
        <p:spPr/>
        <p:txBody>
          <a:bodyPr/>
          <a:lstStyle/>
          <a:p>
            <a:r>
              <a:rPr lang="en-US" dirty="0"/>
              <a:t>March 2019</a:t>
            </a:r>
            <a:endParaRPr lang="en-GB" dirty="0"/>
          </a:p>
        </p:txBody>
      </p:sp>
      <p:sp>
        <p:nvSpPr>
          <p:cNvPr id="7" name="Footer Placeholder 4">
            <a:extLst>
              <a:ext uri="{FF2B5EF4-FFF2-40B4-BE49-F238E27FC236}">
                <a16:creationId xmlns:a16="http://schemas.microsoft.com/office/drawing/2014/main" id="{7844AF71-F9B6-2771-29BC-7CAAEF83BE9C}"/>
              </a:ext>
            </a:extLst>
          </p:cNvPr>
          <p:cNvSpPr>
            <a:spLocks noGrp="1"/>
          </p:cNvSpPr>
          <p:nvPr>
            <p:ph type="ftr" idx="14"/>
          </p:nvPr>
        </p:nvSpPr>
        <p:spPr>
          <a:xfrm>
            <a:off x="5867407" y="6907108"/>
            <a:ext cx="3244420" cy="193040"/>
          </a:xfrm>
        </p:spPr>
        <p:txBody>
          <a:bodyPr/>
          <a:lstStyle/>
          <a:p>
            <a:r>
              <a:rPr lang="da-DK" dirty="0"/>
              <a:t>Yuki Nagai et al, Mitsubishi Electric</a:t>
            </a:r>
            <a:endParaRPr lang="en-GB" dirty="0"/>
          </a:p>
        </p:txBody>
      </p:sp>
    </p:spTree>
    <p:extLst>
      <p:ext uri="{BB962C8B-B14F-4D97-AF65-F5344CB8AC3E}">
        <p14:creationId xmlns:p14="http://schemas.microsoft.com/office/powerpoint/2010/main" val="21023707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6351EA757D2374EB3B06FC9D8B456F0" ma:contentTypeVersion="4" ma:contentTypeDescription="Create a new document." ma:contentTypeScope="" ma:versionID="f534ee8b28e22c89032a794e6853e7fb">
  <xsd:schema xmlns:xsd="http://www.w3.org/2001/XMLSchema" xmlns:xs="http://www.w3.org/2001/XMLSchema" xmlns:p="http://schemas.microsoft.com/office/2006/metadata/properties" xmlns:ns2="56a32501-07d9-4f31-afd8-55e5f85142be" targetNamespace="http://schemas.microsoft.com/office/2006/metadata/properties" ma:root="true" ma:fieldsID="71b9cf636cccbd07413ce30242c841f4" ns2:_="">
    <xsd:import namespace="56a32501-07d9-4f31-afd8-55e5f85142b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a32501-07d9-4f31-afd8-55e5f85142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83249C4-4E52-4514-89ED-2C878003754F}">
  <ds:schemaRefs>
    <ds:schemaRef ds:uri="http://purl.org/dc/elements/1.1/"/>
    <ds:schemaRef ds:uri="http://schemas.openxmlformats.org/package/2006/metadata/core-properties"/>
    <ds:schemaRef ds:uri="http://schemas.microsoft.com/office/infopath/2007/PartnerControls"/>
    <ds:schemaRef ds:uri="http://purl.org/dc/terms/"/>
    <ds:schemaRef ds:uri="http://schemas.microsoft.com/office/2006/metadata/properties"/>
    <ds:schemaRef ds:uri="http://schemas.microsoft.com/office/2006/documentManagement/types"/>
    <ds:schemaRef ds:uri="56a32501-07d9-4f31-afd8-55e5f85142be"/>
    <ds:schemaRef ds:uri="http://www.w3.org/XML/1998/namespace"/>
    <ds:schemaRef ds:uri="http://purl.org/dc/dcmitype/"/>
  </ds:schemaRefs>
</ds:datastoreItem>
</file>

<file path=customXml/itemProps2.xml><?xml version="1.0" encoding="utf-8"?>
<ds:datastoreItem xmlns:ds="http://schemas.openxmlformats.org/officeDocument/2006/customXml" ds:itemID="{6AD69C90-1E99-49BD-9C6C-D66DDDC33685}">
  <ds:schemaRefs>
    <ds:schemaRef ds:uri="http://schemas.microsoft.com/sharepoint/v3/contenttype/forms"/>
  </ds:schemaRefs>
</ds:datastoreItem>
</file>

<file path=customXml/itemProps3.xml><?xml version="1.0" encoding="utf-8"?>
<ds:datastoreItem xmlns:ds="http://schemas.openxmlformats.org/officeDocument/2006/customXml" ds:itemID="{222C852B-7C94-4DF0-B89C-639A66D86C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a32501-07d9-4f31-afd8-55e5f85142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3586</TotalTime>
  <Words>879</Words>
  <Application>Microsoft Office PowerPoint</Application>
  <PresentationFormat>ユーザー設定</PresentationFormat>
  <Paragraphs>113</Paragraphs>
  <Slides>9</Slides>
  <Notes>2</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6" baseType="lpstr">
      <vt:lpstr>Arial</vt:lpstr>
      <vt:lpstr>Calibri</vt:lpstr>
      <vt:lpstr>Cambria Math</vt:lpstr>
      <vt:lpstr>Courier New</vt:lpstr>
      <vt:lpstr>Times New Roman</vt:lpstr>
      <vt:lpstr>Office Theme</vt:lpstr>
      <vt:lpstr>Document</vt:lpstr>
      <vt:lpstr>Simulation Parameter Update  for S1G Bands OFDM systems</vt:lpstr>
      <vt:lpstr>Summary</vt:lpstr>
      <vt:lpstr>Background: S1G Coexistence Simulations in TG3</vt:lpstr>
      <vt:lpstr>Simulation Parameters and Performance Metrics</vt:lpstr>
      <vt:lpstr>Node Deployment : 15 nodes (500 nodes/km2)*</vt:lpstr>
      <vt:lpstr>Propagation Model*</vt:lpstr>
      <vt:lpstr>Propagation Model*</vt:lpstr>
      <vt:lpstr>Simulation Matrix for TG3 and TG3a</vt:lpstr>
      <vt:lpstr>Summary</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Nagai Yukimasa/永井 幸政(MELCO/情報総研 ＮインフラＧ)</cp:lastModifiedBy>
  <cp:revision>204</cp:revision>
  <cp:lastPrinted>2014-11-08T20:15:38Z</cp:lastPrinted>
  <dcterms:created xsi:type="dcterms:W3CDTF">2014-10-30T17:06:39Z</dcterms:created>
  <dcterms:modified xsi:type="dcterms:W3CDTF">2024-05-16T03:58:36Z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0x010100C6351EA757D2374EB3B06FC9D8B456F0</vt:lpwstr>
  </property>
</Properties>
</file>