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2" r:id="rId3"/>
    <p:sldId id="315" r:id="rId4"/>
    <p:sldId id="314" r:id="rId5"/>
    <p:sldId id="317" r:id="rId6"/>
    <p:sldId id="316"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802.19-24/0017r1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3800807380"/>
              </p:ext>
            </p:extLst>
          </p:nvPr>
        </p:nvGraphicFramePr>
        <p:xfrm>
          <a:off x="533400" y="1828800"/>
          <a:ext cx="8486775" cy="475996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dirty="0"/>
                        <a:t>Monday 13-May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22383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r>
                        <a:rPr lang="en-US" sz="1800" dirty="0"/>
                        <a:t>Interference Spectrum Measurements</a:t>
                      </a:r>
                    </a:p>
                  </a:txBody>
                  <a:tcPr/>
                </a:tc>
                <a:tc>
                  <a:txBody>
                    <a:bodyPr/>
                    <a:lstStyle/>
                    <a:p>
                      <a:r>
                        <a:rPr lang="en-US" sz="1800" dirty="0"/>
                        <a:t>Robert</a:t>
                      </a:r>
                    </a:p>
                  </a:txBody>
                  <a:tcPr/>
                </a:tc>
                <a:tc>
                  <a:txBody>
                    <a:bodyPr/>
                    <a:lstStyle/>
                    <a:p>
                      <a:r>
                        <a:rPr lang="en-US" sz="1800" dirty="0"/>
                        <a:t>00:30</a:t>
                      </a:r>
                    </a:p>
                  </a:txBody>
                  <a:tcPr/>
                </a:tc>
                <a:extLst>
                  <a:ext uri="{0D108BD9-81ED-4DB2-BD59-A6C34878D82A}">
                    <a16:rowId xmlns:a16="http://schemas.microsoft.com/office/drawing/2014/main" val="36521392"/>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Recess</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399996930"/>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08461242"/>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Thursday 16-May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123856901"/>
                  </a:ext>
                </a:extLst>
              </a:tr>
              <a:tr h="22383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389930846"/>
                  </a:ext>
                </a:extLst>
              </a:tr>
              <a:tr h="223837">
                <a:tc>
                  <a:txBody>
                    <a:bodyPr/>
                    <a:lstStyle/>
                    <a:p>
                      <a:r>
                        <a:rPr lang="en-US" sz="1800" dirty="0"/>
                        <a:t>3</a:t>
                      </a:r>
                    </a:p>
                  </a:txBody>
                  <a:tcPr/>
                </a:tc>
                <a:tc>
                  <a:txBody>
                    <a:bodyPr/>
                    <a:lstStyle/>
                    <a:p>
                      <a:r>
                        <a:rPr lang="en-US" sz="1800" dirty="0"/>
                        <a:t>Interference Spectrum Measurements</a:t>
                      </a:r>
                    </a:p>
                  </a:txBody>
                  <a:tcPr/>
                </a:tc>
                <a:tc>
                  <a:txBody>
                    <a:bodyPr/>
                    <a:lstStyle/>
                    <a:p>
                      <a:r>
                        <a:rPr lang="en-US" sz="1800" dirty="0"/>
                        <a:t>Robert</a:t>
                      </a:r>
                    </a:p>
                  </a:txBody>
                  <a:tcPr/>
                </a:tc>
                <a:tc>
                  <a:txBody>
                    <a:bodyPr/>
                    <a:lstStyle/>
                    <a:p>
                      <a:r>
                        <a:rPr lang="en-US" sz="1800" dirty="0"/>
                        <a:t>00:30</a:t>
                      </a:r>
                    </a:p>
                  </a:txBody>
                  <a:tcPr/>
                </a:tc>
                <a:extLst>
                  <a:ext uri="{0D108BD9-81ED-4DB2-BD59-A6C34878D82A}">
                    <a16:rowId xmlns:a16="http://schemas.microsoft.com/office/drawing/2014/main" val="563129"/>
                  </a:ext>
                </a:extLst>
              </a:tr>
              <a:tr h="223837">
                <a:tc>
                  <a:txBody>
                    <a:bodyPr/>
                    <a:lstStyle/>
                    <a:p>
                      <a:r>
                        <a:rPr lang="en-US" sz="18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00:10</a:t>
                      </a:r>
                    </a:p>
                  </a:txBody>
                  <a:tcPr/>
                </a:tc>
                <a:extLst>
                  <a:ext uri="{0D108BD9-81ED-4DB2-BD59-A6C34878D82A}">
                    <a16:rowId xmlns:a16="http://schemas.microsoft.com/office/drawing/2014/main" val="2480054099"/>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353373641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916C-BC18-B9D3-0F20-7F8C44A630ED}"/>
              </a:ext>
            </a:extLst>
          </p:cNvPr>
          <p:cNvSpPr>
            <a:spLocks noGrp="1"/>
          </p:cNvSpPr>
          <p:nvPr>
            <p:ph type="title"/>
          </p:nvPr>
        </p:nvSpPr>
        <p:spPr>
          <a:xfrm>
            <a:off x="731520" y="731523"/>
            <a:ext cx="8288868" cy="614678"/>
          </a:xfrm>
        </p:spPr>
        <p:txBody>
          <a:bodyPr/>
          <a:lstStyle/>
          <a:p>
            <a:r>
              <a:rPr lang="en-US" dirty="0"/>
              <a:t>Call for Contributions </a:t>
            </a:r>
          </a:p>
        </p:txBody>
      </p:sp>
      <p:sp>
        <p:nvSpPr>
          <p:cNvPr id="3" name="Content Placeholder 2">
            <a:extLst>
              <a:ext uri="{FF2B5EF4-FFF2-40B4-BE49-F238E27FC236}">
                <a16:creationId xmlns:a16="http://schemas.microsoft.com/office/drawing/2014/main" id="{9473F9EA-0F18-8241-6DC5-F05808B7FC6C}"/>
              </a:ext>
            </a:extLst>
          </p:cNvPr>
          <p:cNvSpPr>
            <a:spLocks noGrp="1"/>
          </p:cNvSpPr>
          <p:nvPr>
            <p:ph idx="1"/>
          </p:nvPr>
        </p:nvSpPr>
        <p:spPr>
          <a:xfrm>
            <a:off x="731520" y="1524000"/>
            <a:ext cx="8288868" cy="5257800"/>
          </a:xfrm>
        </p:spPr>
        <p:txBody>
          <a:bodyPr/>
          <a:lstStyle/>
          <a:p>
            <a:pPr marL="0" indent="0">
              <a:buNone/>
            </a:pPr>
            <a:r>
              <a:rPr lang="en-US" dirty="0"/>
              <a:t>For May wireless interim session: Issue a call for contributions within project scope.  Can include (but not limited to):</a:t>
            </a:r>
          </a:p>
          <a:p>
            <a:r>
              <a:rPr lang="en-US" dirty="0"/>
              <a:t>Background information</a:t>
            </a:r>
          </a:p>
          <a:p>
            <a:pPr lvl="1"/>
            <a:r>
              <a:rPr lang="en-US" dirty="0"/>
              <a:t>Analysis such as simulations and/or measurements studies</a:t>
            </a:r>
          </a:p>
          <a:p>
            <a:pPr lvl="1"/>
            <a:r>
              <a:rPr lang="en-US" dirty="0"/>
              <a:t>Regulatory updates</a:t>
            </a:r>
          </a:p>
          <a:p>
            <a:pPr lvl="1"/>
            <a:r>
              <a:rPr lang="en-US" dirty="0"/>
              <a:t>Other relevant to support the group</a:t>
            </a:r>
          </a:p>
          <a:p>
            <a:r>
              <a:rPr lang="en-US" dirty="0"/>
              <a:t>Application and use case information</a:t>
            </a:r>
          </a:p>
          <a:p>
            <a:r>
              <a:rPr lang="en-US" dirty="0"/>
              <a:t>Use Case, technical requirements and constraints to consider</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4C7F309-4A64-9A2D-A113-32D9C66F42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5FDC00-1F85-8D03-F017-8D9DDE5C2A9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8CCD61-FAB8-A403-58BD-D0D77C07D29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0026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r>
              <a:rPr lang="en-US" dirty="0"/>
              <a:t>Issue call for contributions for July</a:t>
            </a:r>
          </a:p>
          <a:p>
            <a:r>
              <a:rPr lang="en-US" dirty="0"/>
              <a:t>July plenary session!</a:t>
            </a:r>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2045</TotalTime>
  <Words>488</Words>
  <Application>Microsoft Office PowerPoint</Application>
  <PresentationFormat>Custom</PresentationFormat>
  <Paragraphs>116</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March 2024</vt:lpstr>
      <vt:lpstr>Agenda</vt:lpstr>
      <vt:lpstr>Project Overview</vt:lpstr>
      <vt:lpstr>TG Overview</vt:lpstr>
      <vt:lpstr>Near Term Milestones</vt:lpstr>
      <vt:lpstr>Call for Contributions </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178</cp:revision>
  <cp:lastPrinted>2015-01-08T23:35:49Z</cp:lastPrinted>
  <dcterms:created xsi:type="dcterms:W3CDTF">2014-10-30T17:06:39Z</dcterms:created>
  <dcterms:modified xsi:type="dcterms:W3CDTF">2024-05-13T15:53:44Z</dcterms:modified>
</cp:coreProperties>
</file>