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16" r:id="rId18"/>
    <p:sldId id="315" r:id="rId19"/>
    <p:sldId id="304" r:id="rId20"/>
    <p:sldId id="318" r:id="rId21"/>
    <p:sldId id="317" r:id="rId22"/>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07" autoAdjust="0"/>
    <p:restoredTop sz="94127" autoAdjust="0"/>
  </p:normalViewPr>
  <p:slideViewPr>
    <p:cSldViewPr>
      <p:cViewPr varScale="1">
        <p:scale>
          <a:sx n="73" d="100"/>
          <a:sy n="73" d="100"/>
        </p:scale>
        <p:origin x="2059"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5/13/2024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802.19-24/0015r2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2024-05-11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575560089"/>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sz="2400" dirty="0"/>
              <a:t>There were no ballots on Coexistence Assessment documents since the March session</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Task Group 3a started its activities </a:t>
            </a:r>
          </a:p>
          <a:p>
            <a:r>
              <a:rPr lang="en-US" sz="2400" dirty="0"/>
              <a:t>Ben Rolfe has been confirmed as Task Group 3a chair</a:t>
            </a:r>
          </a:p>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Coex (Tuesday PM1)</a:t>
            </a:r>
          </a:p>
          <a:p>
            <a:pPr lvl="1"/>
            <a:r>
              <a:rPr lang="en-US" sz="2200" b="1" dirty="0"/>
              <a:t>802.11 Coex (Tuesday PM3) – Joint meeting with 802.15.4ab</a:t>
            </a:r>
          </a:p>
          <a:p>
            <a:pPr lvl="1"/>
            <a:r>
              <a:rPr lang="en-US" sz="2200" b="1" dirty="0"/>
              <a:t>802.11 Coex (Wednesday AM2)</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May 2024</a:t>
            </a:r>
            <a:endParaRPr lang="en-GB" dirty="0"/>
          </a:p>
        </p:txBody>
      </p:sp>
      <p:pic>
        <p:nvPicPr>
          <p:cNvPr id="7" name="Picture 6">
            <a:extLst>
              <a:ext uri="{FF2B5EF4-FFF2-40B4-BE49-F238E27FC236}">
                <a16:creationId xmlns:a16="http://schemas.microsoft.com/office/drawing/2014/main" id="{1B421016-19C5-AE2E-8074-550BFA0EAF94}"/>
              </a:ext>
            </a:extLst>
          </p:cNvPr>
          <p:cNvPicPr>
            <a:picLocks noChangeAspect="1"/>
          </p:cNvPicPr>
          <p:nvPr/>
        </p:nvPicPr>
        <p:blipFill>
          <a:blip r:embed="rId2"/>
          <a:stretch>
            <a:fillRect/>
          </a:stretch>
        </p:blipFill>
        <p:spPr>
          <a:xfrm>
            <a:off x="1211580" y="2800350"/>
            <a:ext cx="7330440" cy="171450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May IEEE 802 interim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 </a:t>
            </a:r>
            <a:r>
              <a:rPr lang="en-US" sz="2133" dirty="0">
                <a:hlinkClick r:id="rId2"/>
              </a:rPr>
              <a:t>https://mtgevents.com.au/ieee2024/</a:t>
            </a:r>
            <a:endParaRPr lang="en-US" sz="2133" dirty="0"/>
          </a:p>
          <a:p>
            <a:pPr>
              <a:buFont typeface="Arial" panose="020B0604020202020204" pitchFamily="34" charset="0"/>
              <a:buChar char="•"/>
            </a:pPr>
            <a:endParaRPr lang="en-US" sz="2133" dirty="0"/>
          </a:p>
          <a:p>
            <a:pPr>
              <a:buFont typeface="Arial" panose="020B0604020202020204" pitchFamily="34" charset="0"/>
              <a:buChar char="•"/>
            </a:pPr>
            <a:r>
              <a:rPr lang="en-US" sz="2133"/>
              <a:t>If you do not intend to register for this session you must leave this meeting and, if you have logged attendance on IMAT, email the 802.11 chair or vice chairs to have your attendance cancelled</a:t>
            </a:r>
            <a:endParaRPr lang="en-US" sz="2133"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To approve meeting minutes 	March 2024 WG Minutes (24/012r0) </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Motion approved with unanimous consent</a:t>
            </a:r>
          </a:p>
          <a:p>
            <a:endParaRPr lang="en-US" sz="2800" dirty="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Confirm </a:t>
            </a:r>
            <a:r>
              <a:rPr lang="en-US" sz="2800" i="0" dirty="0" err="1">
                <a:solidFill>
                  <a:srgbClr val="222222"/>
                </a:solidFill>
                <a:effectLst/>
                <a:highlight>
                  <a:srgbClr val="FFFFFF"/>
                </a:highlight>
                <a:ea typeface="Calibri" panose="020F0502020204030204" pitchFamily="34" charset="0"/>
                <a:cs typeface="Calibri" panose="020F0502020204030204" pitchFamily="34" charset="0"/>
              </a:rPr>
              <a:t>Yukimasa</a:t>
            </a:r>
            <a:r>
              <a:rPr lang="en-US" sz="2800" i="0" dirty="0">
                <a:solidFill>
                  <a:srgbClr val="222222"/>
                </a:solidFill>
                <a:effectLst/>
                <a:highlight>
                  <a:srgbClr val="FFFFFF"/>
                </a:highlight>
                <a:ea typeface="Calibri" panose="020F0502020204030204" pitchFamily="34" charset="0"/>
                <a:cs typeface="Calibri" panose="020F0502020204030204" pitchFamily="34" charset="0"/>
              </a:rPr>
              <a:t> Nagai </a:t>
            </a:r>
            <a:r>
              <a:rPr lang="en-US" sz="2800" dirty="0">
                <a:ea typeface="Calibri" panose="020F0502020204030204" pitchFamily="34" charset="0"/>
                <a:cs typeface="Calibri" panose="020F0502020204030204" pitchFamily="34" charset="0"/>
              </a:rPr>
              <a:t>as the IEEE 802.19 Working Group Secretary.</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Moved by: Marc </a:t>
            </a:r>
            <a:r>
              <a:rPr lang="en-US" sz="2800" dirty="0" err="1">
                <a:ea typeface="Calibri" panose="020F0502020204030204" pitchFamily="34" charset="0"/>
                <a:cs typeface="Calibri" panose="020F0502020204030204" pitchFamily="34" charset="0"/>
              </a:rPr>
              <a:t>Emmelmann</a:t>
            </a:r>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Seconded by: Kazuto Yano</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Approved with unanimous consent</a:t>
            </a: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03809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3093</TotalTime>
  <Words>1991</Words>
  <Application>Microsoft Office PowerPoint</Application>
  <PresentationFormat>Custom</PresentationFormat>
  <Paragraphs>210</Paragraphs>
  <Slides>21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MS Gothic</vt:lpstr>
      <vt:lpstr>Arial</vt:lpstr>
      <vt:lpstr>Arial Unicode MS</vt:lpstr>
      <vt:lpstr>Calibri</vt:lpstr>
      <vt:lpstr>Courier New</vt:lpstr>
      <vt:lpstr>Monotype Sorts</vt:lpstr>
      <vt:lpstr>Times New Roman</vt:lpstr>
      <vt:lpstr>Wingdings</vt:lpstr>
      <vt:lpstr>Office Theme</vt:lpstr>
      <vt:lpstr>May 2024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Coexistence Assessment documents</vt:lpstr>
      <vt:lpstr>802.19.3a Task Group</vt:lpstr>
      <vt:lpstr>Coexistence Meetings</vt:lpstr>
      <vt:lpstr>Schedule</vt:lpstr>
      <vt:lpstr>Motion</vt:lpstr>
      <vt:lpstr>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173</cp:revision>
  <cp:lastPrinted>2015-01-08T23:35:49Z</cp:lastPrinted>
  <dcterms:created xsi:type="dcterms:W3CDTF">2014-10-30T17:06:39Z</dcterms:created>
  <dcterms:modified xsi:type="dcterms:W3CDTF">2024-05-14T14:15:08Z</dcterms:modified>
</cp:coreProperties>
</file>