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18" r:id="rId21"/>
    <p:sldId id="317" r:id="rId2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7" autoAdjust="0"/>
    <p:restoredTop sz="94127" autoAdjust="0"/>
  </p:normalViewPr>
  <p:slideViewPr>
    <p:cSldViewPr>
      <p:cViewPr varScale="1">
        <p:scale>
          <a:sx n="73" d="100"/>
          <a:sy n="73" d="100"/>
        </p:scale>
        <p:origin x="2059"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802.19-24/0015r1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March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Ben Rolfe has been confirmed as Task Group 3a chair</a:t>
            </a:r>
          </a:p>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PM1)</a:t>
            </a:r>
          </a:p>
          <a:p>
            <a:pPr lvl="1"/>
            <a:r>
              <a:rPr lang="en-US" sz="2200" b="1" dirty="0"/>
              <a:t>802.11 Coex (Tuesday PM3) – Joint meeting with 802.15.4ab</a:t>
            </a:r>
          </a:p>
          <a:p>
            <a:pPr lvl="1"/>
            <a:r>
              <a:rPr lang="en-US" sz="2200" b="1" dirty="0"/>
              <a:t>802.11 Coex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2024</a:t>
            </a:r>
            <a:endParaRPr lang="en-GB" dirty="0"/>
          </a:p>
        </p:txBody>
      </p:sp>
      <p:pic>
        <p:nvPicPr>
          <p:cNvPr id="7" name="Picture 6">
            <a:extLst>
              <a:ext uri="{FF2B5EF4-FFF2-40B4-BE49-F238E27FC236}">
                <a16:creationId xmlns:a16="http://schemas.microsoft.com/office/drawing/2014/main" id="{1B421016-19C5-AE2E-8074-550BFA0EAF94}"/>
              </a:ext>
            </a:extLst>
          </p:cNvPr>
          <p:cNvPicPr>
            <a:picLocks noChangeAspect="1"/>
          </p:cNvPicPr>
          <p:nvPr/>
        </p:nvPicPr>
        <p:blipFill>
          <a:blip r:embed="rId2"/>
          <a:stretch>
            <a:fillRect/>
          </a:stretch>
        </p:blipFill>
        <p:spPr>
          <a:xfrm>
            <a:off x="1211580" y="2800350"/>
            <a:ext cx="7330440" cy="171450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May IEEE 802 interim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https://mtgevents.com.au/ieee2024/</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a:t>If you do not intend to register for this session you must leave this meeting and, if you have logged attendance on IMAT, email the 802.11 chair or vice chairs to have your attendance cancelled</a:t>
            </a:r>
            <a:endParaRPr lang="en-US" sz="2133"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March 2024 WG Minutes (24/012r0) </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Confirm </a:t>
            </a:r>
            <a:r>
              <a:rPr lang="en-US" sz="2800" i="0" dirty="0" err="1">
                <a:solidFill>
                  <a:srgbClr val="222222"/>
                </a:solidFill>
                <a:effectLst/>
                <a:highlight>
                  <a:srgbClr val="FFFFFF"/>
                </a:highlight>
                <a:ea typeface="Calibri" panose="020F0502020204030204" pitchFamily="34" charset="0"/>
                <a:cs typeface="Calibri" panose="020F0502020204030204" pitchFamily="34" charset="0"/>
              </a:rPr>
              <a:t>Yukisama</a:t>
            </a:r>
            <a:r>
              <a:rPr lang="en-US" sz="2800" i="0" dirty="0">
                <a:solidFill>
                  <a:srgbClr val="222222"/>
                </a:solidFill>
                <a:effectLst/>
                <a:highlight>
                  <a:srgbClr val="FFFFFF"/>
                </a:highlight>
                <a:ea typeface="Calibri" panose="020F0502020204030204" pitchFamily="34" charset="0"/>
                <a:cs typeface="Calibri" panose="020F0502020204030204" pitchFamily="34" charset="0"/>
              </a:rPr>
              <a:t> Nagai </a:t>
            </a:r>
            <a:r>
              <a:rPr lang="en-US" sz="2800" dirty="0">
                <a:ea typeface="Calibri" panose="020F0502020204030204" pitchFamily="34" charset="0"/>
                <a:cs typeface="Calibri" panose="020F0502020204030204" pitchFamily="34" charset="0"/>
              </a:rPr>
              <a:t>as the IEEE 802.19 Working Group Secretary.</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0380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1784</TotalTime>
  <Words>1978</Words>
  <Application>Microsoft Office PowerPoint</Application>
  <PresentationFormat>Custom</PresentationFormat>
  <Paragraphs>206</Paragraphs>
  <Slides>21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MS Gothic</vt:lpstr>
      <vt:lpstr>Arial</vt:lpstr>
      <vt:lpstr>Arial Unicode MS</vt:lpstr>
      <vt:lpstr>Calibri</vt:lpstr>
      <vt:lpstr>Courier New</vt:lpstr>
      <vt:lpstr>Monotype Sorts</vt:lpstr>
      <vt:lpstr>Times New Roman</vt:lpstr>
      <vt:lpstr>Wingdings</vt:lpstr>
      <vt:lpstr>Office Theme</vt:lpstr>
      <vt:lpstr>May 2024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Motion</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171</cp:revision>
  <cp:lastPrinted>2015-01-08T23:35:49Z</cp:lastPrinted>
  <dcterms:created xsi:type="dcterms:W3CDTF">2014-10-30T17:06:39Z</dcterms:created>
  <dcterms:modified xsi:type="dcterms:W3CDTF">2024-05-13T16:25:24Z</dcterms:modified>
</cp:coreProperties>
</file>