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12" r:id="rId4"/>
    <p:sldId id="308" r:id="rId5"/>
    <p:sldId id="313" r:id="rId6"/>
    <p:sldId id="316" r:id="rId7"/>
    <p:sldId id="315" r:id="rId8"/>
    <p:sldId id="304" r:id="rId9"/>
    <p:sldId id="317"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E5F4F5-C581-497D-98B8-7B63EB98ED38}" v="3" dt="2024-03-11T15:16:26.9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07" autoAdjust="0"/>
    <p:restoredTop sz="94127" autoAdjust="0"/>
  </p:normalViewPr>
  <p:slideViewPr>
    <p:cSldViewPr>
      <p:cViewPr varScale="1">
        <p:scale>
          <a:sx n="73" d="100"/>
          <a:sy n="73" d="100"/>
        </p:scale>
        <p:origin x="209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5/12/2024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2024-05-11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May IEEE 802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May IEEE 802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t>https://mtgevents.com.au/ieee2024/</a:t>
            </a:r>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March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Task Group 3a started its activities </a:t>
            </a:r>
          </a:p>
          <a:p>
            <a:r>
              <a:rPr lang="en-US" sz="2400" dirty="0"/>
              <a:t>Ben Rolfe has been confirmed as Task Group 3a chair</a:t>
            </a:r>
          </a:p>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PM1)</a:t>
            </a:r>
          </a:p>
          <a:p>
            <a:pPr lvl="1"/>
            <a:r>
              <a:rPr lang="en-US" sz="2200" b="1" dirty="0"/>
              <a:t>802.11 Coex (Tuesday PM3) – Joint meeting with 802.15.4ab</a:t>
            </a:r>
          </a:p>
          <a:p>
            <a:pPr lvl="1"/>
            <a:r>
              <a:rPr lang="en-US" sz="2200" b="1" dirty="0"/>
              <a:t>802.11 Coex (Wednesday AM2)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2024</a:t>
            </a:r>
            <a:endParaRPr lang="en-GB" dirty="0"/>
          </a:p>
        </p:txBody>
      </p:sp>
      <p:pic>
        <p:nvPicPr>
          <p:cNvPr id="7" name="Picture 6">
            <a:extLst>
              <a:ext uri="{FF2B5EF4-FFF2-40B4-BE49-F238E27FC236}">
                <a16:creationId xmlns:a16="http://schemas.microsoft.com/office/drawing/2014/main" id="{1B421016-19C5-AE2E-8074-550BFA0EAF94}"/>
              </a:ext>
            </a:extLst>
          </p:cNvPr>
          <p:cNvPicPr>
            <a:picLocks noChangeAspect="1"/>
          </p:cNvPicPr>
          <p:nvPr/>
        </p:nvPicPr>
        <p:blipFill>
          <a:blip r:embed="rId2"/>
          <a:stretch>
            <a:fillRect/>
          </a:stretch>
        </p:blipFill>
        <p:spPr>
          <a:xfrm>
            <a:off x="1211580" y="2800350"/>
            <a:ext cx="7330440" cy="171450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Confirm </a:t>
            </a:r>
            <a:r>
              <a:rPr lang="en-US" sz="2800" i="0" dirty="0" err="1">
                <a:solidFill>
                  <a:srgbClr val="222222"/>
                </a:solidFill>
                <a:effectLst/>
                <a:highlight>
                  <a:srgbClr val="FFFFFF"/>
                </a:highlight>
                <a:ea typeface="Calibri" panose="020F0502020204030204" pitchFamily="34" charset="0"/>
                <a:cs typeface="Calibri" panose="020F0502020204030204" pitchFamily="34" charset="0"/>
              </a:rPr>
              <a:t>Yukisama</a:t>
            </a:r>
            <a:r>
              <a:rPr lang="en-US" sz="2800" i="0" dirty="0">
                <a:solidFill>
                  <a:srgbClr val="222222"/>
                </a:solidFill>
                <a:effectLst/>
                <a:highlight>
                  <a:srgbClr val="FFFFFF"/>
                </a:highlight>
                <a:ea typeface="Calibri" panose="020F0502020204030204" pitchFamily="34" charset="0"/>
                <a:cs typeface="Calibri" panose="020F0502020204030204" pitchFamily="34" charset="0"/>
              </a:rPr>
              <a:t> Nagai </a:t>
            </a:r>
            <a:r>
              <a:rPr lang="en-US" sz="2800" dirty="0">
                <a:ea typeface="Calibri" panose="020F0502020204030204" pitchFamily="34" charset="0"/>
                <a:cs typeface="Calibri" panose="020F0502020204030204" pitchFamily="34" charset="0"/>
              </a:rPr>
              <a:t>as the IEEE 802.19 Working Group Secretary.</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038092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1493</TotalTime>
  <Words>485</Words>
  <Application>Microsoft Office PowerPoint</Application>
  <PresentationFormat>Custom</PresentationFormat>
  <Paragraphs>80</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Unicode MS</vt:lpstr>
      <vt:lpstr>Calibri</vt:lpstr>
      <vt:lpstr>Courier New</vt:lpstr>
      <vt:lpstr>Times New Roman</vt:lpstr>
      <vt:lpstr>Office Theme</vt:lpstr>
      <vt:lpstr>May 2024 WG Opening Report</vt:lpstr>
      <vt:lpstr>Voter Summary</vt:lpstr>
      <vt:lpstr>Working Group Leadership</vt:lpstr>
      <vt:lpstr>Registration for the May IEEE 802 Interim Session</vt:lpstr>
      <vt:lpstr>Coexistence Assessment documents</vt:lpstr>
      <vt:lpstr>802.19.3a Task Group</vt:lpstr>
      <vt:lpstr>Coexistence Meetings</vt:lpstr>
      <vt:lpstr>Schedule</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169</cp:revision>
  <cp:lastPrinted>2015-01-08T23:35:49Z</cp:lastPrinted>
  <dcterms:created xsi:type="dcterms:W3CDTF">2014-10-30T17:06:39Z</dcterms:created>
  <dcterms:modified xsi:type="dcterms:W3CDTF">2024-05-12T14:29:13Z</dcterms:modified>
</cp:coreProperties>
</file>