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2" r:id="rId3"/>
    <p:sldId id="315" r:id="rId4"/>
    <p:sldId id="317" r:id="rId5"/>
    <p:sldId id="314" r:id="rId6"/>
    <p:sldId id="316" r:id="rId7"/>
    <p:sldId id="313"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73" d="100"/>
          <a:sy n="73" d="100"/>
        </p:scale>
        <p:origin x="141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3/14/2024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802.19-24/0011r0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March 2024</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2024-03-14</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3096557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a:t>
                      </a:r>
                      <a:r>
                        <a:rPr lang="en-US" sz="1800">
                          <a:effectLst/>
                          <a:latin typeface="Calibri" panose="020F0502020204030204" pitchFamily="34" charset="0"/>
                          <a:cs typeface="Calibri" panose="020F0502020204030204" pitchFamily="34" charset="0"/>
                        </a:rPr>
                        <a:t>,  et </a:t>
                      </a:r>
                      <a:r>
                        <a:rPr lang="en-US" sz="1800" dirty="0">
                          <a:effectLst/>
                          <a:latin typeface="Calibri" panose="020F0502020204030204" pitchFamily="34" charset="0"/>
                          <a:cs typeface="Calibri" panose="020F0502020204030204" pitchFamily="34" charset="0"/>
                        </a:rPr>
                        <a:t>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January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2957079881"/>
              </p:ext>
            </p:extLst>
          </p:nvPr>
        </p:nvGraphicFramePr>
        <p:xfrm>
          <a:off x="533400" y="2112963"/>
          <a:ext cx="8486775" cy="258572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Overview</a:t>
                      </a:r>
                      <a:endParaRPr lang="en-US" sz="1800" dirty="0"/>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Officer volunteers and confirmation</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Call for Contributions draft</a:t>
                      </a:r>
                    </a:p>
                  </a:txBody>
                  <a:tcPr/>
                </a:tc>
                <a:tc>
                  <a:txBody>
                    <a:bodyPr/>
                    <a:lstStyle/>
                    <a:p>
                      <a:r>
                        <a:rPr lang="en-US" sz="1800" dirty="0"/>
                        <a:t>All</a:t>
                      </a:r>
                    </a:p>
                  </a:txBody>
                  <a:tcPr/>
                </a:tc>
                <a:tc>
                  <a:txBody>
                    <a:bodyPr/>
                    <a:lstStyle/>
                    <a:p>
                      <a:r>
                        <a:rPr lang="en-US" sz="1800" dirty="0"/>
                        <a:t>00:30</a:t>
                      </a:r>
                    </a:p>
                  </a:txBody>
                  <a:tcPr/>
                </a:tc>
                <a:extLst>
                  <a:ext uri="{0D108BD9-81ED-4DB2-BD59-A6C34878D82A}">
                    <a16:rowId xmlns:a16="http://schemas.microsoft.com/office/drawing/2014/main" val="1625841269"/>
                  </a:ext>
                </a:extLst>
              </a:tr>
              <a:tr h="223837">
                <a:tc>
                  <a:txBody>
                    <a:bodyPr/>
                    <a:lstStyle/>
                    <a:p>
                      <a:r>
                        <a:rPr lang="en-US" sz="1800" dirty="0"/>
                        <a:t>5</a:t>
                      </a:r>
                    </a:p>
                  </a:txBody>
                  <a:tcPr/>
                </a:tc>
                <a:tc>
                  <a:txBody>
                    <a:bodyPr/>
                    <a:lstStyle/>
                    <a:p>
                      <a:r>
                        <a:rPr lang="en-US" sz="1800" dirty="0"/>
                        <a:t>Next Steps</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3844639547"/>
                  </a:ext>
                </a:extLst>
              </a:tr>
              <a:tr h="223837">
                <a:tc>
                  <a:txBody>
                    <a:bodyPr/>
                    <a:lstStyle/>
                    <a:p>
                      <a:endParaRPr lang="en-US" sz="1800" dirty="0"/>
                    </a:p>
                  </a:txBody>
                  <a:tcPr/>
                </a:tc>
                <a:tc>
                  <a:txBody>
                    <a:bodyPr/>
                    <a:lstStyle/>
                    <a:p>
                      <a:r>
                        <a:rPr lang="en-US" sz="1800" dirty="0"/>
                        <a:t>Adjourn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222438553"/>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044439"/>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r>
              <a:rPr lang="en-US" dirty="0"/>
              <a:t>Call for contributions for May 2024 Wireless interim</a:t>
            </a:r>
          </a:p>
          <a:p>
            <a:r>
              <a:rPr lang="en-US" dirty="0"/>
              <a:t>Collect background information </a:t>
            </a:r>
          </a:p>
          <a:p>
            <a:pPr lvl="1"/>
            <a:r>
              <a:rPr lang="en-US" dirty="0"/>
              <a:t>Use cases</a:t>
            </a:r>
          </a:p>
          <a:p>
            <a:pPr lvl="1"/>
            <a:r>
              <a:rPr lang="en-US" dirty="0"/>
              <a:t>Technical constraints and characteristics </a:t>
            </a:r>
          </a:p>
          <a:p>
            <a:pPr lvl="1"/>
            <a:r>
              <a:rPr lang="en-US" dirty="0"/>
              <a:t>Supporting data (simulation, measurements)</a:t>
            </a:r>
          </a:p>
          <a:p>
            <a:r>
              <a:rPr lang="en-US" dirty="0"/>
              <a:t>Discuss and agree on initial project timeline (May)</a:t>
            </a:r>
          </a:p>
          <a:p>
            <a:pPr lvl="1"/>
            <a:r>
              <a:rPr lang="en-US" dirty="0"/>
              <a:t>Develop technical content</a:t>
            </a:r>
          </a:p>
          <a:p>
            <a:pPr lvl="1"/>
            <a:r>
              <a:rPr lang="en-US" dirty="0"/>
              <a:t>Produce draft</a:t>
            </a:r>
          </a:p>
          <a:p>
            <a:pPr lvl="1"/>
            <a:r>
              <a:rPr lang="en-US" dirty="0"/>
              <a:t>Working group ballot </a:t>
            </a:r>
          </a:p>
          <a:p>
            <a:pPr lvl="1"/>
            <a:r>
              <a:rPr lang="en-US" dirty="0"/>
              <a:t>SA Ballot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Officer Confirmation</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January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
        <p:nvSpPr>
          <p:cNvPr id="3" name="Content Placeholder 2">
            <a:extLst>
              <a:ext uri="{FF2B5EF4-FFF2-40B4-BE49-F238E27FC236}">
                <a16:creationId xmlns:a16="http://schemas.microsoft.com/office/drawing/2014/main" id="{7711BCC6-B1CF-C43D-66A3-D450574D04E9}"/>
              </a:ext>
            </a:extLst>
          </p:cNvPr>
          <p:cNvSpPr txBox="1">
            <a:spLocks/>
          </p:cNvSpPr>
          <p:nvPr/>
        </p:nvSpPr>
        <p:spPr bwMode="auto">
          <a:xfrm>
            <a:off x="731520" y="4876800"/>
            <a:ext cx="8288868" cy="16967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Motion to confirm Task Group officer appointments </a:t>
            </a:r>
          </a:p>
          <a:p>
            <a:r>
              <a:rPr lang="en-US" kern="0" dirty="0"/>
              <a:t>Moved by:</a:t>
            </a:r>
          </a:p>
          <a:p>
            <a:r>
              <a:rPr lang="en-US" kern="0" dirty="0"/>
              <a:t>Second by: </a:t>
            </a:r>
          </a:p>
          <a:p>
            <a:pPr marL="0" indent="0">
              <a:buNone/>
            </a:pPr>
            <a:endParaRPr lang="en-US" kern="0" dirty="0"/>
          </a:p>
        </p:txBody>
      </p:sp>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9916C-BC18-B9D3-0F20-7F8C44A630ED}"/>
              </a:ext>
            </a:extLst>
          </p:cNvPr>
          <p:cNvSpPr>
            <a:spLocks noGrp="1"/>
          </p:cNvSpPr>
          <p:nvPr>
            <p:ph type="title"/>
          </p:nvPr>
        </p:nvSpPr>
        <p:spPr>
          <a:xfrm>
            <a:off x="731520" y="731523"/>
            <a:ext cx="8288868" cy="614678"/>
          </a:xfrm>
        </p:spPr>
        <p:txBody>
          <a:bodyPr/>
          <a:lstStyle/>
          <a:p>
            <a:r>
              <a:rPr lang="en-US" dirty="0"/>
              <a:t>Call for Contributions </a:t>
            </a:r>
          </a:p>
        </p:txBody>
      </p:sp>
      <p:sp>
        <p:nvSpPr>
          <p:cNvPr id="3" name="Content Placeholder 2">
            <a:extLst>
              <a:ext uri="{FF2B5EF4-FFF2-40B4-BE49-F238E27FC236}">
                <a16:creationId xmlns:a16="http://schemas.microsoft.com/office/drawing/2014/main" id="{9473F9EA-0F18-8241-6DC5-F05808B7FC6C}"/>
              </a:ext>
            </a:extLst>
          </p:cNvPr>
          <p:cNvSpPr>
            <a:spLocks noGrp="1"/>
          </p:cNvSpPr>
          <p:nvPr>
            <p:ph idx="1"/>
          </p:nvPr>
        </p:nvSpPr>
        <p:spPr>
          <a:xfrm>
            <a:off x="731520" y="1524000"/>
            <a:ext cx="8288868" cy="5257800"/>
          </a:xfrm>
        </p:spPr>
        <p:txBody>
          <a:bodyPr/>
          <a:lstStyle/>
          <a:p>
            <a:pPr marL="0" indent="0">
              <a:buNone/>
            </a:pPr>
            <a:r>
              <a:rPr lang="en-US" dirty="0"/>
              <a:t>For May wireless interim session: Issue a call for contributions within project scope.  Can include (but not limited to):</a:t>
            </a:r>
          </a:p>
          <a:p>
            <a:r>
              <a:rPr lang="en-US" dirty="0"/>
              <a:t>Background information</a:t>
            </a:r>
          </a:p>
          <a:p>
            <a:pPr lvl="1"/>
            <a:r>
              <a:rPr lang="en-US" dirty="0"/>
              <a:t>Analysis such as simulations and/or measurements studies</a:t>
            </a:r>
          </a:p>
          <a:p>
            <a:pPr lvl="1"/>
            <a:r>
              <a:rPr lang="en-US" dirty="0"/>
              <a:t>Regulatory updates</a:t>
            </a:r>
          </a:p>
          <a:p>
            <a:pPr lvl="1"/>
            <a:r>
              <a:rPr lang="en-US" dirty="0"/>
              <a:t>Other relevant to support the group</a:t>
            </a:r>
          </a:p>
          <a:p>
            <a:r>
              <a:rPr lang="en-US" dirty="0"/>
              <a:t>Application and use case information</a:t>
            </a:r>
          </a:p>
          <a:p>
            <a:r>
              <a:rPr lang="en-US" dirty="0"/>
              <a:t>Use Case, technical requirements and constraints to consider</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4C7F309-4A64-9A2D-A113-32D9C66F42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B5FDC00-1F85-8D03-F017-8D9DDE5C2A9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C58CCD61-FAB8-A403-58BD-D0D77C07D29E}"/>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200267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C2CC-58ED-D147-FB1C-B7BE480C7F5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E246931-35EF-A5D4-7AB2-D329B39726AE}"/>
              </a:ext>
            </a:extLst>
          </p:cNvPr>
          <p:cNvSpPr>
            <a:spLocks noGrp="1"/>
          </p:cNvSpPr>
          <p:nvPr>
            <p:ph idx="1"/>
          </p:nvPr>
        </p:nvSpPr>
        <p:spPr/>
        <p:txBody>
          <a:bodyPr/>
          <a:lstStyle/>
          <a:p>
            <a:r>
              <a:rPr lang="en-US" dirty="0"/>
              <a:t>Issue call for contributions </a:t>
            </a:r>
            <a:r>
              <a:rPr lang="en-US"/>
              <a:t>for May</a:t>
            </a:r>
          </a:p>
          <a:p>
            <a:r>
              <a:rPr lang="en-US"/>
              <a:t>May </a:t>
            </a:r>
            <a:r>
              <a:rPr lang="en-US" dirty="0"/>
              <a:t>interim session!</a:t>
            </a:r>
          </a:p>
        </p:txBody>
      </p:sp>
      <p:sp>
        <p:nvSpPr>
          <p:cNvPr id="4" name="Slide Number Placeholder 3">
            <a:extLst>
              <a:ext uri="{FF2B5EF4-FFF2-40B4-BE49-F238E27FC236}">
                <a16:creationId xmlns:a16="http://schemas.microsoft.com/office/drawing/2014/main" id="{F6DE101D-6094-661C-BEB0-F5EF60B5C59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5732C2D-948D-6E51-833D-44AE4B7B6AB5}"/>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2E7EAAAA-02B8-B421-2C15-8D0EFBB14361}"/>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1246698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2027</TotalTime>
  <Words>484</Words>
  <Application>Microsoft Office PowerPoint</Application>
  <PresentationFormat>Custom</PresentationFormat>
  <Paragraphs>106</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Calibri</vt:lpstr>
      <vt:lpstr>Courier New</vt:lpstr>
      <vt:lpstr>Times New Roman</vt:lpstr>
      <vt:lpstr>Wingdings</vt:lpstr>
      <vt:lpstr>Office Theme</vt:lpstr>
      <vt:lpstr>TG 19.3a Agenda and Meeting Slides  March 2024</vt:lpstr>
      <vt:lpstr>Agenda</vt:lpstr>
      <vt:lpstr>Project Overview</vt:lpstr>
      <vt:lpstr>Near Term Milestones</vt:lpstr>
      <vt:lpstr>Officer Confirmation</vt:lpstr>
      <vt:lpstr>Call for Contributions </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175</cp:revision>
  <cp:lastPrinted>2015-01-08T23:35:49Z</cp:lastPrinted>
  <dcterms:created xsi:type="dcterms:W3CDTF">2014-10-30T17:06:39Z</dcterms:created>
  <dcterms:modified xsi:type="dcterms:W3CDTF">2024-03-14T21:14:27Z</dcterms:modified>
</cp:coreProperties>
</file>