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312" r:id="rId4"/>
    <p:sldId id="308" r:id="rId5"/>
    <p:sldId id="313" r:id="rId6"/>
    <p:sldId id="317" r:id="rId7"/>
    <p:sldId id="316" r:id="rId8"/>
    <p:sldId id="315" r:id="rId9"/>
    <p:sldId id="304"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E5F4F5-C581-497D-98B8-7B63EB98ED38}" v="3" dt="2024-03-11T15:16:26.9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98" d="100"/>
          <a:sy n="98" d="100"/>
        </p:scale>
        <p:origin x="2568" y="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C92FBD3C-18B1-4D51-A548-B72C3B7154F1}"/>
    <pc:docChg chg="undo redo custSel addSld modSld">
      <pc:chgData name="Steve Shellhammer" userId="0e71f22d-ee3e-49c0-82ff-dbc290af8082" providerId="ADAL" clId="{C92FBD3C-18B1-4D51-A548-B72C3B7154F1}" dt="2023-01-17T00:02:45.387" v="194" actId="1076"/>
      <pc:docMkLst>
        <pc:docMk/>
      </pc:docMkLst>
      <pc:sldChg chg="modSp mod">
        <pc:chgData name="Steve Shellhammer" userId="0e71f22d-ee3e-49c0-82ff-dbc290af8082" providerId="ADAL" clId="{C92FBD3C-18B1-4D51-A548-B72C3B7154F1}" dt="2023-01-17T00:00:21.253" v="138" actId="20577"/>
        <pc:sldMkLst>
          <pc:docMk/>
          <pc:sldMk cId="0" sldId="256"/>
        </pc:sldMkLst>
        <pc:spChg chg="mod">
          <ac:chgData name="Steve Shellhammer" userId="0e71f22d-ee3e-49c0-82ff-dbc290af8082" providerId="ADAL" clId="{C92FBD3C-18B1-4D51-A548-B72C3B7154F1}" dt="2023-01-17T00:00:21.253" v="138" actId="20577"/>
          <ac:spMkLst>
            <pc:docMk/>
            <pc:sldMk cId="0" sldId="256"/>
            <ac:spMk id="3074" creationId="{00000000-0000-0000-0000-000000000000}"/>
          </ac:spMkLst>
        </pc:spChg>
      </pc:sldChg>
      <pc:sldChg chg="modSp mod">
        <pc:chgData name="Steve Shellhammer" userId="0e71f22d-ee3e-49c0-82ff-dbc290af8082" providerId="ADAL" clId="{C92FBD3C-18B1-4D51-A548-B72C3B7154F1}" dt="2023-01-16T17:25:58.859" v="133" actId="255"/>
        <pc:sldMkLst>
          <pc:docMk/>
          <pc:sldMk cId="2073173423" sldId="298"/>
        </pc:sldMkLst>
        <pc:spChg chg="mod">
          <ac:chgData name="Steve Shellhammer" userId="0e71f22d-ee3e-49c0-82ff-dbc290af8082" providerId="ADAL" clId="{C92FBD3C-18B1-4D51-A548-B72C3B7154F1}" dt="2023-01-16T17:25:58.859" v="133" actId="255"/>
          <ac:spMkLst>
            <pc:docMk/>
            <pc:sldMk cId="2073173423" sldId="298"/>
            <ac:spMk id="3" creationId="{0879F695-B16A-4FC9-BD55-E2608AFB30AD}"/>
          </ac:spMkLst>
        </pc:spChg>
      </pc:sldChg>
      <pc:sldChg chg="delSp modSp mod">
        <pc:chgData name="Steve Shellhammer" userId="0e71f22d-ee3e-49c0-82ff-dbc290af8082" providerId="ADAL" clId="{C92FBD3C-18B1-4D51-A548-B72C3B7154F1}" dt="2023-01-17T00:02:45.387" v="194" actId="1076"/>
        <pc:sldMkLst>
          <pc:docMk/>
          <pc:sldMk cId="2656952912" sldId="311"/>
        </pc:sldMkLst>
        <pc:spChg chg="mod">
          <ac:chgData name="Steve Shellhammer" userId="0e71f22d-ee3e-49c0-82ff-dbc290af8082" providerId="ADAL" clId="{C92FBD3C-18B1-4D51-A548-B72C3B7154F1}" dt="2023-01-16T17:24:50.060" v="98" actId="20577"/>
          <ac:spMkLst>
            <pc:docMk/>
            <pc:sldMk cId="2656952912" sldId="311"/>
            <ac:spMk id="2" creationId="{5FC8A5C4-9BFF-4AF4-8194-597D8E40979A}"/>
          </ac:spMkLst>
        </pc:spChg>
        <pc:spChg chg="mod">
          <ac:chgData name="Steve Shellhammer" userId="0e71f22d-ee3e-49c0-82ff-dbc290af8082" providerId="ADAL" clId="{C92FBD3C-18B1-4D51-A548-B72C3B7154F1}" dt="2023-01-17T00:02:45.387" v="194" actId="1076"/>
          <ac:spMkLst>
            <pc:docMk/>
            <pc:sldMk cId="2656952912" sldId="311"/>
            <ac:spMk id="3" creationId="{61F6C788-0F19-4E1C-8C02-C318B19B3F97}"/>
          </ac:spMkLst>
        </pc:spChg>
        <pc:spChg chg="del">
          <ac:chgData name="Steve Shellhammer" userId="0e71f22d-ee3e-49c0-82ff-dbc290af8082" providerId="ADAL" clId="{C92FBD3C-18B1-4D51-A548-B72C3B7154F1}" dt="2023-01-16T14:13:23.093" v="4" actId="478"/>
          <ac:spMkLst>
            <pc:docMk/>
            <pc:sldMk cId="2656952912" sldId="311"/>
            <ac:spMk id="7" creationId="{D0B9F7C4-A4A7-431B-9660-0AE58453AEE5}"/>
          </ac:spMkLst>
        </pc:spChg>
      </pc:sldChg>
      <pc:sldChg chg="modSp mod">
        <pc:chgData name="Steve Shellhammer" userId="0e71f22d-ee3e-49c0-82ff-dbc290af8082" providerId="ADAL" clId="{C92FBD3C-18B1-4D51-A548-B72C3B7154F1}" dt="2023-01-17T00:00:44.989" v="142" actId="20577"/>
        <pc:sldMkLst>
          <pc:docMk/>
          <pc:sldMk cId="80739226" sldId="312"/>
        </pc:sldMkLst>
        <pc:graphicFrameChg chg="modGraphic">
          <ac:chgData name="Steve Shellhammer" userId="0e71f22d-ee3e-49c0-82ff-dbc290af8082" providerId="ADAL" clId="{C92FBD3C-18B1-4D51-A548-B72C3B7154F1}" dt="2023-01-17T00:00:44.989" v="142"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C92FBD3C-18B1-4D51-A548-B72C3B7154F1}" dt="2023-01-17T00:01:41.100" v="193" actId="20577"/>
        <pc:sldMkLst>
          <pc:docMk/>
          <pc:sldMk cId="1602415531" sldId="314"/>
        </pc:sldMkLst>
        <pc:spChg chg="mod">
          <ac:chgData name="Steve Shellhammer" userId="0e71f22d-ee3e-49c0-82ff-dbc290af8082" providerId="ADAL" clId="{C92FBD3C-18B1-4D51-A548-B72C3B7154F1}" dt="2023-01-16T17:25:15.659" v="129" actId="404"/>
          <ac:spMkLst>
            <pc:docMk/>
            <pc:sldMk cId="1602415531" sldId="314"/>
            <ac:spMk id="2" creationId="{3350985F-0A15-4FEA-A03D-FB1813575A8D}"/>
          </ac:spMkLst>
        </pc:spChg>
        <pc:spChg chg="mod">
          <ac:chgData name="Steve Shellhammer" userId="0e71f22d-ee3e-49c0-82ff-dbc290af8082" providerId="ADAL" clId="{C92FBD3C-18B1-4D51-A548-B72C3B7154F1}" dt="2023-01-17T00:01:41.100" v="193" actId="20577"/>
          <ac:spMkLst>
            <pc:docMk/>
            <pc:sldMk cId="1602415531" sldId="314"/>
            <ac:spMk id="3" creationId="{E0C3A0E1-CF1F-48EF-81E8-F9ED83CD6C9B}"/>
          </ac:spMkLst>
        </pc:spChg>
      </pc:sld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0E5F4F5-C581-497D-98B8-7B63EB98ED38}"/>
    <pc:docChg chg="addSld modSld modMainMaster">
      <pc:chgData name="Steve Shellhammer" userId="0e71f22d-ee3e-49c0-82ff-dbc290af8082" providerId="ADAL" clId="{80E5F4F5-C581-497D-98B8-7B63EB98ED38}" dt="2024-03-11T15:15:45.132" v="253"/>
      <pc:docMkLst>
        <pc:docMk/>
      </pc:docMkLst>
      <pc:sldChg chg="modSp mod">
        <pc:chgData name="Steve Shellhammer" userId="0e71f22d-ee3e-49c0-82ff-dbc290af8082" providerId="ADAL" clId="{80E5F4F5-C581-497D-98B8-7B63EB98ED38}" dt="2024-03-11T15:08:57.979" v="5" actId="6549"/>
        <pc:sldMkLst>
          <pc:docMk/>
          <pc:sldMk cId="0" sldId="256"/>
        </pc:sldMkLst>
        <pc:spChg chg="mod">
          <ac:chgData name="Steve Shellhammer" userId="0e71f22d-ee3e-49c0-82ff-dbc290af8082" providerId="ADAL" clId="{80E5F4F5-C581-497D-98B8-7B63EB98ED38}" dt="2024-03-11T15:08:57.979" v="5" actId="6549"/>
          <ac:spMkLst>
            <pc:docMk/>
            <pc:sldMk cId="0" sldId="256"/>
            <ac:spMk id="3074" creationId="{00000000-0000-0000-0000-000000000000}"/>
          </ac:spMkLst>
        </pc:spChg>
      </pc:sldChg>
      <pc:sldChg chg="modSp mod">
        <pc:chgData name="Steve Shellhammer" userId="0e71f22d-ee3e-49c0-82ff-dbc290af8082" providerId="ADAL" clId="{80E5F4F5-C581-497D-98B8-7B63EB98ED38}" dt="2024-03-11T15:15:45.132" v="253"/>
        <pc:sldMkLst>
          <pc:docMk/>
          <pc:sldMk cId="80739226" sldId="312"/>
        </pc:sldMkLst>
        <pc:graphicFrameChg chg="mod modGraphic">
          <ac:chgData name="Steve Shellhammer" userId="0e71f22d-ee3e-49c0-82ff-dbc290af8082" providerId="ADAL" clId="{80E5F4F5-C581-497D-98B8-7B63EB98ED38}" dt="2024-03-11T15:15:45.132" v="253"/>
          <ac:graphicFrameMkLst>
            <pc:docMk/>
            <pc:sldMk cId="80739226" sldId="312"/>
            <ac:graphicFrameMk id="7" creationId="{B5B7CB12-09D5-4CA9-9FC9-014EDD959C5A}"/>
          </ac:graphicFrameMkLst>
        </pc:graphicFrameChg>
      </pc:sldChg>
      <pc:sldChg chg="modSp mod">
        <pc:chgData name="Steve Shellhammer" userId="0e71f22d-ee3e-49c0-82ff-dbc290af8082" providerId="ADAL" clId="{80E5F4F5-C581-497D-98B8-7B63EB98ED38}" dt="2024-03-11T15:12:40.250" v="250" actId="20577"/>
        <pc:sldMkLst>
          <pc:docMk/>
          <pc:sldMk cId="188031885" sldId="316"/>
        </pc:sldMkLst>
        <pc:spChg chg="mod">
          <ac:chgData name="Steve Shellhammer" userId="0e71f22d-ee3e-49c0-82ff-dbc290af8082" providerId="ADAL" clId="{80E5F4F5-C581-497D-98B8-7B63EB98ED38}" dt="2024-03-11T15:12:40.250" v="250" actId="20577"/>
          <ac:spMkLst>
            <pc:docMk/>
            <pc:sldMk cId="188031885" sldId="316"/>
            <ac:spMk id="3" creationId="{DF95C1EA-954D-208B-E139-13379EABE68A}"/>
          </ac:spMkLst>
        </pc:spChg>
      </pc:sldChg>
      <pc:sldChg chg="modSp new mod">
        <pc:chgData name="Steve Shellhammer" userId="0e71f22d-ee3e-49c0-82ff-dbc290af8082" providerId="ADAL" clId="{80E5F4F5-C581-497D-98B8-7B63EB98ED38}" dt="2024-03-11T15:12:17.637" v="204" actId="12"/>
        <pc:sldMkLst>
          <pc:docMk/>
          <pc:sldMk cId="184887107" sldId="317"/>
        </pc:sldMkLst>
        <pc:spChg chg="mod">
          <ac:chgData name="Steve Shellhammer" userId="0e71f22d-ee3e-49c0-82ff-dbc290af8082" providerId="ADAL" clId="{80E5F4F5-C581-497D-98B8-7B63EB98ED38}" dt="2024-03-11T15:09:48.030" v="29" actId="20577"/>
          <ac:spMkLst>
            <pc:docMk/>
            <pc:sldMk cId="184887107" sldId="317"/>
            <ac:spMk id="2" creationId="{A45B120F-EB81-544E-291C-03F6753D8E71}"/>
          </ac:spMkLst>
        </pc:spChg>
        <pc:spChg chg="mod">
          <ac:chgData name="Steve Shellhammer" userId="0e71f22d-ee3e-49c0-82ff-dbc290af8082" providerId="ADAL" clId="{80E5F4F5-C581-497D-98B8-7B63EB98ED38}" dt="2024-03-11T15:12:17.637" v="204" actId="12"/>
          <ac:spMkLst>
            <pc:docMk/>
            <pc:sldMk cId="184887107" sldId="317"/>
            <ac:spMk id="3" creationId="{AC9C343E-7480-6B25-5C28-324F65A55CDB}"/>
          </ac:spMkLst>
        </pc:spChg>
      </pc:sldChg>
      <pc:sldMasterChg chg="modSp mod">
        <pc:chgData name="Steve Shellhammer" userId="0e71f22d-ee3e-49c0-82ff-dbc290af8082" providerId="ADAL" clId="{80E5F4F5-C581-497D-98B8-7B63EB98ED38}" dt="2024-03-11T15:08:47.824" v="1" actId="6549"/>
        <pc:sldMasterMkLst>
          <pc:docMk/>
          <pc:sldMasterMk cId="0" sldId="2147483648"/>
        </pc:sldMasterMkLst>
        <pc:spChg chg="mod">
          <ac:chgData name="Steve Shellhammer" userId="0e71f22d-ee3e-49c0-82ff-dbc290af8082" providerId="ADAL" clId="{80E5F4F5-C581-497D-98B8-7B63EB98ED38}" dt="2024-03-11T15:08:47.824" v="1" actId="6549"/>
          <ac:spMkLst>
            <pc:docMk/>
            <pc:sldMasterMk cId="0" sldId="2147483648"/>
            <ac:spMk id="10" creationId="{00000000-0000-0000-0000-000000000000}"/>
          </ac:spMkLst>
        </pc:spChg>
      </pc:sldMaster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ACBE5978-2E9B-4B12-A7B8-98E0A81AF203}"/>
    <pc:docChg chg="custSel modSld modMainMaster">
      <pc:chgData name="Steve Shellhammer" userId="0e71f22d-ee3e-49c0-82ff-dbc290af8082" providerId="ADAL" clId="{ACBE5978-2E9B-4B12-A7B8-98E0A81AF203}" dt="2024-01-14T21:37:50.836" v="46" actId="404"/>
      <pc:docMkLst>
        <pc:docMk/>
      </pc:docMkLst>
      <pc:sldChg chg="modSp mod">
        <pc:chgData name="Steve Shellhammer" userId="0e71f22d-ee3e-49c0-82ff-dbc290af8082" providerId="ADAL" clId="{ACBE5978-2E9B-4B12-A7B8-98E0A81AF203}" dt="2024-01-14T21:34:01.305" v="3" actId="20577"/>
        <pc:sldMkLst>
          <pc:docMk/>
          <pc:sldMk cId="0" sldId="256"/>
        </pc:sldMkLst>
        <pc:spChg chg="mod">
          <ac:chgData name="Steve Shellhammer" userId="0e71f22d-ee3e-49c0-82ff-dbc290af8082" providerId="ADAL" clId="{ACBE5978-2E9B-4B12-A7B8-98E0A81AF203}" dt="2024-01-14T21:34:01.305" v="3" actId="20577"/>
          <ac:spMkLst>
            <pc:docMk/>
            <pc:sldMk cId="0" sldId="256"/>
            <ac:spMk id="3074" creationId="{00000000-0000-0000-0000-000000000000}"/>
          </ac:spMkLst>
        </pc:spChg>
      </pc:sldChg>
      <pc:sldChg chg="modSp mod">
        <pc:chgData name="Steve Shellhammer" userId="0e71f22d-ee3e-49c0-82ff-dbc290af8082" providerId="ADAL" clId="{ACBE5978-2E9B-4B12-A7B8-98E0A81AF203}" dt="2024-01-14T21:37:31.773" v="44" actId="20577"/>
        <pc:sldMkLst>
          <pc:docMk/>
          <pc:sldMk cId="3685603420" sldId="313"/>
        </pc:sldMkLst>
        <pc:spChg chg="mod">
          <ac:chgData name="Steve Shellhammer" userId="0e71f22d-ee3e-49c0-82ff-dbc290af8082" providerId="ADAL" clId="{ACBE5978-2E9B-4B12-A7B8-98E0A81AF203}" dt="2024-01-14T21:37:31.773" v="44" actId="20577"/>
          <ac:spMkLst>
            <pc:docMk/>
            <pc:sldMk cId="3685603420" sldId="313"/>
            <ac:spMk id="3" creationId="{00ECBD66-7829-4FC5-A0DC-BB47AEB85123}"/>
          </ac:spMkLst>
        </pc:spChg>
      </pc:sldChg>
      <pc:sldChg chg="modSp mod">
        <pc:chgData name="Steve Shellhammer" userId="0e71f22d-ee3e-49c0-82ff-dbc290af8082" providerId="ADAL" clId="{ACBE5978-2E9B-4B12-A7B8-98E0A81AF203}" dt="2024-01-14T21:35:30.415" v="40" actId="255"/>
        <pc:sldMkLst>
          <pc:docMk/>
          <pc:sldMk cId="2413815434" sldId="315"/>
        </pc:sldMkLst>
        <pc:spChg chg="mod">
          <ac:chgData name="Steve Shellhammer" userId="0e71f22d-ee3e-49c0-82ff-dbc290af8082" providerId="ADAL" clId="{ACBE5978-2E9B-4B12-A7B8-98E0A81AF203}" dt="2024-01-14T21:35:30.415" v="40" actId="255"/>
          <ac:spMkLst>
            <pc:docMk/>
            <pc:sldMk cId="2413815434" sldId="315"/>
            <ac:spMk id="3" creationId="{B94B127E-ADAA-8BA8-1F79-B398D26D464A}"/>
          </ac:spMkLst>
        </pc:spChg>
      </pc:sldChg>
      <pc:sldChg chg="modSp mod">
        <pc:chgData name="Steve Shellhammer" userId="0e71f22d-ee3e-49c0-82ff-dbc290af8082" providerId="ADAL" clId="{ACBE5978-2E9B-4B12-A7B8-98E0A81AF203}" dt="2024-01-14T21:37:41.079" v="45" actId="404"/>
        <pc:sldMkLst>
          <pc:docMk/>
          <pc:sldMk cId="188031885" sldId="316"/>
        </pc:sldMkLst>
        <pc:spChg chg="mod">
          <ac:chgData name="Steve Shellhammer" userId="0e71f22d-ee3e-49c0-82ff-dbc290af8082" providerId="ADAL" clId="{ACBE5978-2E9B-4B12-A7B8-98E0A81AF203}" dt="2024-01-14T21:37:41.079" v="45" actId="404"/>
          <ac:spMkLst>
            <pc:docMk/>
            <pc:sldMk cId="188031885" sldId="316"/>
            <ac:spMk id="3" creationId="{DF95C1EA-954D-208B-E139-13379EABE68A}"/>
          </ac:spMkLst>
        </pc:spChg>
      </pc:sldChg>
      <pc:sldChg chg="modSp mod">
        <pc:chgData name="Steve Shellhammer" userId="0e71f22d-ee3e-49c0-82ff-dbc290af8082" providerId="ADAL" clId="{ACBE5978-2E9B-4B12-A7B8-98E0A81AF203}" dt="2024-01-14T21:37:50.836" v="46" actId="404"/>
        <pc:sldMkLst>
          <pc:docMk/>
          <pc:sldMk cId="1267447614" sldId="317"/>
        </pc:sldMkLst>
        <pc:spChg chg="mod">
          <ac:chgData name="Steve Shellhammer" userId="0e71f22d-ee3e-49c0-82ff-dbc290af8082" providerId="ADAL" clId="{ACBE5978-2E9B-4B12-A7B8-98E0A81AF203}" dt="2024-01-14T21:37:50.836" v="46" actId="404"/>
          <ac:spMkLst>
            <pc:docMk/>
            <pc:sldMk cId="1267447614" sldId="317"/>
            <ac:spMk id="3" creationId="{E09D1C40-6751-79CB-8E4B-99F1BAFA2DCD}"/>
          </ac:spMkLst>
        </pc:spChg>
      </pc:sldChg>
      <pc:sldMasterChg chg="modSp mod">
        <pc:chgData name="Steve Shellhammer" userId="0e71f22d-ee3e-49c0-82ff-dbc290af8082" providerId="ADAL" clId="{ACBE5978-2E9B-4B12-A7B8-98E0A81AF203}" dt="2024-01-14T21:36:41.354" v="42" actId="6549"/>
        <pc:sldMasterMkLst>
          <pc:docMk/>
          <pc:sldMasterMk cId="0" sldId="2147483648"/>
        </pc:sldMasterMkLst>
        <pc:spChg chg="mod">
          <ac:chgData name="Steve Shellhammer" userId="0e71f22d-ee3e-49c0-82ff-dbc290af8082" providerId="ADAL" clId="{ACBE5978-2E9B-4B12-A7B8-98E0A81AF203}" dt="2024-01-14T21:36:41.354" v="42" actId="6549"/>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C1B7AB36-35CD-4B83-8BAD-8321F9BD5744}"/>
    <pc:docChg chg="custSel delSld modSld modMainMaster">
      <pc:chgData name="Steve Shellhammer" userId="0e71f22d-ee3e-49c0-82ff-dbc290af8082" providerId="ADAL" clId="{C1B7AB36-35CD-4B83-8BAD-8321F9BD5744}" dt="2024-03-04T16:50:53.453" v="300" actId="6549"/>
      <pc:docMkLst>
        <pc:docMk/>
      </pc:docMkLst>
      <pc:sldChg chg="modSp mod">
        <pc:chgData name="Steve Shellhammer" userId="0e71f22d-ee3e-49c0-82ff-dbc290af8082" providerId="ADAL" clId="{C1B7AB36-35CD-4B83-8BAD-8321F9BD5744}" dt="2024-03-04T16:50:53.453" v="300" actId="6549"/>
        <pc:sldMkLst>
          <pc:docMk/>
          <pc:sldMk cId="0" sldId="256"/>
        </pc:sldMkLst>
        <pc:spChg chg="mod">
          <ac:chgData name="Steve Shellhammer" userId="0e71f22d-ee3e-49c0-82ff-dbc290af8082" providerId="ADAL" clId="{C1B7AB36-35CD-4B83-8BAD-8321F9BD5744}" dt="2024-02-28T22:51:04.662" v="264" actId="20577"/>
          <ac:spMkLst>
            <pc:docMk/>
            <pc:sldMk cId="0" sldId="256"/>
            <ac:spMk id="3073" creationId="{00000000-0000-0000-0000-000000000000}"/>
          </ac:spMkLst>
        </pc:spChg>
        <pc:spChg chg="mod">
          <ac:chgData name="Steve Shellhammer" userId="0e71f22d-ee3e-49c0-82ff-dbc290af8082" providerId="ADAL" clId="{C1B7AB36-35CD-4B83-8BAD-8321F9BD5744}" dt="2024-03-04T16:50:53.453" v="300" actId="6549"/>
          <ac:spMkLst>
            <pc:docMk/>
            <pc:sldMk cId="0" sldId="256"/>
            <ac:spMk id="3074" creationId="{00000000-0000-0000-0000-000000000000}"/>
          </ac:spMkLst>
        </pc:spChg>
      </pc:sldChg>
      <pc:sldChg chg="delSp modSp mod">
        <pc:chgData name="Steve Shellhammer" userId="0e71f22d-ee3e-49c0-82ff-dbc290af8082" providerId="ADAL" clId="{C1B7AB36-35CD-4B83-8BAD-8321F9BD5744}" dt="2024-03-01T20:42:23.432" v="276" actId="1076"/>
        <pc:sldMkLst>
          <pc:docMk/>
          <pc:sldMk cId="693098657" sldId="304"/>
        </pc:sldMkLst>
        <pc:picChg chg="del">
          <ac:chgData name="Steve Shellhammer" userId="0e71f22d-ee3e-49c0-82ff-dbc290af8082" providerId="ADAL" clId="{C1B7AB36-35CD-4B83-8BAD-8321F9BD5744}" dt="2024-02-28T22:49:25.750" v="247" actId="478"/>
          <ac:picMkLst>
            <pc:docMk/>
            <pc:sldMk cId="693098657" sldId="304"/>
            <ac:picMk id="3" creationId="{326D95BB-EABB-B279-3DC7-2E7B0975BF20}"/>
          </ac:picMkLst>
        </pc:picChg>
        <pc:picChg chg="mod">
          <ac:chgData name="Steve Shellhammer" userId="0e71f22d-ee3e-49c0-82ff-dbc290af8082" providerId="ADAL" clId="{C1B7AB36-35CD-4B83-8BAD-8321F9BD5744}" dt="2024-03-01T20:42:23.432" v="276" actId="1076"/>
          <ac:picMkLst>
            <pc:docMk/>
            <pc:sldMk cId="693098657" sldId="304"/>
            <ac:picMk id="3" creationId="{6605C282-87AD-729A-1106-6B62BE84F704}"/>
          </ac:picMkLst>
        </pc:picChg>
        <pc:picChg chg="del mod">
          <ac:chgData name="Steve Shellhammer" userId="0e71f22d-ee3e-49c0-82ff-dbc290af8082" providerId="ADAL" clId="{C1B7AB36-35CD-4B83-8BAD-8321F9BD5744}" dt="2024-03-01T20:41:07.002" v="271" actId="478"/>
          <ac:picMkLst>
            <pc:docMk/>
            <pc:sldMk cId="693098657" sldId="304"/>
            <ac:picMk id="7" creationId="{162897FF-3A43-5F84-3161-E446782DAF7B}"/>
          </ac:picMkLst>
        </pc:picChg>
      </pc:sldChg>
      <pc:sldChg chg="modSp mod">
        <pc:chgData name="Steve Shellhammer" userId="0e71f22d-ee3e-49c0-82ff-dbc290af8082" providerId="ADAL" clId="{C1B7AB36-35CD-4B83-8BAD-8321F9BD5744}" dt="2024-02-28T22:51:49.300" v="269" actId="20577"/>
        <pc:sldMkLst>
          <pc:docMk/>
          <pc:sldMk cId="4128314619" sldId="308"/>
        </pc:sldMkLst>
        <pc:spChg chg="mod">
          <ac:chgData name="Steve Shellhammer" userId="0e71f22d-ee3e-49c0-82ff-dbc290af8082" providerId="ADAL" clId="{C1B7AB36-35CD-4B83-8BAD-8321F9BD5744}" dt="2024-02-28T22:43:42.112" v="35" actId="20577"/>
          <ac:spMkLst>
            <pc:docMk/>
            <pc:sldMk cId="4128314619" sldId="308"/>
            <ac:spMk id="2" creationId="{47976F7E-5EDB-4C8F-8637-2943F13D670B}"/>
          </ac:spMkLst>
        </pc:spChg>
        <pc:spChg chg="mod">
          <ac:chgData name="Steve Shellhammer" userId="0e71f22d-ee3e-49c0-82ff-dbc290af8082" providerId="ADAL" clId="{C1B7AB36-35CD-4B83-8BAD-8321F9BD5744}" dt="2024-02-28T22:51:49.300" v="269" actId="20577"/>
          <ac:spMkLst>
            <pc:docMk/>
            <pc:sldMk cId="4128314619" sldId="308"/>
            <ac:spMk id="3" creationId="{8BBBC4AA-EA3F-44E3-87C3-BB61A4248108}"/>
          </ac:spMkLst>
        </pc:spChg>
      </pc:sldChg>
      <pc:sldChg chg="modSp mod">
        <pc:chgData name="Steve Shellhammer" userId="0e71f22d-ee3e-49c0-82ff-dbc290af8082" providerId="ADAL" clId="{C1B7AB36-35CD-4B83-8BAD-8321F9BD5744}" dt="2024-02-28T22:43:27.498" v="22"/>
        <pc:sldMkLst>
          <pc:docMk/>
          <pc:sldMk cId="80739226" sldId="312"/>
        </pc:sldMkLst>
        <pc:graphicFrameChg chg="mod modGraphic">
          <ac:chgData name="Steve Shellhammer" userId="0e71f22d-ee3e-49c0-82ff-dbc290af8082" providerId="ADAL" clId="{C1B7AB36-35CD-4B83-8BAD-8321F9BD5744}" dt="2024-02-28T22:43:27.498" v="22"/>
          <ac:graphicFrameMkLst>
            <pc:docMk/>
            <pc:sldMk cId="80739226" sldId="312"/>
            <ac:graphicFrameMk id="7" creationId="{B5B7CB12-09D5-4CA9-9FC9-014EDD959C5A}"/>
          </ac:graphicFrameMkLst>
        </pc:graphicFrameChg>
      </pc:sldChg>
      <pc:sldChg chg="modSp mod">
        <pc:chgData name="Steve Shellhammer" userId="0e71f22d-ee3e-49c0-82ff-dbc290af8082" providerId="ADAL" clId="{C1B7AB36-35CD-4B83-8BAD-8321F9BD5744}" dt="2024-02-28T22:48:56.833" v="246" actId="20577"/>
        <pc:sldMkLst>
          <pc:docMk/>
          <pc:sldMk cId="3685603420" sldId="313"/>
        </pc:sldMkLst>
        <pc:spChg chg="mod">
          <ac:chgData name="Steve Shellhammer" userId="0e71f22d-ee3e-49c0-82ff-dbc290af8082" providerId="ADAL" clId="{C1B7AB36-35CD-4B83-8BAD-8321F9BD5744}" dt="2024-02-28T22:48:56.833" v="246" actId="20577"/>
          <ac:spMkLst>
            <pc:docMk/>
            <pc:sldMk cId="3685603420" sldId="313"/>
            <ac:spMk id="3" creationId="{00ECBD66-7829-4FC5-A0DC-BB47AEB85123}"/>
          </ac:spMkLst>
        </pc:spChg>
      </pc:sldChg>
      <pc:sldChg chg="addSp delSp modSp mod">
        <pc:chgData name="Steve Shellhammer" userId="0e71f22d-ee3e-49c0-82ff-dbc290af8082" providerId="ADAL" clId="{C1B7AB36-35CD-4B83-8BAD-8321F9BD5744}" dt="2024-03-01T20:44:31.587" v="293" actId="20577"/>
        <pc:sldMkLst>
          <pc:docMk/>
          <pc:sldMk cId="2413815434" sldId="315"/>
        </pc:sldMkLst>
        <pc:spChg chg="mod">
          <ac:chgData name="Steve Shellhammer" userId="0e71f22d-ee3e-49c0-82ff-dbc290af8082" providerId="ADAL" clId="{C1B7AB36-35CD-4B83-8BAD-8321F9BD5744}" dt="2024-03-01T20:44:31.587" v="293" actId="20577"/>
          <ac:spMkLst>
            <pc:docMk/>
            <pc:sldMk cId="2413815434" sldId="315"/>
            <ac:spMk id="2" creationId="{1485E43D-F4B2-7DC8-477A-6488912A7EE7}"/>
          </ac:spMkLst>
        </pc:spChg>
        <pc:spChg chg="add del mod">
          <ac:chgData name="Steve Shellhammer" userId="0e71f22d-ee3e-49c0-82ff-dbc290af8082" providerId="ADAL" clId="{C1B7AB36-35CD-4B83-8BAD-8321F9BD5744}" dt="2024-03-01T20:44:21.461" v="277" actId="478"/>
          <ac:spMkLst>
            <pc:docMk/>
            <pc:sldMk cId="2413815434" sldId="315"/>
            <ac:spMk id="7" creationId="{5A61F3F9-38EE-EFAE-13C7-1900D65F2793}"/>
          </ac:spMkLst>
        </pc:spChg>
      </pc:sldChg>
      <pc:sldChg chg="modSp mod">
        <pc:chgData name="Steve Shellhammer" userId="0e71f22d-ee3e-49c0-82ff-dbc290af8082" providerId="ADAL" clId="{C1B7AB36-35CD-4B83-8BAD-8321F9BD5744}" dt="2024-02-28T22:52:09.187" v="270" actId="20577"/>
        <pc:sldMkLst>
          <pc:docMk/>
          <pc:sldMk cId="188031885" sldId="316"/>
        </pc:sldMkLst>
        <pc:spChg chg="mod">
          <ac:chgData name="Steve Shellhammer" userId="0e71f22d-ee3e-49c0-82ff-dbc290af8082" providerId="ADAL" clId="{C1B7AB36-35CD-4B83-8BAD-8321F9BD5744}" dt="2024-02-28T22:52:09.187" v="270" actId="20577"/>
          <ac:spMkLst>
            <pc:docMk/>
            <pc:sldMk cId="188031885" sldId="316"/>
            <ac:spMk id="3" creationId="{DF95C1EA-954D-208B-E139-13379EABE68A}"/>
          </ac:spMkLst>
        </pc:spChg>
      </pc:sldChg>
      <pc:sldChg chg="addSp modSp del">
        <pc:chgData name="Steve Shellhammer" userId="0e71f22d-ee3e-49c0-82ff-dbc290af8082" providerId="ADAL" clId="{C1B7AB36-35CD-4B83-8BAD-8321F9BD5744}" dt="2024-03-01T20:44:46.618" v="294" actId="47"/>
        <pc:sldMkLst>
          <pc:docMk/>
          <pc:sldMk cId="1267447614" sldId="317"/>
        </pc:sldMkLst>
        <pc:spChg chg="add mod">
          <ac:chgData name="Steve Shellhammer" userId="0e71f22d-ee3e-49c0-82ff-dbc290af8082" providerId="ADAL" clId="{C1B7AB36-35CD-4B83-8BAD-8321F9BD5744}" dt="2024-02-28T22:50:52.021" v="259"/>
          <ac:spMkLst>
            <pc:docMk/>
            <pc:sldMk cId="1267447614" sldId="317"/>
            <ac:spMk id="7" creationId="{9FAFF19B-1411-6F27-F9EE-5DAFD4CC1DAD}"/>
          </ac:spMkLst>
        </pc:spChg>
      </pc:sldChg>
      <pc:sldMasterChg chg="modSp mod">
        <pc:chgData name="Steve Shellhammer" userId="0e71f22d-ee3e-49c0-82ff-dbc290af8082" providerId="ADAL" clId="{C1B7AB36-35CD-4B83-8BAD-8321F9BD5744}" dt="2024-02-28T22:42:12.635" v="5" actId="20577"/>
        <pc:sldMasterMkLst>
          <pc:docMk/>
          <pc:sldMasterMk cId="0" sldId="2147483648"/>
        </pc:sldMasterMkLst>
        <pc:spChg chg="mod">
          <ac:chgData name="Steve Shellhammer" userId="0e71f22d-ee3e-49c0-82ff-dbc290af8082" providerId="ADAL" clId="{C1B7AB36-35CD-4B83-8BAD-8321F9BD5744}" dt="2024-02-28T22:42:12.635" v="5"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F601F7C3-53B6-4E25-A950-59863522E75F}"/>
    <pc:docChg chg="undo custSel addSld modSld modMainMaster">
      <pc:chgData name="Steve Shellhammer" userId="0e71f22d-ee3e-49c0-82ff-dbc290af8082" providerId="ADAL" clId="{F601F7C3-53B6-4E25-A950-59863522E75F}" dt="2022-11-14T04:07:06.997" v="157" actId="20577"/>
      <pc:docMkLst>
        <pc:docMk/>
      </pc:docMkLst>
      <pc:sldChg chg="modSp mod">
        <pc:chgData name="Steve Shellhammer" userId="0e71f22d-ee3e-49c0-82ff-dbc290af8082" providerId="ADAL" clId="{F601F7C3-53B6-4E25-A950-59863522E75F}" dt="2022-11-14T04:07:06.997" v="157" actId="20577"/>
        <pc:sldMkLst>
          <pc:docMk/>
          <pc:sldMk cId="0" sldId="256"/>
        </pc:sldMkLst>
        <pc:spChg chg="mod">
          <ac:chgData name="Steve Shellhammer" userId="0e71f22d-ee3e-49c0-82ff-dbc290af8082" providerId="ADAL" clId="{F601F7C3-53B6-4E25-A950-59863522E75F}" dt="2022-11-14T04:07:06.997" v="157" actId="20577"/>
          <ac:spMkLst>
            <pc:docMk/>
            <pc:sldMk cId="0" sldId="256"/>
            <ac:spMk id="3074" creationId="{00000000-0000-0000-0000-000000000000}"/>
          </ac:spMkLst>
        </pc:spChg>
      </pc:sldChg>
      <pc:sldChg chg="modSp new mod">
        <pc:chgData name="Steve Shellhammer" userId="0e71f22d-ee3e-49c0-82ff-dbc290af8082" providerId="ADAL" clId="{F601F7C3-53B6-4E25-A950-59863522E75F}" dt="2022-11-14T04:06:40.150" v="151" actId="12"/>
        <pc:sldMkLst>
          <pc:docMk/>
          <pc:sldMk cId="2656952912" sldId="311"/>
        </pc:sldMkLst>
        <pc:spChg chg="mod">
          <ac:chgData name="Steve Shellhammer" userId="0e71f22d-ee3e-49c0-82ff-dbc290af8082" providerId="ADAL" clId="{F601F7C3-53B6-4E25-A950-59863522E75F}" dt="2022-11-14T04:04:22.055" v="90" actId="14100"/>
          <ac:spMkLst>
            <pc:docMk/>
            <pc:sldMk cId="2656952912" sldId="311"/>
            <ac:spMk id="2" creationId="{5FC8A5C4-9BFF-4AF4-8194-597D8E40979A}"/>
          </ac:spMkLst>
        </pc:spChg>
        <pc:spChg chg="mod">
          <ac:chgData name="Steve Shellhammer" userId="0e71f22d-ee3e-49c0-82ff-dbc290af8082" providerId="ADAL" clId="{F601F7C3-53B6-4E25-A950-59863522E75F}" dt="2022-11-14T04:06:40.150" v="151" actId="12"/>
          <ac:spMkLst>
            <pc:docMk/>
            <pc:sldMk cId="2656952912" sldId="311"/>
            <ac:spMk id="3" creationId="{61F6C788-0F19-4E1C-8C02-C318B19B3F97}"/>
          </ac:spMkLst>
        </pc:spChg>
      </pc:sldChg>
      <pc:sldMasterChg chg="modSp mod">
        <pc:chgData name="Steve Shellhammer" userId="0e71f22d-ee3e-49c0-82ff-dbc290af8082" providerId="ADAL" clId="{F601F7C3-53B6-4E25-A950-59863522E75F}" dt="2022-11-14T04:01:23.766" v="1" actId="20577"/>
        <pc:sldMasterMkLst>
          <pc:docMk/>
          <pc:sldMasterMk cId="0" sldId="2147483648"/>
        </pc:sldMasterMkLst>
        <pc:spChg chg="mod">
          <ac:chgData name="Steve Shellhammer" userId="0e71f22d-ee3e-49c0-82ff-dbc290af8082" providerId="ADAL" clId="{F601F7C3-53B6-4E25-A950-59863522E75F}" dt="2022-11-14T04:01:23.76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33A9FF23-26C0-4D01-83A7-E86BC0558B8D}"/>
    <pc:docChg chg="custSel addSld modSld sldOrd modMainMaster">
      <pc:chgData name="Steve Shellhammer" userId="0e71f22d-ee3e-49c0-82ff-dbc290af8082" providerId="ADAL" clId="{33A9FF23-26C0-4D01-83A7-E86BC0558B8D}" dt="2023-05-02T15:35:28.544" v="513" actId="20577"/>
      <pc:docMkLst>
        <pc:docMk/>
      </pc:docMkLst>
      <pc:sldChg chg="modSp mod">
        <pc:chgData name="Steve Shellhammer" userId="0e71f22d-ee3e-49c0-82ff-dbc290af8082" providerId="ADAL" clId="{33A9FF23-26C0-4D01-83A7-E86BC0558B8D}" dt="2023-05-02T15:12:13.368" v="7" actId="20577"/>
        <pc:sldMkLst>
          <pc:docMk/>
          <pc:sldMk cId="0" sldId="256"/>
        </pc:sldMkLst>
        <pc:spChg chg="mod">
          <ac:chgData name="Steve Shellhammer" userId="0e71f22d-ee3e-49c0-82ff-dbc290af8082" providerId="ADAL" clId="{33A9FF23-26C0-4D01-83A7-E86BC0558B8D}" dt="2023-05-02T15:12:05.399" v="3" actId="20577"/>
          <ac:spMkLst>
            <pc:docMk/>
            <pc:sldMk cId="0" sldId="256"/>
            <ac:spMk id="3073" creationId="{00000000-0000-0000-0000-000000000000}"/>
          </ac:spMkLst>
        </pc:spChg>
        <pc:spChg chg="mod">
          <ac:chgData name="Steve Shellhammer" userId="0e71f22d-ee3e-49c0-82ff-dbc290af8082" providerId="ADAL" clId="{33A9FF23-26C0-4D01-83A7-E86BC0558B8D}" dt="2023-05-02T15:12:13.368" v="7" actId="20577"/>
          <ac:spMkLst>
            <pc:docMk/>
            <pc:sldMk cId="0" sldId="256"/>
            <ac:spMk id="3074" creationId="{00000000-0000-0000-0000-000000000000}"/>
          </ac:spMkLst>
        </pc:spChg>
      </pc:sldChg>
      <pc:sldChg chg="modSp mod">
        <pc:chgData name="Steve Shellhammer" userId="0e71f22d-ee3e-49c0-82ff-dbc290af8082" providerId="ADAL" clId="{33A9FF23-26C0-4D01-83A7-E86BC0558B8D}" dt="2023-05-02T15:14:11.625" v="11" actId="6549"/>
        <pc:sldMkLst>
          <pc:docMk/>
          <pc:sldMk cId="3731895628" sldId="264"/>
        </pc:sldMkLst>
        <pc:spChg chg="mod">
          <ac:chgData name="Steve Shellhammer" userId="0e71f22d-ee3e-49c0-82ff-dbc290af8082" providerId="ADAL" clId="{33A9FF23-26C0-4D01-83A7-E86BC0558B8D}" dt="2023-05-02T15:14:11.625" v="11" actId="6549"/>
          <ac:spMkLst>
            <pc:docMk/>
            <pc:sldMk cId="3731895628" sldId="264"/>
            <ac:spMk id="3" creationId="{00000000-0000-0000-0000-000000000000}"/>
          </ac:spMkLst>
        </pc:spChg>
      </pc:sldChg>
      <pc:sldChg chg="delSp modSp mod">
        <pc:chgData name="Steve Shellhammer" userId="0e71f22d-ee3e-49c0-82ff-dbc290af8082" providerId="ADAL" clId="{33A9FF23-26C0-4D01-83A7-E86BC0558B8D}" dt="2023-05-02T15:20:23.193" v="193" actId="1076"/>
        <pc:sldMkLst>
          <pc:docMk/>
          <pc:sldMk cId="693098657" sldId="304"/>
        </pc:sldMkLst>
        <pc:picChg chg="mod">
          <ac:chgData name="Steve Shellhammer" userId="0e71f22d-ee3e-49c0-82ff-dbc290af8082" providerId="ADAL" clId="{33A9FF23-26C0-4D01-83A7-E86BC0558B8D}" dt="2023-05-02T15:20:23.193" v="193" actId="1076"/>
          <ac:picMkLst>
            <pc:docMk/>
            <pc:sldMk cId="693098657" sldId="304"/>
            <ac:picMk id="3" creationId="{5AF89CAD-55B1-C6EF-3909-300DD31B77C3}"/>
          </ac:picMkLst>
        </pc:picChg>
        <pc:picChg chg="del">
          <ac:chgData name="Steve Shellhammer" userId="0e71f22d-ee3e-49c0-82ff-dbc290af8082" providerId="ADAL" clId="{33A9FF23-26C0-4D01-83A7-E86BC0558B8D}" dt="2023-05-02T15:19:41.118" v="188" actId="478"/>
          <ac:picMkLst>
            <pc:docMk/>
            <pc:sldMk cId="693098657" sldId="304"/>
            <ac:picMk id="8" creationId="{CBF25BC4-44B4-9542-39DC-07611504D6C1}"/>
          </ac:picMkLst>
        </pc:picChg>
      </pc:sldChg>
      <pc:sldChg chg="modSp mod">
        <pc:chgData name="Steve Shellhammer" userId="0e71f22d-ee3e-49c0-82ff-dbc290af8082" providerId="ADAL" clId="{33A9FF23-26C0-4D01-83A7-E86BC0558B8D}" dt="2023-05-02T15:15:40.974" v="62" actId="20577"/>
        <pc:sldMkLst>
          <pc:docMk/>
          <pc:sldMk cId="4128314619" sldId="308"/>
        </pc:sldMkLst>
        <pc:spChg chg="mod">
          <ac:chgData name="Steve Shellhammer" userId="0e71f22d-ee3e-49c0-82ff-dbc290af8082" providerId="ADAL" clId="{33A9FF23-26C0-4D01-83A7-E86BC0558B8D}" dt="2023-05-02T15:14:39.602" v="32" actId="404"/>
          <ac:spMkLst>
            <pc:docMk/>
            <pc:sldMk cId="4128314619" sldId="308"/>
            <ac:spMk id="2" creationId="{47976F7E-5EDB-4C8F-8637-2943F13D670B}"/>
          </ac:spMkLst>
        </pc:spChg>
        <pc:spChg chg="mod">
          <ac:chgData name="Steve Shellhammer" userId="0e71f22d-ee3e-49c0-82ff-dbc290af8082" providerId="ADAL" clId="{33A9FF23-26C0-4D01-83A7-E86BC0558B8D}" dt="2023-05-02T15:15:40.974" v="62" actId="20577"/>
          <ac:spMkLst>
            <pc:docMk/>
            <pc:sldMk cId="4128314619" sldId="308"/>
            <ac:spMk id="3" creationId="{8BBBC4AA-EA3F-44E3-87C3-BB61A4248108}"/>
          </ac:spMkLst>
        </pc:spChg>
      </pc:sldChg>
      <pc:sldChg chg="modSp mod ord">
        <pc:chgData name="Steve Shellhammer" userId="0e71f22d-ee3e-49c0-82ff-dbc290af8082" providerId="ADAL" clId="{33A9FF23-26C0-4D01-83A7-E86BC0558B8D}" dt="2023-05-02T15:18:28.862" v="99" actId="20577"/>
        <pc:sldMkLst>
          <pc:docMk/>
          <pc:sldMk cId="2656952912" sldId="311"/>
        </pc:sldMkLst>
        <pc:spChg chg="mod">
          <ac:chgData name="Steve Shellhammer" userId="0e71f22d-ee3e-49c0-82ff-dbc290af8082" providerId="ADAL" clId="{33A9FF23-26C0-4D01-83A7-E86BC0558B8D}" dt="2023-05-02T15:17:33.999" v="85" actId="14100"/>
          <ac:spMkLst>
            <pc:docMk/>
            <pc:sldMk cId="2656952912" sldId="311"/>
            <ac:spMk id="2" creationId="{5FC8A5C4-9BFF-4AF4-8194-597D8E40979A}"/>
          </ac:spMkLst>
        </pc:spChg>
        <pc:spChg chg="mod">
          <ac:chgData name="Steve Shellhammer" userId="0e71f22d-ee3e-49c0-82ff-dbc290af8082" providerId="ADAL" clId="{33A9FF23-26C0-4D01-83A7-E86BC0558B8D}" dt="2023-05-02T15:18:28.862" v="99" actId="20577"/>
          <ac:spMkLst>
            <pc:docMk/>
            <pc:sldMk cId="2656952912" sldId="311"/>
            <ac:spMk id="3" creationId="{61F6C788-0F19-4E1C-8C02-C318B19B3F97}"/>
          </ac:spMkLst>
        </pc:spChg>
      </pc:sldChg>
      <pc:sldChg chg="modSp mod">
        <pc:chgData name="Steve Shellhammer" userId="0e71f22d-ee3e-49c0-82ff-dbc290af8082" providerId="ADAL" clId="{33A9FF23-26C0-4D01-83A7-E86BC0558B8D}" dt="2023-05-02T15:19:35.609" v="187" actId="20577"/>
        <pc:sldMkLst>
          <pc:docMk/>
          <pc:sldMk cId="3685603420" sldId="313"/>
        </pc:sldMkLst>
        <pc:spChg chg="mod">
          <ac:chgData name="Steve Shellhammer" userId="0e71f22d-ee3e-49c0-82ff-dbc290af8082" providerId="ADAL" clId="{33A9FF23-26C0-4D01-83A7-E86BC0558B8D}" dt="2023-05-02T15:19:35.609" v="187" actId="20577"/>
          <ac:spMkLst>
            <pc:docMk/>
            <pc:sldMk cId="3685603420" sldId="313"/>
            <ac:spMk id="3" creationId="{00ECBD66-7829-4FC5-A0DC-BB47AEB85123}"/>
          </ac:spMkLst>
        </pc:spChg>
      </pc:sldChg>
      <pc:sldChg chg="modSp mod">
        <pc:chgData name="Steve Shellhammer" userId="0e71f22d-ee3e-49c0-82ff-dbc290af8082" providerId="ADAL" clId="{33A9FF23-26C0-4D01-83A7-E86BC0558B8D}" dt="2023-05-02T15:16:56.644" v="69" actId="11"/>
        <pc:sldMkLst>
          <pc:docMk/>
          <pc:sldMk cId="1602415531" sldId="314"/>
        </pc:sldMkLst>
        <pc:spChg chg="mod">
          <ac:chgData name="Steve Shellhammer" userId="0e71f22d-ee3e-49c0-82ff-dbc290af8082" providerId="ADAL" clId="{33A9FF23-26C0-4D01-83A7-E86BC0558B8D}" dt="2023-05-02T15:16:56.644" v="69" actId="11"/>
          <ac:spMkLst>
            <pc:docMk/>
            <pc:sldMk cId="1602415531" sldId="314"/>
            <ac:spMk id="3" creationId="{E0C3A0E1-CF1F-48EF-81E8-F9ED83CD6C9B}"/>
          </ac:spMkLst>
        </pc:spChg>
      </pc:sldChg>
      <pc:sldChg chg="modSp new mod">
        <pc:chgData name="Steve Shellhammer" userId="0e71f22d-ee3e-49c0-82ff-dbc290af8082" providerId="ADAL" clId="{33A9FF23-26C0-4D01-83A7-E86BC0558B8D}" dt="2023-05-02T15:22:21.128" v="511" actId="20577"/>
        <pc:sldMkLst>
          <pc:docMk/>
          <pc:sldMk cId="2413815434" sldId="315"/>
        </pc:sldMkLst>
        <pc:spChg chg="mod">
          <ac:chgData name="Steve Shellhammer" userId="0e71f22d-ee3e-49c0-82ff-dbc290af8082" providerId="ADAL" clId="{33A9FF23-26C0-4D01-83A7-E86BC0558B8D}" dt="2023-05-02T15:20:33.102" v="219" actId="20577"/>
          <ac:spMkLst>
            <pc:docMk/>
            <pc:sldMk cId="2413815434" sldId="315"/>
            <ac:spMk id="2" creationId="{1485E43D-F4B2-7DC8-477A-6488912A7EE7}"/>
          </ac:spMkLst>
        </pc:spChg>
        <pc:spChg chg="mod">
          <ac:chgData name="Steve Shellhammer" userId="0e71f22d-ee3e-49c0-82ff-dbc290af8082" providerId="ADAL" clId="{33A9FF23-26C0-4D01-83A7-E86BC0558B8D}" dt="2023-05-02T15:22:21.128" v="511" actId="20577"/>
          <ac:spMkLst>
            <pc:docMk/>
            <pc:sldMk cId="2413815434" sldId="315"/>
            <ac:spMk id="3" creationId="{B94B127E-ADAA-8BA8-1F79-B398D26D464A}"/>
          </ac:spMkLst>
        </pc:spChg>
      </pc:sldChg>
      <pc:sldMasterChg chg="modSp mod">
        <pc:chgData name="Steve Shellhammer" userId="0e71f22d-ee3e-49c0-82ff-dbc290af8082" providerId="ADAL" clId="{33A9FF23-26C0-4D01-83A7-E86BC0558B8D}" dt="2023-05-02T15:35:28.544" v="513" actId="20577"/>
        <pc:sldMasterMkLst>
          <pc:docMk/>
          <pc:sldMasterMk cId="0" sldId="2147483648"/>
        </pc:sldMasterMkLst>
        <pc:spChg chg="mod">
          <ac:chgData name="Steve Shellhammer" userId="0e71f22d-ee3e-49c0-82ff-dbc290af8082" providerId="ADAL" clId="{33A9FF23-26C0-4D01-83A7-E86BC0558B8D}" dt="2023-05-02T15:35:28.544" v="513" actId="20577"/>
          <ac:spMkLst>
            <pc:docMk/>
            <pc:sldMasterMk cId="0" sldId="2147483648"/>
            <ac:spMk id="10" creationId="{00000000-0000-0000-0000-000000000000}"/>
          </ac:spMkLst>
        </pc:spChg>
      </pc:sldMasterChg>
    </pc:docChg>
  </pc:docChgLst>
  <pc:docChgLst>
    <pc:chgData name="Steve Shellhammer" userId="0e71f22d-ee3e-49c0-82ff-dbc290af8082" providerId="ADAL" clId="{178A20D1-50C5-4360-A9A2-A4F70A812023}"/>
    <pc:docChg chg="undo custSel addSld delSld modSld modMainMaster">
      <pc:chgData name="Steve Shellhammer" userId="0e71f22d-ee3e-49c0-82ff-dbc290af8082" providerId="ADAL" clId="{178A20D1-50C5-4360-A9A2-A4F70A812023}" dt="2023-01-02T20:57:14.451" v="928" actId="6549"/>
      <pc:docMkLst>
        <pc:docMk/>
      </pc:docMkLst>
      <pc:sldChg chg="modSp mod">
        <pc:chgData name="Steve Shellhammer" userId="0e71f22d-ee3e-49c0-82ff-dbc290af8082" providerId="ADAL" clId="{178A20D1-50C5-4360-A9A2-A4F70A812023}" dt="2023-01-02T18:43:12.767" v="26" actId="20577"/>
        <pc:sldMkLst>
          <pc:docMk/>
          <pc:sldMk cId="0" sldId="256"/>
        </pc:sldMkLst>
        <pc:spChg chg="mod">
          <ac:chgData name="Steve Shellhammer" userId="0e71f22d-ee3e-49c0-82ff-dbc290af8082" providerId="ADAL" clId="{178A20D1-50C5-4360-A9A2-A4F70A812023}" dt="2023-01-02T18:40:03.757" v="16" actId="20577"/>
          <ac:spMkLst>
            <pc:docMk/>
            <pc:sldMk cId="0" sldId="256"/>
            <ac:spMk id="3073" creationId="{00000000-0000-0000-0000-000000000000}"/>
          </ac:spMkLst>
        </pc:spChg>
        <pc:spChg chg="mod">
          <ac:chgData name="Steve Shellhammer" userId="0e71f22d-ee3e-49c0-82ff-dbc290af8082" providerId="ADAL" clId="{178A20D1-50C5-4360-A9A2-A4F70A812023}" dt="2023-01-02T18:43:12.767" v="26" actId="20577"/>
          <ac:spMkLst>
            <pc:docMk/>
            <pc:sldMk cId="0" sldId="256"/>
            <ac:spMk id="3074" creationId="{00000000-0000-0000-0000-000000000000}"/>
          </ac:spMkLst>
        </pc:spChg>
      </pc:sldChg>
      <pc:sldChg chg="modSp mod">
        <pc:chgData name="Steve Shellhammer" userId="0e71f22d-ee3e-49c0-82ff-dbc290af8082" providerId="ADAL" clId="{178A20D1-50C5-4360-A9A2-A4F70A812023}" dt="2023-01-02T19:03:14.628" v="28" actId="20577"/>
        <pc:sldMkLst>
          <pc:docMk/>
          <pc:sldMk cId="3731895628" sldId="264"/>
        </pc:sldMkLst>
        <pc:spChg chg="mod">
          <ac:chgData name="Steve Shellhammer" userId="0e71f22d-ee3e-49c0-82ff-dbc290af8082" providerId="ADAL" clId="{178A20D1-50C5-4360-A9A2-A4F70A812023}" dt="2023-01-02T19:03:14.628" v="28" actId="20577"/>
          <ac:spMkLst>
            <pc:docMk/>
            <pc:sldMk cId="3731895628" sldId="264"/>
            <ac:spMk id="3" creationId="{00000000-0000-0000-0000-000000000000}"/>
          </ac:spMkLst>
        </pc:spChg>
      </pc:sldChg>
      <pc:sldChg chg="modSp mod">
        <pc:chgData name="Steve Shellhammer" userId="0e71f22d-ee3e-49c0-82ff-dbc290af8082" providerId="ADAL" clId="{178A20D1-50C5-4360-A9A2-A4F70A812023}" dt="2023-01-02T20:57:14.451" v="928" actId="6549"/>
        <pc:sldMkLst>
          <pc:docMk/>
          <pc:sldMk cId="2073173423" sldId="298"/>
        </pc:sldMkLst>
        <pc:spChg chg="mod">
          <ac:chgData name="Steve Shellhammer" userId="0e71f22d-ee3e-49c0-82ff-dbc290af8082" providerId="ADAL" clId="{178A20D1-50C5-4360-A9A2-A4F70A812023}" dt="2023-01-02T20:51:17.246" v="372" actId="14100"/>
          <ac:spMkLst>
            <pc:docMk/>
            <pc:sldMk cId="2073173423" sldId="298"/>
            <ac:spMk id="2" creationId="{6BDE5E84-55F9-4669-95B1-3F9646890394}"/>
          </ac:spMkLst>
        </pc:spChg>
        <pc:spChg chg="mod">
          <ac:chgData name="Steve Shellhammer" userId="0e71f22d-ee3e-49c0-82ff-dbc290af8082" providerId="ADAL" clId="{178A20D1-50C5-4360-A9A2-A4F70A812023}" dt="2023-01-02T20:57:14.451" v="928" actId="6549"/>
          <ac:spMkLst>
            <pc:docMk/>
            <pc:sldMk cId="2073173423" sldId="298"/>
            <ac:spMk id="3" creationId="{0879F695-B16A-4FC9-BD55-E2608AFB30AD}"/>
          </ac:spMkLst>
        </pc:spChg>
      </pc:sldChg>
      <pc:sldChg chg="delSp modSp mod">
        <pc:chgData name="Steve Shellhammer" userId="0e71f22d-ee3e-49c0-82ff-dbc290af8082" providerId="ADAL" clId="{178A20D1-50C5-4360-A9A2-A4F70A812023}" dt="2023-01-02T20:56:52.898" v="927" actId="1076"/>
        <pc:sldMkLst>
          <pc:docMk/>
          <pc:sldMk cId="693098657" sldId="304"/>
        </pc:sldMkLst>
        <pc:picChg chg="mod">
          <ac:chgData name="Steve Shellhammer" userId="0e71f22d-ee3e-49c0-82ff-dbc290af8082" providerId="ADAL" clId="{178A20D1-50C5-4360-A9A2-A4F70A812023}" dt="2023-01-02T20:56:52.898" v="927" actId="1076"/>
          <ac:picMkLst>
            <pc:docMk/>
            <pc:sldMk cId="693098657" sldId="304"/>
            <ac:picMk id="3" creationId="{28DF1EE0-8234-42B0-8537-8C29C96EFED0}"/>
          </ac:picMkLst>
        </pc:picChg>
        <pc:picChg chg="del">
          <ac:chgData name="Steve Shellhammer" userId="0e71f22d-ee3e-49c0-82ff-dbc290af8082" providerId="ADAL" clId="{178A20D1-50C5-4360-A9A2-A4F70A812023}" dt="2023-01-02T20:54:25.834" v="702" actId="478"/>
          <ac:picMkLst>
            <pc:docMk/>
            <pc:sldMk cId="693098657" sldId="304"/>
            <ac:picMk id="7" creationId="{C9B54A77-F186-4465-9A5E-61B5D9CA870D}"/>
          </ac:picMkLst>
        </pc:picChg>
      </pc:sldChg>
      <pc:sldChg chg="modSp mod">
        <pc:chgData name="Steve Shellhammer" userId="0e71f22d-ee3e-49c0-82ff-dbc290af8082" providerId="ADAL" clId="{178A20D1-50C5-4360-A9A2-A4F70A812023}" dt="2023-01-02T20:49:28.472" v="358" actId="404"/>
        <pc:sldMkLst>
          <pc:docMk/>
          <pc:sldMk cId="4128314619" sldId="308"/>
        </pc:sldMkLst>
        <pc:spChg chg="mod">
          <ac:chgData name="Steve Shellhammer" userId="0e71f22d-ee3e-49c0-82ff-dbc290af8082" providerId="ADAL" clId="{178A20D1-50C5-4360-A9A2-A4F70A812023}" dt="2023-01-02T20:48:31.664" v="319" actId="14100"/>
          <ac:spMkLst>
            <pc:docMk/>
            <pc:sldMk cId="4128314619" sldId="308"/>
            <ac:spMk id="2" creationId="{47976F7E-5EDB-4C8F-8637-2943F13D670B}"/>
          </ac:spMkLst>
        </pc:spChg>
        <pc:spChg chg="mod">
          <ac:chgData name="Steve Shellhammer" userId="0e71f22d-ee3e-49c0-82ff-dbc290af8082" providerId="ADAL" clId="{178A20D1-50C5-4360-A9A2-A4F70A812023}" dt="2023-01-02T20:49:28.472" v="358" actId="404"/>
          <ac:spMkLst>
            <pc:docMk/>
            <pc:sldMk cId="4128314619" sldId="308"/>
            <ac:spMk id="3" creationId="{8BBBC4AA-EA3F-44E3-87C3-BB61A4248108}"/>
          </ac:spMkLst>
        </pc:spChg>
      </pc:sldChg>
      <pc:sldChg chg="del">
        <pc:chgData name="Steve Shellhammer" userId="0e71f22d-ee3e-49c0-82ff-dbc290af8082" providerId="ADAL" clId="{178A20D1-50C5-4360-A9A2-A4F70A812023}" dt="2023-01-02T20:56:08.905" v="925" actId="47"/>
        <pc:sldMkLst>
          <pc:docMk/>
          <pc:sldMk cId="1845010878" sldId="309"/>
        </pc:sldMkLst>
      </pc:sldChg>
      <pc:sldChg chg="del">
        <pc:chgData name="Steve Shellhammer" userId="0e71f22d-ee3e-49c0-82ff-dbc290af8082" providerId="ADAL" clId="{178A20D1-50C5-4360-A9A2-A4F70A812023}" dt="2023-01-02T20:56:08.905" v="925" actId="47"/>
        <pc:sldMkLst>
          <pc:docMk/>
          <pc:sldMk cId="199674075" sldId="310"/>
        </pc:sldMkLst>
      </pc:sldChg>
      <pc:sldChg chg="addSp modSp mod">
        <pc:chgData name="Steve Shellhammer" userId="0e71f22d-ee3e-49c0-82ff-dbc290af8082" providerId="ADAL" clId="{178A20D1-50C5-4360-A9A2-A4F70A812023}" dt="2023-01-02T20:50:04.629" v="371" actId="403"/>
        <pc:sldMkLst>
          <pc:docMk/>
          <pc:sldMk cId="2656952912" sldId="311"/>
        </pc:sldMkLst>
        <pc:spChg chg="add mod">
          <ac:chgData name="Steve Shellhammer" userId="0e71f22d-ee3e-49c0-82ff-dbc290af8082" providerId="ADAL" clId="{178A20D1-50C5-4360-A9A2-A4F70A812023}" dt="2023-01-02T20:50:04.629" v="371" actId="403"/>
          <ac:spMkLst>
            <pc:docMk/>
            <pc:sldMk cId="2656952912" sldId="311"/>
            <ac:spMk id="7" creationId="{D0B9F7C4-A4A7-431B-9660-0AE58453AEE5}"/>
          </ac:spMkLst>
        </pc:spChg>
      </pc:sldChg>
      <pc:sldChg chg="addSp delSp modSp new mod">
        <pc:chgData name="Steve Shellhammer" userId="0e71f22d-ee3e-49c0-82ff-dbc290af8082" providerId="ADAL" clId="{178A20D1-50C5-4360-A9A2-A4F70A812023}" dt="2023-01-02T20:48:00.903" v="288" actId="20577"/>
        <pc:sldMkLst>
          <pc:docMk/>
          <pc:sldMk cId="80739226" sldId="312"/>
        </pc:sldMkLst>
        <pc:spChg chg="mod">
          <ac:chgData name="Steve Shellhammer" userId="0e71f22d-ee3e-49c0-82ff-dbc290af8082" providerId="ADAL" clId="{178A20D1-50C5-4360-A9A2-A4F70A812023}" dt="2023-01-02T20:41:50.808" v="53" actId="20577"/>
          <ac:spMkLst>
            <pc:docMk/>
            <pc:sldMk cId="80739226" sldId="312"/>
            <ac:spMk id="2" creationId="{0D634C6F-A3C2-4901-B0C9-0630E0486B1A}"/>
          </ac:spMkLst>
        </pc:spChg>
        <pc:spChg chg="del">
          <ac:chgData name="Steve Shellhammer" userId="0e71f22d-ee3e-49c0-82ff-dbc290af8082" providerId="ADAL" clId="{178A20D1-50C5-4360-A9A2-A4F70A812023}" dt="2023-01-02T20:42:18.049" v="54" actId="3680"/>
          <ac:spMkLst>
            <pc:docMk/>
            <pc:sldMk cId="80739226" sldId="312"/>
            <ac:spMk id="3" creationId="{24E5B60B-657C-4FB3-8043-297439158C9A}"/>
          </ac:spMkLst>
        </pc:spChg>
        <pc:graphicFrameChg chg="add mod ord modGraphic">
          <ac:chgData name="Steve Shellhammer" userId="0e71f22d-ee3e-49c0-82ff-dbc290af8082" providerId="ADAL" clId="{178A20D1-50C5-4360-A9A2-A4F70A812023}" dt="2023-01-02T20:48:00.903" v="288"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178A20D1-50C5-4360-A9A2-A4F70A812023}" dt="2023-01-02T20:55:55.907" v="924" actId="14100"/>
        <pc:sldMkLst>
          <pc:docMk/>
          <pc:sldMk cId="3685603420" sldId="313"/>
        </pc:sldMkLst>
        <pc:spChg chg="mod">
          <ac:chgData name="Steve Shellhammer" userId="0e71f22d-ee3e-49c0-82ff-dbc290af8082" providerId="ADAL" clId="{178A20D1-50C5-4360-A9A2-A4F70A812023}" dt="2023-01-02T20:55:55.907" v="924" actId="14100"/>
          <ac:spMkLst>
            <pc:docMk/>
            <pc:sldMk cId="3685603420" sldId="313"/>
            <ac:spMk id="2" creationId="{8D647416-7B90-4E0E-8796-4BBB6DB4243A}"/>
          </ac:spMkLst>
        </pc:spChg>
        <pc:spChg chg="mod">
          <ac:chgData name="Steve Shellhammer" userId="0e71f22d-ee3e-49c0-82ff-dbc290af8082" providerId="ADAL" clId="{178A20D1-50C5-4360-A9A2-A4F70A812023}" dt="2023-01-02T20:55:41.671" v="921" actId="20577"/>
          <ac:spMkLst>
            <pc:docMk/>
            <pc:sldMk cId="3685603420" sldId="313"/>
            <ac:spMk id="3" creationId="{00ECBD66-7829-4FC5-A0DC-BB47AEB85123}"/>
          </ac:spMkLst>
        </pc:spChg>
      </pc:sldChg>
      <pc:sldMasterChg chg="modSp mod">
        <pc:chgData name="Steve Shellhammer" userId="0e71f22d-ee3e-49c0-82ff-dbc290af8082" providerId="ADAL" clId="{178A20D1-50C5-4360-A9A2-A4F70A812023}" dt="2023-01-02T18:39:34.666" v="7" actId="20577"/>
        <pc:sldMasterMkLst>
          <pc:docMk/>
          <pc:sldMasterMk cId="0" sldId="2147483648"/>
        </pc:sldMasterMkLst>
        <pc:spChg chg="mod">
          <ac:chgData name="Steve Shellhammer" userId="0e71f22d-ee3e-49c0-82ff-dbc290af8082" providerId="ADAL" clId="{178A20D1-50C5-4360-A9A2-A4F70A812023}" dt="2023-01-02T18:39:34.666"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B7C59928-1B96-4E64-90B2-8166F5E41D9F}"/>
    <pc:docChg chg="custSel addSld delSld modSld modMainMaster">
      <pc:chgData name="Steve Shellhammer" userId="0e71f22d-ee3e-49c0-82ff-dbc290af8082" providerId="ADAL" clId="{B7C59928-1B96-4E64-90B2-8166F5E41D9F}" dt="2024-01-02T20:11:30.653" v="485" actId="1076"/>
      <pc:docMkLst>
        <pc:docMk/>
      </pc:docMkLst>
      <pc:sldChg chg="modSp mod">
        <pc:chgData name="Steve Shellhammer" userId="0e71f22d-ee3e-49c0-82ff-dbc290af8082" providerId="ADAL" clId="{B7C59928-1B96-4E64-90B2-8166F5E41D9F}" dt="2024-01-02T20:08:55.312" v="480" actId="6549"/>
        <pc:sldMkLst>
          <pc:docMk/>
          <pc:sldMk cId="0" sldId="256"/>
        </pc:sldMkLst>
        <pc:spChg chg="mod">
          <ac:chgData name="Steve Shellhammer" userId="0e71f22d-ee3e-49c0-82ff-dbc290af8082" providerId="ADAL" clId="{B7C59928-1B96-4E64-90B2-8166F5E41D9F}" dt="2023-12-21T00:28:23.601" v="10" actId="20577"/>
          <ac:spMkLst>
            <pc:docMk/>
            <pc:sldMk cId="0" sldId="256"/>
            <ac:spMk id="3073" creationId="{00000000-0000-0000-0000-000000000000}"/>
          </ac:spMkLst>
        </pc:spChg>
        <pc:spChg chg="mod">
          <ac:chgData name="Steve Shellhammer" userId="0e71f22d-ee3e-49c0-82ff-dbc290af8082" providerId="ADAL" clId="{B7C59928-1B96-4E64-90B2-8166F5E41D9F}" dt="2024-01-02T20:08:55.312" v="480" actId="6549"/>
          <ac:spMkLst>
            <pc:docMk/>
            <pc:sldMk cId="0" sldId="256"/>
            <ac:spMk id="3074" creationId="{00000000-0000-0000-0000-000000000000}"/>
          </ac:spMkLst>
        </pc:spChg>
      </pc:sldChg>
      <pc:sldChg chg="modSp mod">
        <pc:chgData name="Steve Shellhammer" userId="0e71f22d-ee3e-49c0-82ff-dbc290af8082" providerId="ADAL" clId="{B7C59928-1B96-4E64-90B2-8166F5E41D9F}" dt="2023-12-21T00:30:48.809" v="31" actId="20577"/>
        <pc:sldMkLst>
          <pc:docMk/>
          <pc:sldMk cId="3731895628" sldId="264"/>
        </pc:sldMkLst>
        <pc:spChg chg="mod">
          <ac:chgData name="Steve Shellhammer" userId="0e71f22d-ee3e-49c0-82ff-dbc290af8082" providerId="ADAL" clId="{B7C59928-1B96-4E64-90B2-8166F5E41D9F}" dt="2023-12-21T00:30:48.809" v="31" actId="20577"/>
          <ac:spMkLst>
            <pc:docMk/>
            <pc:sldMk cId="3731895628" sldId="264"/>
            <ac:spMk id="3" creationId="{00000000-0000-0000-0000-000000000000}"/>
          </ac:spMkLst>
        </pc:spChg>
      </pc:sldChg>
      <pc:sldChg chg="delSp modSp mod">
        <pc:chgData name="Steve Shellhammer" userId="0e71f22d-ee3e-49c0-82ff-dbc290af8082" providerId="ADAL" clId="{B7C59928-1B96-4E64-90B2-8166F5E41D9F}" dt="2024-01-02T20:11:30.653" v="485" actId="1076"/>
        <pc:sldMkLst>
          <pc:docMk/>
          <pc:sldMk cId="693098657" sldId="304"/>
        </pc:sldMkLst>
        <pc:picChg chg="mod">
          <ac:chgData name="Steve Shellhammer" userId="0e71f22d-ee3e-49c0-82ff-dbc290af8082" providerId="ADAL" clId="{B7C59928-1B96-4E64-90B2-8166F5E41D9F}" dt="2024-01-02T20:11:30.653" v="485" actId="1076"/>
          <ac:picMkLst>
            <pc:docMk/>
            <pc:sldMk cId="693098657" sldId="304"/>
            <ac:picMk id="3" creationId="{326D95BB-EABB-B279-3DC7-2E7B0975BF20}"/>
          </ac:picMkLst>
        </pc:picChg>
        <pc:picChg chg="del">
          <ac:chgData name="Steve Shellhammer" userId="0e71f22d-ee3e-49c0-82ff-dbc290af8082" providerId="ADAL" clId="{B7C59928-1B96-4E64-90B2-8166F5E41D9F}" dt="2023-12-21T00:44:43.083" v="470" actId="478"/>
          <ac:picMkLst>
            <pc:docMk/>
            <pc:sldMk cId="693098657" sldId="304"/>
            <ac:picMk id="3" creationId="{5AF89CAD-55B1-C6EF-3909-300DD31B77C3}"/>
          </ac:picMkLst>
        </pc:picChg>
        <pc:picChg chg="del mod">
          <ac:chgData name="Steve Shellhammer" userId="0e71f22d-ee3e-49c0-82ff-dbc290af8082" providerId="ADAL" clId="{B7C59928-1B96-4E64-90B2-8166F5E41D9F}" dt="2024-01-02T20:10:53.038" v="482" actId="478"/>
          <ac:picMkLst>
            <pc:docMk/>
            <pc:sldMk cId="693098657" sldId="304"/>
            <ac:picMk id="7" creationId="{FBE057CB-ED55-3841-5452-D13B590FF558}"/>
          </ac:picMkLst>
        </pc:picChg>
      </pc:sldChg>
      <pc:sldChg chg="modSp mod">
        <pc:chgData name="Steve Shellhammer" userId="0e71f22d-ee3e-49c0-82ff-dbc290af8082" providerId="ADAL" clId="{B7C59928-1B96-4E64-90B2-8166F5E41D9F}" dt="2023-12-21T00:32:02.200" v="76" actId="20577"/>
        <pc:sldMkLst>
          <pc:docMk/>
          <pc:sldMk cId="4128314619" sldId="308"/>
        </pc:sldMkLst>
        <pc:spChg chg="mod">
          <ac:chgData name="Steve Shellhammer" userId="0e71f22d-ee3e-49c0-82ff-dbc290af8082" providerId="ADAL" clId="{B7C59928-1B96-4E64-90B2-8166F5E41D9F}" dt="2023-12-21T00:31:27.734" v="64" actId="20577"/>
          <ac:spMkLst>
            <pc:docMk/>
            <pc:sldMk cId="4128314619" sldId="308"/>
            <ac:spMk id="2" creationId="{47976F7E-5EDB-4C8F-8637-2943F13D670B}"/>
          </ac:spMkLst>
        </pc:spChg>
        <pc:spChg chg="mod">
          <ac:chgData name="Steve Shellhammer" userId="0e71f22d-ee3e-49c0-82ff-dbc290af8082" providerId="ADAL" clId="{B7C59928-1B96-4E64-90B2-8166F5E41D9F}" dt="2023-12-21T00:32:02.200" v="76" actId="20577"/>
          <ac:spMkLst>
            <pc:docMk/>
            <pc:sldMk cId="4128314619" sldId="308"/>
            <ac:spMk id="3" creationId="{8BBBC4AA-EA3F-44E3-87C3-BB61A4248108}"/>
          </ac:spMkLst>
        </pc:spChg>
      </pc:sldChg>
      <pc:sldChg chg="del">
        <pc:chgData name="Steve Shellhammer" userId="0e71f22d-ee3e-49c0-82ff-dbc290af8082" providerId="ADAL" clId="{B7C59928-1B96-4E64-90B2-8166F5E41D9F}" dt="2023-12-21T00:32:40.514" v="85" actId="47"/>
        <pc:sldMkLst>
          <pc:docMk/>
          <pc:sldMk cId="2656952912" sldId="311"/>
        </pc:sldMkLst>
      </pc:sldChg>
      <pc:sldChg chg="modSp mod">
        <pc:chgData name="Steve Shellhammer" userId="0e71f22d-ee3e-49c0-82ff-dbc290af8082" providerId="ADAL" clId="{B7C59928-1B96-4E64-90B2-8166F5E41D9F}" dt="2023-12-21T00:31:17.603" v="55" actId="20577"/>
        <pc:sldMkLst>
          <pc:docMk/>
          <pc:sldMk cId="80739226" sldId="312"/>
        </pc:sldMkLst>
        <pc:graphicFrameChg chg="mod modGraphic">
          <ac:chgData name="Steve Shellhammer" userId="0e71f22d-ee3e-49c0-82ff-dbc290af8082" providerId="ADAL" clId="{B7C59928-1B96-4E64-90B2-8166F5E41D9F}" dt="2023-12-21T00:31:17.603" v="55" actId="20577"/>
          <ac:graphicFrameMkLst>
            <pc:docMk/>
            <pc:sldMk cId="80739226" sldId="312"/>
            <ac:graphicFrameMk id="7" creationId="{B5B7CB12-09D5-4CA9-9FC9-014EDD959C5A}"/>
          </ac:graphicFrameMkLst>
        </pc:graphicFrameChg>
      </pc:sldChg>
      <pc:sldChg chg="modSp mod">
        <pc:chgData name="Steve Shellhammer" userId="0e71f22d-ee3e-49c0-82ff-dbc290af8082" providerId="ADAL" clId="{B7C59928-1B96-4E64-90B2-8166F5E41D9F}" dt="2023-12-21T00:32:25.732" v="84" actId="20577"/>
        <pc:sldMkLst>
          <pc:docMk/>
          <pc:sldMk cId="3685603420" sldId="313"/>
        </pc:sldMkLst>
        <pc:spChg chg="mod">
          <ac:chgData name="Steve Shellhammer" userId="0e71f22d-ee3e-49c0-82ff-dbc290af8082" providerId="ADAL" clId="{B7C59928-1B96-4E64-90B2-8166F5E41D9F}" dt="2023-12-21T00:32:25.732" v="84" actId="20577"/>
          <ac:spMkLst>
            <pc:docMk/>
            <pc:sldMk cId="3685603420" sldId="313"/>
            <ac:spMk id="3" creationId="{00ECBD66-7829-4FC5-A0DC-BB47AEB85123}"/>
          </ac:spMkLst>
        </pc:spChg>
      </pc:sldChg>
      <pc:sldChg chg="del">
        <pc:chgData name="Steve Shellhammer" userId="0e71f22d-ee3e-49c0-82ff-dbc290af8082" providerId="ADAL" clId="{B7C59928-1B96-4E64-90B2-8166F5E41D9F}" dt="2023-12-21T00:32:40.514" v="85" actId="47"/>
        <pc:sldMkLst>
          <pc:docMk/>
          <pc:sldMk cId="1602415531" sldId="314"/>
        </pc:sldMkLst>
      </pc:sldChg>
      <pc:sldChg chg="modSp mod">
        <pc:chgData name="Steve Shellhammer" userId="0e71f22d-ee3e-49c0-82ff-dbc290af8082" providerId="ADAL" clId="{B7C59928-1B96-4E64-90B2-8166F5E41D9F}" dt="2024-01-02T20:10:41.982" v="481" actId="13926"/>
        <pc:sldMkLst>
          <pc:docMk/>
          <pc:sldMk cId="2413815434" sldId="315"/>
        </pc:sldMkLst>
        <pc:spChg chg="mod">
          <ac:chgData name="Steve Shellhammer" userId="0e71f22d-ee3e-49c0-82ff-dbc290af8082" providerId="ADAL" clId="{B7C59928-1B96-4E64-90B2-8166F5E41D9F}" dt="2024-01-02T20:10:41.982" v="481" actId="13926"/>
          <ac:spMkLst>
            <pc:docMk/>
            <pc:sldMk cId="2413815434" sldId="315"/>
            <ac:spMk id="3" creationId="{B94B127E-ADAA-8BA8-1F79-B398D26D464A}"/>
          </ac:spMkLst>
        </pc:spChg>
      </pc:sldChg>
      <pc:sldChg chg="modSp new mod">
        <pc:chgData name="Steve Shellhammer" userId="0e71f22d-ee3e-49c0-82ff-dbc290af8082" providerId="ADAL" clId="{B7C59928-1B96-4E64-90B2-8166F5E41D9F}" dt="2023-12-21T00:40:12.727" v="309" actId="20577"/>
        <pc:sldMkLst>
          <pc:docMk/>
          <pc:sldMk cId="188031885" sldId="316"/>
        </pc:sldMkLst>
        <pc:spChg chg="mod">
          <ac:chgData name="Steve Shellhammer" userId="0e71f22d-ee3e-49c0-82ff-dbc290af8082" providerId="ADAL" clId="{B7C59928-1B96-4E64-90B2-8166F5E41D9F}" dt="2023-12-21T00:33:00.098" v="99" actId="20577"/>
          <ac:spMkLst>
            <pc:docMk/>
            <pc:sldMk cId="188031885" sldId="316"/>
            <ac:spMk id="2" creationId="{20ABA726-C346-1E44-CE24-5F94BCBFB508}"/>
          </ac:spMkLst>
        </pc:spChg>
        <pc:spChg chg="mod">
          <ac:chgData name="Steve Shellhammer" userId="0e71f22d-ee3e-49c0-82ff-dbc290af8082" providerId="ADAL" clId="{B7C59928-1B96-4E64-90B2-8166F5E41D9F}" dt="2023-12-21T00:40:12.727" v="309" actId="20577"/>
          <ac:spMkLst>
            <pc:docMk/>
            <pc:sldMk cId="188031885" sldId="316"/>
            <ac:spMk id="3" creationId="{DF95C1EA-954D-208B-E139-13379EABE68A}"/>
          </ac:spMkLst>
        </pc:spChg>
      </pc:sldChg>
      <pc:sldMasterChg chg="modSp mod">
        <pc:chgData name="Steve Shellhammer" userId="0e71f22d-ee3e-49c0-82ff-dbc290af8082" providerId="ADAL" clId="{B7C59928-1B96-4E64-90B2-8166F5E41D9F}" dt="2024-01-02T20:08:43.984" v="476" actId="20577"/>
        <pc:sldMasterMkLst>
          <pc:docMk/>
          <pc:sldMasterMk cId="0" sldId="2147483648"/>
        </pc:sldMasterMkLst>
        <pc:spChg chg="mod">
          <ac:chgData name="Steve Shellhammer" userId="0e71f22d-ee3e-49c0-82ff-dbc290af8082" providerId="ADAL" clId="{B7C59928-1B96-4E64-90B2-8166F5E41D9F}" dt="2024-01-02T20:08:43.984" v="476"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D90B5EB-D0E0-4EC6-8D87-9871808A15A3}"/>
    <pc:docChg chg="custSel addSld modSld modMainMaster">
      <pc:chgData name="Steve Shellhammer" userId="0e71f22d-ee3e-49c0-82ff-dbc290af8082" providerId="ADAL" clId="{6D90B5EB-D0E0-4EC6-8D87-9871808A15A3}" dt="2024-01-05T19:53:29.134" v="330" actId="20577"/>
      <pc:docMkLst>
        <pc:docMk/>
      </pc:docMkLst>
      <pc:sldChg chg="modSp mod">
        <pc:chgData name="Steve Shellhammer" userId="0e71f22d-ee3e-49c0-82ff-dbc290af8082" providerId="ADAL" clId="{6D90B5EB-D0E0-4EC6-8D87-9871808A15A3}" dt="2024-01-05T19:50:44.397" v="3" actId="6549"/>
        <pc:sldMkLst>
          <pc:docMk/>
          <pc:sldMk cId="0" sldId="256"/>
        </pc:sldMkLst>
        <pc:spChg chg="mod">
          <ac:chgData name="Steve Shellhammer" userId="0e71f22d-ee3e-49c0-82ff-dbc290af8082" providerId="ADAL" clId="{6D90B5EB-D0E0-4EC6-8D87-9871808A15A3}" dt="2024-01-05T19:50:44.397" v="3" actId="6549"/>
          <ac:spMkLst>
            <pc:docMk/>
            <pc:sldMk cId="0" sldId="256"/>
            <ac:spMk id="3074" creationId="{00000000-0000-0000-0000-000000000000}"/>
          </ac:spMkLst>
        </pc:spChg>
      </pc:sldChg>
      <pc:sldChg chg="modSp new mod">
        <pc:chgData name="Steve Shellhammer" userId="0e71f22d-ee3e-49c0-82ff-dbc290af8082" providerId="ADAL" clId="{6D90B5EB-D0E0-4EC6-8D87-9871808A15A3}" dt="2024-01-05T19:53:29.134" v="330" actId="20577"/>
        <pc:sldMkLst>
          <pc:docMk/>
          <pc:sldMk cId="1267447614" sldId="317"/>
        </pc:sldMkLst>
        <pc:spChg chg="mod">
          <ac:chgData name="Steve Shellhammer" userId="0e71f22d-ee3e-49c0-82ff-dbc290af8082" providerId="ADAL" clId="{6D90B5EB-D0E0-4EC6-8D87-9871808A15A3}" dt="2024-01-05T19:51:04.626" v="19" actId="20577"/>
          <ac:spMkLst>
            <pc:docMk/>
            <pc:sldMk cId="1267447614" sldId="317"/>
            <ac:spMk id="2" creationId="{AA60232B-A2EC-79D0-E6C8-90FED85CD263}"/>
          </ac:spMkLst>
        </pc:spChg>
        <pc:spChg chg="mod">
          <ac:chgData name="Steve Shellhammer" userId="0e71f22d-ee3e-49c0-82ff-dbc290af8082" providerId="ADAL" clId="{6D90B5EB-D0E0-4EC6-8D87-9871808A15A3}" dt="2024-01-05T19:53:29.134" v="330" actId="20577"/>
          <ac:spMkLst>
            <pc:docMk/>
            <pc:sldMk cId="1267447614" sldId="317"/>
            <ac:spMk id="3" creationId="{E09D1C40-6751-79CB-8E4B-99F1BAFA2DCD}"/>
          </ac:spMkLst>
        </pc:spChg>
      </pc:sldChg>
      <pc:sldMasterChg chg="modSp mod">
        <pc:chgData name="Steve Shellhammer" userId="0e71f22d-ee3e-49c0-82ff-dbc290af8082" providerId="ADAL" clId="{6D90B5EB-D0E0-4EC6-8D87-9871808A15A3}" dt="2024-01-05T19:50:36.857" v="1" actId="6549"/>
        <pc:sldMasterMkLst>
          <pc:docMk/>
          <pc:sldMasterMk cId="0" sldId="2147483648"/>
        </pc:sldMasterMkLst>
        <pc:spChg chg="mod">
          <ac:chgData name="Steve Shellhammer" userId="0e71f22d-ee3e-49c0-82ff-dbc290af8082" providerId="ADAL" clId="{6D90B5EB-D0E0-4EC6-8D87-9871808A15A3}" dt="2024-01-05T19:50:36.857" v="1" actId="6549"/>
          <ac:spMkLst>
            <pc:docMk/>
            <pc:sldMasterMk cId="0" sldId="2147483648"/>
            <ac:spMk id="10" creationId="{00000000-0000-0000-0000-000000000000}"/>
          </ac:spMkLst>
        </pc:spChg>
      </pc:sldMasterChg>
    </pc:docChg>
  </pc:docChgLst>
  <pc:docChgLst>
    <pc:chgData name="Steve Shellhammer" userId="0e71f22d-ee3e-49c0-82ff-dbc290af8082" providerId="ADAL" clId="{D78923CA-8CCE-4993-9C51-F366D79B4C62}"/>
    <pc:docChg chg="custSel delSld modSld modMainMaster">
      <pc:chgData name="Steve Shellhammer" userId="0e71f22d-ee3e-49c0-82ff-dbc290af8082" providerId="ADAL" clId="{D78923CA-8CCE-4993-9C51-F366D79B4C62}" dt="2023-03-07T23:04:51.581" v="384" actId="20577"/>
      <pc:docMkLst>
        <pc:docMk/>
      </pc:docMkLst>
      <pc:sldChg chg="modSp mod">
        <pc:chgData name="Steve Shellhammer" userId="0e71f22d-ee3e-49c0-82ff-dbc290af8082" providerId="ADAL" clId="{D78923CA-8CCE-4993-9C51-F366D79B4C62}" dt="2023-03-07T23:04:51.581" v="384" actId="20577"/>
        <pc:sldMkLst>
          <pc:docMk/>
          <pc:sldMk cId="0" sldId="256"/>
        </pc:sldMkLst>
        <pc:spChg chg="mod">
          <ac:chgData name="Steve Shellhammer" userId="0e71f22d-ee3e-49c0-82ff-dbc290af8082" providerId="ADAL" clId="{D78923CA-8CCE-4993-9C51-F366D79B4C62}" dt="2023-03-07T22:50:39.638" v="8" actId="20577"/>
          <ac:spMkLst>
            <pc:docMk/>
            <pc:sldMk cId="0" sldId="256"/>
            <ac:spMk id="3073" creationId="{00000000-0000-0000-0000-000000000000}"/>
          </ac:spMkLst>
        </pc:spChg>
        <pc:spChg chg="mod">
          <ac:chgData name="Steve Shellhammer" userId="0e71f22d-ee3e-49c0-82ff-dbc290af8082" providerId="ADAL" clId="{D78923CA-8CCE-4993-9C51-F366D79B4C62}" dt="2023-03-07T23:04:51.581" v="384" actId="20577"/>
          <ac:spMkLst>
            <pc:docMk/>
            <pc:sldMk cId="0" sldId="256"/>
            <ac:spMk id="3074" creationId="{00000000-0000-0000-0000-000000000000}"/>
          </ac:spMkLst>
        </pc:spChg>
      </pc:sldChg>
      <pc:sldChg chg="del">
        <pc:chgData name="Steve Shellhammer" userId="0e71f22d-ee3e-49c0-82ff-dbc290af8082" providerId="ADAL" clId="{D78923CA-8CCE-4993-9C51-F366D79B4C62}" dt="2023-03-07T22:56:41.303" v="218" actId="47"/>
        <pc:sldMkLst>
          <pc:docMk/>
          <pc:sldMk cId="2073173423" sldId="298"/>
        </pc:sldMkLst>
      </pc:sldChg>
      <pc:sldChg chg="delSp modSp mod">
        <pc:chgData name="Steve Shellhammer" userId="0e71f22d-ee3e-49c0-82ff-dbc290af8082" providerId="ADAL" clId="{D78923CA-8CCE-4993-9C51-F366D79B4C62}" dt="2023-03-07T23:00:42.007" v="365" actId="1076"/>
        <pc:sldMkLst>
          <pc:docMk/>
          <pc:sldMk cId="693098657" sldId="304"/>
        </pc:sldMkLst>
        <pc:picChg chg="del">
          <ac:chgData name="Steve Shellhammer" userId="0e71f22d-ee3e-49c0-82ff-dbc290af8082" providerId="ADAL" clId="{D78923CA-8CCE-4993-9C51-F366D79B4C62}" dt="2023-03-07T22:59:14.507" v="359" actId="478"/>
          <ac:picMkLst>
            <pc:docMk/>
            <pc:sldMk cId="693098657" sldId="304"/>
            <ac:picMk id="3" creationId="{28DF1EE0-8234-42B0-8537-8C29C96EFED0}"/>
          </ac:picMkLst>
        </pc:picChg>
        <pc:picChg chg="del mod">
          <ac:chgData name="Steve Shellhammer" userId="0e71f22d-ee3e-49c0-82ff-dbc290af8082" providerId="ADAL" clId="{D78923CA-8CCE-4993-9C51-F366D79B4C62}" dt="2023-03-07T23:00:05.901" v="363" actId="478"/>
          <ac:picMkLst>
            <pc:docMk/>
            <pc:sldMk cId="693098657" sldId="304"/>
            <ac:picMk id="7" creationId="{F7349053-2FFD-C061-856C-53451743BD8F}"/>
          </ac:picMkLst>
        </pc:picChg>
        <pc:picChg chg="mod">
          <ac:chgData name="Steve Shellhammer" userId="0e71f22d-ee3e-49c0-82ff-dbc290af8082" providerId="ADAL" clId="{D78923CA-8CCE-4993-9C51-F366D79B4C62}" dt="2023-03-07T23:00:42.007" v="365" actId="1076"/>
          <ac:picMkLst>
            <pc:docMk/>
            <pc:sldMk cId="693098657" sldId="304"/>
            <ac:picMk id="8" creationId="{CBF25BC4-44B4-9542-39DC-07611504D6C1}"/>
          </ac:picMkLst>
        </pc:picChg>
      </pc:sldChg>
      <pc:sldChg chg="modSp mod">
        <pc:chgData name="Steve Shellhammer" userId="0e71f22d-ee3e-49c0-82ff-dbc290af8082" providerId="ADAL" clId="{D78923CA-8CCE-4993-9C51-F366D79B4C62}" dt="2023-03-07T22:59:06.822" v="358" actId="403"/>
        <pc:sldMkLst>
          <pc:docMk/>
          <pc:sldMk cId="4128314619" sldId="308"/>
        </pc:sldMkLst>
        <pc:spChg chg="mod">
          <ac:chgData name="Steve Shellhammer" userId="0e71f22d-ee3e-49c0-82ff-dbc290af8082" providerId="ADAL" clId="{D78923CA-8CCE-4993-9C51-F366D79B4C62}" dt="2023-03-07T22:59:06.822" v="358" actId="403"/>
          <ac:spMkLst>
            <pc:docMk/>
            <pc:sldMk cId="4128314619" sldId="308"/>
            <ac:spMk id="2" creationId="{47976F7E-5EDB-4C8F-8637-2943F13D670B}"/>
          </ac:spMkLst>
        </pc:spChg>
        <pc:spChg chg="mod">
          <ac:chgData name="Steve Shellhammer" userId="0e71f22d-ee3e-49c0-82ff-dbc290af8082" providerId="ADAL" clId="{D78923CA-8CCE-4993-9C51-F366D79B4C62}" dt="2023-03-07T22:52:22.303" v="60" actId="20577"/>
          <ac:spMkLst>
            <pc:docMk/>
            <pc:sldMk cId="4128314619" sldId="308"/>
            <ac:spMk id="3" creationId="{8BBBC4AA-EA3F-44E3-87C3-BB61A4248108}"/>
          </ac:spMkLst>
        </pc:spChg>
      </pc:sldChg>
      <pc:sldChg chg="modSp mod">
        <pc:chgData name="Steve Shellhammer" userId="0e71f22d-ee3e-49c0-82ff-dbc290af8082" providerId="ADAL" clId="{D78923CA-8CCE-4993-9C51-F366D79B4C62}" dt="2023-03-07T23:01:39.172" v="366" actId="6549"/>
        <pc:sldMkLst>
          <pc:docMk/>
          <pc:sldMk cId="2656952912" sldId="311"/>
        </pc:sldMkLst>
        <pc:spChg chg="mod">
          <ac:chgData name="Steve Shellhammer" userId="0e71f22d-ee3e-49c0-82ff-dbc290af8082" providerId="ADAL" clId="{D78923CA-8CCE-4993-9C51-F366D79B4C62}" dt="2023-03-07T22:54:34.650" v="156" actId="27107"/>
          <ac:spMkLst>
            <pc:docMk/>
            <pc:sldMk cId="2656952912" sldId="311"/>
            <ac:spMk id="2" creationId="{5FC8A5C4-9BFF-4AF4-8194-597D8E40979A}"/>
          </ac:spMkLst>
        </pc:spChg>
        <pc:spChg chg="mod">
          <ac:chgData name="Steve Shellhammer" userId="0e71f22d-ee3e-49c0-82ff-dbc290af8082" providerId="ADAL" clId="{D78923CA-8CCE-4993-9C51-F366D79B4C62}" dt="2023-03-07T23:01:39.172" v="366" actId="6549"/>
          <ac:spMkLst>
            <pc:docMk/>
            <pc:sldMk cId="2656952912" sldId="311"/>
            <ac:spMk id="3" creationId="{61F6C788-0F19-4E1C-8C02-C318B19B3F97}"/>
          </ac:spMkLst>
        </pc:spChg>
      </pc:sldChg>
      <pc:sldChg chg="modSp mod">
        <pc:chgData name="Steve Shellhammer" userId="0e71f22d-ee3e-49c0-82ff-dbc290af8082" providerId="ADAL" clId="{D78923CA-8CCE-4993-9C51-F366D79B4C62}" dt="2023-03-07T23:02:18.094" v="382" actId="6549"/>
        <pc:sldMkLst>
          <pc:docMk/>
          <pc:sldMk cId="3685603420" sldId="313"/>
        </pc:sldMkLst>
        <pc:spChg chg="mod">
          <ac:chgData name="Steve Shellhammer" userId="0e71f22d-ee3e-49c0-82ff-dbc290af8082" providerId="ADAL" clId="{D78923CA-8CCE-4993-9C51-F366D79B4C62}" dt="2023-03-07T23:02:18.094" v="382" actId="6549"/>
          <ac:spMkLst>
            <pc:docMk/>
            <pc:sldMk cId="3685603420" sldId="313"/>
            <ac:spMk id="3" creationId="{00ECBD66-7829-4FC5-A0DC-BB47AEB85123}"/>
          </ac:spMkLst>
        </pc:spChg>
      </pc:sldChg>
      <pc:sldChg chg="modSp mod">
        <pc:chgData name="Steve Shellhammer" userId="0e71f22d-ee3e-49c0-82ff-dbc290af8082" providerId="ADAL" clId="{D78923CA-8CCE-4993-9C51-F366D79B4C62}" dt="2023-03-07T22:56:26.832" v="217" actId="113"/>
        <pc:sldMkLst>
          <pc:docMk/>
          <pc:sldMk cId="1602415531" sldId="314"/>
        </pc:sldMkLst>
        <pc:spChg chg="mod">
          <ac:chgData name="Steve Shellhammer" userId="0e71f22d-ee3e-49c0-82ff-dbc290af8082" providerId="ADAL" clId="{D78923CA-8CCE-4993-9C51-F366D79B4C62}" dt="2023-03-07T22:55:18.616" v="179" actId="20577"/>
          <ac:spMkLst>
            <pc:docMk/>
            <pc:sldMk cId="1602415531" sldId="314"/>
            <ac:spMk id="2" creationId="{3350985F-0A15-4FEA-A03D-FB1813575A8D}"/>
          </ac:spMkLst>
        </pc:spChg>
        <pc:spChg chg="mod">
          <ac:chgData name="Steve Shellhammer" userId="0e71f22d-ee3e-49c0-82ff-dbc290af8082" providerId="ADAL" clId="{D78923CA-8CCE-4993-9C51-F366D79B4C62}" dt="2023-03-07T22:56:26.832" v="217" actId="113"/>
          <ac:spMkLst>
            <pc:docMk/>
            <pc:sldMk cId="1602415531" sldId="314"/>
            <ac:spMk id="3" creationId="{E0C3A0E1-CF1F-48EF-81E8-F9ED83CD6C9B}"/>
          </ac:spMkLst>
        </pc:spChg>
      </pc:sldChg>
      <pc:sldMasterChg chg="modSp mod">
        <pc:chgData name="Steve Shellhammer" userId="0e71f22d-ee3e-49c0-82ff-dbc290af8082" providerId="ADAL" clId="{D78923CA-8CCE-4993-9C51-F366D79B4C62}" dt="2023-03-07T22:51:00.088" v="16" actId="20577"/>
        <pc:sldMasterMkLst>
          <pc:docMk/>
          <pc:sldMasterMk cId="0" sldId="2147483648"/>
        </pc:sldMasterMkLst>
        <pc:spChg chg="mod">
          <ac:chgData name="Steve Shellhammer" userId="0e71f22d-ee3e-49c0-82ff-dbc290af8082" providerId="ADAL" clId="{D78923CA-8CCE-4993-9C51-F366D79B4C62}" dt="2023-03-07T22:51:00.088" v="16"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3/11/2024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802.19-24/0010r1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2024-03-11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47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2268895595"/>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2800" dirty="0"/>
              <a:t>Registration for the March IEEE 802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March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https://cvent.me/PE85XZ</a:t>
            </a:r>
            <a:r>
              <a:rPr lang="en-US" sz="2400" dirty="0"/>
              <a:t> </a:t>
            </a:r>
          </a:p>
          <a:p>
            <a:pPr lvl="1">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sz="2400" dirty="0"/>
              <a:t>There were no ballots on Coexistence Assessment documents since the January Interim session</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B120F-EB81-544E-291C-03F6753D8E71}"/>
              </a:ext>
            </a:extLst>
          </p:cNvPr>
          <p:cNvSpPr>
            <a:spLocks noGrp="1"/>
          </p:cNvSpPr>
          <p:nvPr>
            <p:ph type="title"/>
          </p:nvPr>
        </p:nvSpPr>
        <p:spPr/>
        <p:txBody>
          <a:bodyPr/>
          <a:lstStyle/>
          <a:p>
            <a:r>
              <a:rPr lang="en-US" dirty="0"/>
              <a:t>Working Group Elections</a:t>
            </a:r>
          </a:p>
        </p:txBody>
      </p:sp>
      <p:sp>
        <p:nvSpPr>
          <p:cNvPr id="3" name="Content Placeholder 2">
            <a:extLst>
              <a:ext uri="{FF2B5EF4-FFF2-40B4-BE49-F238E27FC236}">
                <a16:creationId xmlns:a16="http://schemas.microsoft.com/office/drawing/2014/main" id="{AC9C343E-7480-6B25-5C28-324F65A55CDB}"/>
              </a:ext>
            </a:extLst>
          </p:cNvPr>
          <p:cNvSpPr>
            <a:spLocks noGrp="1"/>
          </p:cNvSpPr>
          <p:nvPr>
            <p:ph idx="1"/>
          </p:nvPr>
        </p:nvSpPr>
        <p:spPr/>
        <p:txBody>
          <a:bodyPr/>
          <a:lstStyle/>
          <a:p>
            <a:pPr marL="0" indent="0">
              <a:buNone/>
            </a:pPr>
            <a:r>
              <a:rPr lang="en-US" sz="2400" u="sng" dirty="0"/>
              <a:t>Candidates</a:t>
            </a:r>
          </a:p>
          <a:p>
            <a:r>
              <a:rPr lang="en-US" sz="2400" dirty="0"/>
              <a:t>WG Chair: Tuncer Baykas</a:t>
            </a:r>
          </a:p>
          <a:p>
            <a:r>
              <a:rPr lang="en-US" sz="2400" dirty="0"/>
              <a:t>WG Vice Chair: Steve Shellhammer</a:t>
            </a:r>
          </a:p>
          <a:p>
            <a:endParaRPr lang="en-US" sz="2400" dirty="0"/>
          </a:p>
        </p:txBody>
      </p:sp>
      <p:sp>
        <p:nvSpPr>
          <p:cNvPr id="4" name="Slide Number Placeholder 3">
            <a:extLst>
              <a:ext uri="{FF2B5EF4-FFF2-40B4-BE49-F238E27FC236}">
                <a16:creationId xmlns:a16="http://schemas.microsoft.com/office/drawing/2014/main" id="{CD073DA4-55D2-7BE0-B2E3-B77F46AD85A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735A9DC-201B-FD81-B13E-7E0744127C7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41A38A3-B0EF-B313-09C4-89C4EE410CFC}"/>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4887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PAR</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NesCom and the Standard Board approved the IEEE 802.19.3a PAR, as of February 15</a:t>
            </a:r>
          </a:p>
          <a:p>
            <a:pPr lvl="1"/>
            <a:r>
              <a:rPr lang="en-US" sz="2200" b="1" dirty="0"/>
              <a:t>Congratulations!</a:t>
            </a:r>
          </a:p>
          <a:p>
            <a:r>
              <a:rPr lang="en-US" sz="2400" dirty="0"/>
              <a:t>Ben Rolfe has been appointed as Task Group 3a chair</a:t>
            </a:r>
          </a:p>
          <a:p>
            <a:r>
              <a:rPr lang="en-US" sz="2400" dirty="0"/>
              <a:t>We will have a WG confirmation vote</a:t>
            </a:r>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Coex (Tuesday PM1)</a:t>
            </a:r>
          </a:p>
          <a:p>
            <a:pPr lvl="1"/>
            <a:r>
              <a:rPr lang="en-US" sz="2200" b="1" dirty="0"/>
              <a:t>802.11 Coex (Tuesday PM3) – Joint meeting with 802.15.4ab</a:t>
            </a:r>
          </a:p>
          <a:p>
            <a:pPr lvl="1"/>
            <a:r>
              <a:rPr lang="en-US" sz="2200" b="1" dirty="0"/>
              <a:t>802.11 Coex (Wednesday AM2)</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March 2024</a:t>
            </a:r>
            <a:endParaRPr lang="en-GB" dirty="0"/>
          </a:p>
        </p:txBody>
      </p:sp>
      <p:pic>
        <p:nvPicPr>
          <p:cNvPr id="3" name="Picture 2">
            <a:extLst>
              <a:ext uri="{FF2B5EF4-FFF2-40B4-BE49-F238E27FC236}">
                <a16:creationId xmlns:a16="http://schemas.microsoft.com/office/drawing/2014/main" id="{6605C282-87AD-729A-1106-6B62BE84F704}"/>
              </a:ext>
            </a:extLst>
          </p:cNvPr>
          <p:cNvPicPr>
            <a:picLocks noChangeAspect="1"/>
          </p:cNvPicPr>
          <p:nvPr/>
        </p:nvPicPr>
        <p:blipFill>
          <a:blip r:embed="rId2"/>
          <a:stretch>
            <a:fillRect/>
          </a:stretch>
        </p:blipFill>
        <p:spPr>
          <a:xfrm>
            <a:off x="799434" y="1905000"/>
            <a:ext cx="7949565" cy="4172903"/>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1418</TotalTime>
  <Words>432</Words>
  <Application>Microsoft Office PowerPoint</Application>
  <PresentationFormat>Custom</PresentationFormat>
  <Paragraphs>79</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Unicode MS</vt:lpstr>
      <vt:lpstr>Calibri</vt:lpstr>
      <vt:lpstr>Courier New</vt:lpstr>
      <vt:lpstr>Times New Roman</vt:lpstr>
      <vt:lpstr>Office Theme</vt:lpstr>
      <vt:lpstr>March 2024 WG Opening Report</vt:lpstr>
      <vt:lpstr>Voter Summary</vt:lpstr>
      <vt:lpstr>Working Group Leadership</vt:lpstr>
      <vt:lpstr>Registration for the March IEEE 802 Plenary Session</vt:lpstr>
      <vt:lpstr>Coexistence Assessment documents</vt:lpstr>
      <vt:lpstr>Working Group Elections</vt:lpstr>
      <vt:lpstr>802.19.3a PAR</vt:lpstr>
      <vt:lpstr>Coexistence Meetings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2024-03-11T15:16:30Z</dcterms:modified>
</cp:coreProperties>
</file>