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4" r:id="rId3"/>
    <p:sldId id="312" r:id="rId4"/>
    <p:sldId id="308" r:id="rId5"/>
    <p:sldId id="313" r:id="rId6"/>
    <p:sldId id="316" r:id="rId7"/>
    <p:sldId id="315" r:id="rId8"/>
    <p:sldId id="304" r:id="rId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B7AB36-35CD-4B83-8BAD-8321F9BD5744}" v="8" dt="2024-03-01T20:41:40.9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98" d="100"/>
          <a:sy n="98" d="100"/>
        </p:scale>
        <p:origin x="2568" y="7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C92FBD3C-18B1-4D51-A548-B72C3B7154F1}"/>
    <pc:docChg chg="undo redo custSel addSld modSld">
      <pc:chgData name="Steve Shellhammer" userId="0e71f22d-ee3e-49c0-82ff-dbc290af8082" providerId="ADAL" clId="{C92FBD3C-18B1-4D51-A548-B72C3B7154F1}" dt="2023-01-17T00:02:45.387" v="194" actId="1076"/>
      <pc:docMkLst>
        <pc:docMk/>
      </pc:docMkLst>
      <pc:sldChg chg="modSp mod">
        <pc:chgData name="Steve Shellhammer" userId="0e71f22d-ee3e-49c0-82ff-dbc290af8082" providerId="ADAL" clId="{C92FBD3C-18B1-4D51-A548-B72C3B7154F1}" dt="2023-01-17T00:00:21.253" v="138" actId="20577"/>
        <pc:sldMkLst>
          <pc:docMk/>
          <pc:sldMk cId="0" sldId="256"/>
        </pc:sldMkLst>
        <pc:spChg chg="mod">
          <ac:chgData name="Steve Shellhammer" userId="0e71f22d-ee3e-49c0-82ff-dbc290af8082" providerId="ADAL" clId="{C92FBD3C-18B1-4D51-A548-B72C3B7154F1}" dt="2023-01-17T00:00:21.253" v="138" actId="20577"/>
          <ac:spMkLst>
            <pc:docMk/>
            <pc:sldMk cId="0" sldId="256"/>
            <ac:spMk id="3074" creationId="{00000000-0000-0000-0000-000000000000}"/>
          </ac:spMkLst>
        </pc:spChg>
      </pc:sldChg>
      <pc:sldChg chg="modSp mod">
        <pc:chgData name="Steve Shellhammer" userId="0e71f22d-ee3e-49c0-82ff-dbc290af8082" providerId="ADAL" clId="{C92FBD3C-18B1-4D51-A548-B72C3B7154F1}" dt="2023-01-16T17:25:58.859" v="133" actId="255"/>
        <pc:sldMkLst>
          <pc:docMk/>
          <pc:sldMk cId="2073173423" sldId="298"/>
        </pc:sldMkLst>
        <pc:spChg chg="mod">
          <ac:chgData name="Steve Shellhammer" userId="0e71f22d-ee3e-49c0-82ff-dbc290af8082" providerId="ADAL" clId="{C92FBD3C-18B1-4D51-A548-B72C3B7154F1}" dt="2023-01-16T17:25:58.859" v="133" actId="255"/>
          <ac:spMkLst>
            <pc:docMk/>
            <pc:sldMk cId="2073173423" sldId="298"/>
            <ac:spMk id="3" creationId="{0879F695-B16A-4FC9-BD55-E2608AFB30AD}"/>
          </ac:spMkLst>
        </pc:spChg>
      </pc:sldChg>
      <pc:sldChg chg="delSp modSp mod">
        <pc:chgData name="Steve Shellhammer" userId="0e71f22d-ee3e-49c0-82ff-dbc290af8082" providerId="ADAL" clId="{C92FBD3C-18B1-4D51-A548-B72C3B7154F1}" dt="2023-01-17T00:02:45.387" v="194" actId="1076"/>
        <pc:sldMkLst>
          <pc:docMk/>
          <pc:sldMk cId="2656952912" sldId="311"/>
        </pc:sldMkLst>
        <pc:spChg chg="mod">
          <ac:chgData name="Steve Shellhammer" userId="0e71f22d-ee3e-49c0-82ff-dbc290af8082" providerId="ADAL" clId="{C92FBD3C-18B1-4D51-A548-B72C3B7154F1}" dt="2023-01-16T17:24:50.060" v="98" actId="20577"/>
          <ac:spMkLst>
            <pc:docMk/>
            <pc:sldMk cId="2656952912" sldId="311"/>
            <ac:spMk id="2" creationId="{5FC8A5C4-9BFF-4AF4-8194-597D8E40979A}"/>
          </ac:spMkLst>
        </pc:spChg>
        <pc:spChg chg="mod">
          <ac:chgData name="Steve Shellhammer" userId="0e71f22d-ee3e-49c0-82ff-dbc290af8082" providerId="ADAL" clId="{C92FBD3C-18B1-4D51-A548-B72C3B7154F1}" dt="2023-01-17T00:02:45.387" v="194" actId="1076"/>
          <ac:spMkLst>
            <pc:docMk/>
            <pc:sldMk cId="2656952912" sldId="311"/>
            <ac:spMk id="3" creationId="{61F6C788-0F19-4E1C-8C02-C318B19B3F97}"/>
          </ac:spMkLst>
        </pc:spChg>
        <pc:spChg chg="del">
          <ac:chgData name="Steve Shellhammer" userId="0e71f22d-ee3e-49c0-82ff-dbc290af8082" providerId="ADAL" clId="{C92FBD3C-18B1-4D51-A548-B72C3B7154F1}" dt="2023-01-16T14:13:23.093" v="4" actId="478"/>
          <ac:spMkLst>
            <pc:docMk/>
            <pc:sldMk cId="2656952912" sldId="311"/>
            <ac:spMk id="7" creationId="{D0B9F7C4-A4A7-431B-9660-0AE58453AEE5}"/>
          </ac:spMkLst>
        </pc:spChg>
      </pc:sldChg>
      <pc:sldChg chg="modSp mod">
        <pc:chgData name="Steve Shellhammer" userId="0e71f22d-ee3e-49c0-82ff-dbc290af8082" providerId="ADAL" clId="{C92FBD3C-18B1-4D51-A548-B72C3B7154F1}" dt="2023-01-17T00:00:44.989" v="142" actId="20577"/>
        <pc:sldMkLst>
          <pc:docMk/>
          <pc:sldMk cId="80739226" sldId="312"/>
        </pc:sldMkLst>
        <pc:graphicFrameChg chg="modGraphic">
          <ac:chgData name="Steve Shellhammer" userId="0e71f22d-ee3e-49c0-82ff-dbc290af8082" providerId="ADAL" clId="{C92FBD3C-18B1-4D51-A548-B72C3B7154F1}" dt="2023-01-17T00:00:44.989" v="142" actId="20577"/>
          <ac:graphicFrameMkLst>
            <pc:docMk/>
            <pc:sldMk cId="80739226" sldId="312"/>
            <ac:graphicFrameMk id="7" creationId="{B5B7CB12-09D5-4CA9-9FC9-014EDD959C5A}"/>
          </ac:graphicFrameMkLst>
        </pc:graphicFrameChg>
      </pc:sldChg>
      <pc:sldChg chg="modSp new mod">
        <pc:chgData name="Steve Shellhammer" userId="0e71f22d-ee3e-49c0-82ff-dbc290af8082" providerId="ADAL" clId="{C92FBD3C-18B1-4D51-A548-B72C3B7154F1}" dt="2023-01-17T00:01:41.100" v="193" actId="20577"/>
        <pc:sldMkLst>
          <pc:docMk/>
          <pc:sldMk cId="1602415531" sldId="314"/>
        </pc:sldMkLst>
        <pc:spChg chg="mod">
          <ac:chgData name="Steve Shellhammer" userId="0e71f22d-ee3e-49c0-82ff-dbc290af8082" providerId="ADAL" clId="{C92FBD3C-18B1-4D51-A548-B72C3B7154F1}" dt="2023-01-16T17:25:15.659" v="129" actId="404"/>
          <ac:spMkLst>
            <pc:docMk/>
            <pc:sldMk cId="1602415531" sldId="314"/>
            <ac:spMk id="2" creationId="{3350985F-0A15-4FEA-A03D-FB1813575A8D}"/>
          </ac:spMkLst>
        </pc:spChg>
        <pc:spChg chg="mod">
          <ac:chgData name="Steve Shellhammer" userId="0e71f22d-ee3e-49c0-82ff-dbc290af8082" providerId="ADAL" clId="{C92FBD3C-18B1-4D51-A548-B72C3B7154F1}" dt="2023-01-17T00:01:41.100" v="193" actId="20577"/>
          <ac:spMkLst>
            <pc:docMk/>
            <pc:sldMk cId="1602415531" sldId="314"/>
            <ac:spMk id="3" creationId="{E0C3A0E1-CF1F-48EF-81E8-F9ED83CD6C9B}"/>
          </ac:spMkLst>
        </pc:spChg>
      </pc:sldChg>
    </pc:docChg>
  </pc:docChgLst>
  <pc:docChgLst>
    <pc:chgData name="Steve Shellhammer" userId="0e71f22d-ee3e-49c0-82ff-dbc290af8082" providerId="ADAL" clId="{651E072A-E4AE-468D-B949-605EFAE0C9FC}"/>
    <pc:docChg chg="custSel addSld delSld modSld modMainMaster">
      <pc:chgData name="Steve Shellhammer" userId="0e71f22d-ee3e-49c0-82ff-dbc290af8082" providerId="ADAL" clId="{651E072A-E4AE-468D-B949-605EFAE0C9FC}" dt="2021-10-28T22:03:44.718" v="506" actId="20577"/>
      <pc:docMkLst>
        <pc:docMk/>
      </pc:docMkLst>
      <pc:sldChg chg="modSp mod">
        <pc:chgData name="Steve Shellhammer" userId="0e71f22d-ee3e-49c0-82ff-dbc290af8082" providerId="ADAL" clId="{651E072A-E4AE-468D-B949-605EFAE0C9FC}" dt="2021-10-28T21:52:27.776" v="19" actId="20577"/>
        <pc:sldMkLst>
          <pc:docMk/>
          <pc:sldMk cId="0" sldId="256"/>
        </pc:sldMkLst>
        <pc:spChg chg="mod">
          <ac:chgData name="Steve Shellhammer" userId="0e71f22d-ee3e-49c0-82ff-dbc290af8082" providerId="ADAL" clId="{651E072A-E4AE-468D-B949-605EFAE0C9FC}" dt="2021-10-28T21:51:26.246" v="9" actId="20577"/>
          <ac:spMkLst>
            <pc:docMk/>
            <pc:sldMk cId="0" sldId="256"/>
            <ac:spMk id="3073" creationId="{00000000-0000-0000-0000-000000000000}"/>
          </ac:spMkLst>
        </pc:spChg>
        <pc:spChg chg="mod">
          <ac:chgData name="Steve Shellhammer" userId="0e71f22d-ee3e-49c0-82ff-dbc290af8082" providerId="ADAL" clId="{651E072A-E4AE-468D-B949-605EFAE0C9FC}" dt="2021-10-28T21:52:27.776" v="19" actId="20577"/>
          <ac:spMkLst>
            <pc:docMk/>
            <pc:sldMk cId="0" sldId="256"/>
            <ac:spMk id="3074" creationId="{00000000-0000-0000-0000-000000000000}"/>
          </ac:spMkLst>
        </pc:spChg>
      </pc:sldChg>
      <pc:sldChg chg="del">
        <pc:chgData name="Steve Shellhammer" userId="0e71f22d-ee3e-49c0-82ff-dbc290af8082" providerId="ADAL" clId="{651E072A-E4AE-468D-B949-605EFAE0C9FC}" dt="2021-10-28T21:53:34.913" v="68" actId="47"/>
        <pc:sldMkLst>
          <pc:docMk/>
          <pc:sldMk cId="1762822898" sldId="293"/>
        </pc:sldMkLst>
      </pc:sldChg>
      <pc:sldChg chg="del">
        <pc:chgData name="Steve Shellhammer" userId="0e71f22d-ee3e-49c0-82ff-dbc290af8082" providerId="ADAL" clId="{651E072A-E4AE-468D-B949-605EFAE0C9FC}" dt="2021-10-28T21:53:36.641" v="69" actId="47"/>
        <pc:sldMkLst>
          <pc:docMk/>
          <pc:sldMk cId="1059936791" sldId="303"/>
        </pc:sldMkLst>
      </pc:sldChg>
      <pc:sldChg chg="delSp modSp mod">
        <pc:chgData name="Steve Shellhammer" userId="0e71f22d-ee3e-49c0-82ff-dbc290af8082" providerId="ADAL" clId="{651E072A-E4AE-468D-B949-605EFAE0C9FC}" dt="2021-10-28T22:00:10.644" v="502" actId="1076"/>
        <pc:sldMkLst>
          <pc:docMk/>
          <pc:sldMk cId="693098657" sldId="304"/>
        </pc:sldMkLst>
        <pc:picChg chg="del">
          <ac:chgData name="Steve Shellhammer" userId="0e71f22d-ee3e-49c0-82ff-dbc290af8082" providerId="ADAL" clId="{651E072A-E4AE-468D-B949-605EFAE0C9FC}" dt="2021-10-28T21:53:41.440" v="70" actId="478"/>
          <ac:picMkLst>
            <pc:docMk/>
            <pc:sldMk cId="693098657" sldId="304"/>
            <ac:picMk id="3" creationId="{2CC8FFDA-EACE-409C-9B29-5B8E9EE0D757}"/>
          </ac:picMkLst>
        </pc:picChg>
        <pc:picChg chg="mod">
          <ac:chgData name="Steve Shellhammer" userId="0e71f22d-ee3e-49c0-82ff-dbc290af8082" providerId="ADAL" clId="{651E072A-E4AE-468D-B949-605EFAE0C9FC}" dt="2021-10-28T22:00:10.644" v="502" actId="1076"/>
          <ac:picMkLst>
            <pc:docMk/>
            <pc:sldMk cId="693098657" sldId="304"/>
            <ac:picMk id="7" creationId="{6663D083-862A-4B55-99AB-DA1B0B5D9D35}"/>
          </ac:picMkLst>
        </pc:picChg>
      </pc:sldChg>
      <pc:sldChg chg="modSp mod">
        <pc:chgData name="Steve Shellhammer" userId="0e71f22d-ee3e-49c0-82ff-dbc290af8082" providerId="ADAL" clId="{651E072A-E4AE-468D-B949-605EFAE0C9FC}" dt="2021-10-28T21:53:24.832" v="67" actId="20577"/>
        <pc:sldMkLst>
          <pc:docMk/>
          <pc:sldMk cId="2684011041" sldId="305"/>
        </pc:sldMkLst>
        <pc:spChg chg="mod">
          <ac:chgData name="Steve Shellhammer" userId="0e71f22d-ee3e-49c0-82ff-dbc290af8082" providerId="ADAL" clId="{651E072A-E4AE-468D-B949-605EFAE0C9FC}" dt="2021-10-28T21:53:24.832" v="67" actId="20577"/>
          <ac:spMkLst>
            <pc:docMk/>
            <pc:sldMk cId="2684011041" sldId="305"/>
            <ac:spMk id="3" creationId="{CD03C6C8-DD82-41FD-813E-9E11425B6458}"/>
          </ac:spMkLst>
        </pc:spChg>
      </pc:sldChg>
      <pc:sldChg chg="modSp new mod">
        <pc:chgData name="Steve Shellhammer" userId="0e71f22d-ee3e-49c0-82ff-dbc290af8082" providerId="ADAL" clId="{651E072A-E4AE-468D-B949-605EFAE0C9FC}" dt="2021-10-28T21:59:34.445" v="500" actId="404"/>
        <pc:sldMkLst>
          <pc:docMk/>
          <pc:sldMk cId="622474959" sldId="306"/>
        </pc:sldMkLst>
        <pc:spChg chg="mod">
          <ac:chgData name="Steve Shellhammer" userId="0e71f22d-ee3e-49c0-82ff-dbc290af8082" providerId="ADAL" clId="{651E072A-E4AE-468D-B949-605EFAE0C9FC}" dt="2021-10-28T21:54:08.048" v="103" actId="20577"/>
          <ac:spMkLst>
            <pc:docMk/>
            <pc:sldMk cId="622474959" sldId="306"/>
            <ac:spMk id="2" creationId="{5F47EFAC-B57F-4A7C-8A51-541EFE14E931}"/>
          </ac:spMkLst>
        </pc:spChg>
        <pc:spChg chg="mod">
          <ac:chgData name="Steve Shellhammer" userId="0e71f22d-ee3e-49c0-82ff-dbc290af8082" providerId="ADAL" clId="{651E072A-E4AE-468D-B949-605EFAE0C9FC}" dt="2021-10-28T21:59:34.445" v="500" actId="404"/>
          <ac:spMkLst>
            <pc:docMk/>
            <pc:sldMk cId="622474959" sldId="306"/>
            <ac:spMk id="3" creationId="{9734A8BB-8C9F-4189-B589-57037E786FAA}"/>
          </ac:spMkLst>
        </pc:spChg>
      </pc:sldChg>
      <pc:sldChg chg="modSp new mod">
        <pc:chgData name="Steve Shellhammer" userId="0e71f22d-ee3e-49c0-82ff-dbc290af8082" providerId="ADAL" clId="{651E072A-E4AE-468D-B949-605EFAE0C9FC}" dt="2021-10-28T21:59:18.092" v="499" actId="14100"/>
        <pc:sldMkLst>
          <pc:docMk/>
          <pc:sldMk cId="1997302967" sldId="307"/>
        </pc:sldMkLst>
        <pc:spChg chg="mod">
          <ac:chgData name="Steve Shellhammer" userId="0e71f22d-ee3e-49c0-82ff-dbc290af8082" providerId="ADAL" clId="{651E072A-E4AE-468D-B949-605EFAE0C9FC}" dt="2021-10-28T21:55:14.047" v="204" actId="20577"/>
          <ac:spMkLst>
            <pc:docMk/>
            <pc:sldMk cId="1997302967" sldId="307"/>
            <ac:spMk id="2" creationId="{E4B478FD-2085-4984-AC8C-E80031C9E08D}"/>
          </ac:spMkLst>
        </pc:spChg>
        <pc:spChg chg="mod">
          <ac:chgData name="Steve Shellhammer" userId="0e71f22d-ee3e-49c0-82ff-dbc290af8082" providerId="ADAL" clId="{651E072A-E4AE-468D-B949-605EFAE0C9FC}" dt="2021-10-28T21:59:18.092" v="499" actId="14100"/>
          <ac:spMkLst>
            <pc:docMk/>
            <pc:sldMk cId="1997302967" sldId="307"/>
            <ac:spMk id="3" creationId="{9A5276BF-EE70-4764-ADA7-712D0C09537F}"/>
          </ac:spMkLst>
        </pc:spChg>
      </pc:sldChg>
      <pc:sldMasterChg chg="modSp mod">
        <pc:chgData name="Steve Shellhammer" userId="0e71f22d-ee3e-49c0-82ff-dbc290af8082" providerId="ADAL" clId="{651E072A-E4AE-468D-B949-605EFAE0C9FC}" dt="2021-10-28T22:03:44.718" v="506" actId="20577"/>
        <pc:sldMasterMkLst>
          <pc:docMk/>
          <pc:sldMasterMk cId="0" sldId="2147483648"/>
        </pc:sldMasterMkLst>
        <pc:spChg chg="mod">
          <ac:chgData name="Steve Shellhammer" userId="0e71f22d-ee3e-49c0-82ff-dbc290af8082" providerId="ADAL" clId="{651E072A-E4AE-468D-B949-605EFAE0C9FC}" dt="2021-10-28T22:03:44.718" v="506" actId="20577"/>
          <ac:spMkLst>
            <pc:docMk/>
            <pc:sldMasterMk cId="0" sldId="2147483648"/>
            <ac:spMk id="10" creationId="{00000000-0000-0000-0000-000000000000}"/>
          </ac:spMkLst>
        </pc:spChg>
      </pc:sldMaster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AD1DA73E-83AA-4B57-870E-7E078072C580}"/>
    <pc:docChg chg="modSld">
      <pc:chgData name="Steve Shellhammer" userId="0e71f22d-ee3e-49c0-82ff-dbc290af8082" providerId="ADAL" clId="{AD1DA73E-83AA-4B57-870E-7E078072C580}" dt="2021-10-28T22:06:10.781" v="15" actId="20577"/>
      <pc:docMkLst>
        <pc:docMk/>
      </pc:docMkLst>
      <pc:sldChg chg="modSp mod">
        <pc:chgData name="Steve Shellhammer" userId="0e71f22d-ee3e-49c0-82ff-dbc290af8082" providerId="ADAL" clId="{AD1DA73E-83AA-4B57-870E-7E078072C580}" dt="2021-10-28T22:05:51.678" v="1" actId="20577"/>
        <pc:sldMkLst>
          <pc:docMk/>
          <pc:sldMk cId="0" sldId="256"/>
        </pc:sldMkLst>
        <pc:spChg chg="mod">
          <ac:chgData name="Steve Shellhammer" userId="0e71f22d-ee3e-49c0-82ff-dbc290af8082" providerId="ADAL" clId="{AD1DA73E-83AA-4B57-870E-7E078072C580}" dt="2021-10-28T22:05:51.678" v="1" actId="20577"/>
          <ac:spMkLst>
            <pc:docMk/>
            <pc:sldMk cId="0" sldId="256"/>
            <ac:spMk id="3073" creationId="{00000000-0000-0000-0000-000000000000}"/>
          </ac:spMkLst>
        </pc:spChg>
      </pc:sldChg>
      <pc:sldChg chg="modSp mod">
        <pc:chgData name="Steve Shellhammer" userId="0e71f22d-ee3e-49c0-82ff-dbc290af8082" providerId="ADAL" clId="{AD1DA73E-83AA-4B57-870E-7E078072C580}" dt="2021-10-28T22:06:00.367" v="7" actId="20577"/>
        <pc:sldMkLst>
          <pc:docMk/>
          <pc:sldMk cId="3731895628" sldId="264"/>
        </pc:sldMkLst>
        <pc:spChg chg="mod">
          <ac:chgData name="Steve Shellhammer" userId="0e71f22d-ee3e-49c0-82ff-dbc290af8082" providerId="ADAL" clId="{AD1DA73E-83AA-4B57-870E-7E078072C580}" dt="2021-10-28T22:06:00.367" v="7" actId="20577"/>
          <ac:spMkLst>
            <pc:docMk/>
            <pc:sldMk cId="3731895628" sldId="264"/>
            <ac:spMk id="3" creationId="{00000000-0000-0000-0000-000000000000}"/>
          </ac:spMkLst>
        </pc:spChg>
      </pc:sldChg>
      <pc:sldChg chg="modSp mod">
        <pc:chgData name="Steve Shellhammer" userId="0e71f22d-ee3e-49c0-82ff-dbc290af8082" providerId="ADAL" clId="{AD1DA73E-83AA-4B57-870E-7E078072C580}" dt="2021-10-28T22:06:10.781" v="15" actId="20577"/>
        <pc:sldMkLst>
          <pc:docMk/>
          <pc:sldMk cId="1997302967" sldId="307"/>
        </pc:sldMkLst>
        <pc:spChg chg="mod">
          <ac:chgData name="Steve Shellhammer" userId="0e71f22d-ee3e-49c0-82ff-dbc290af8082" providerId="ADAL" clId="{AD1DA73E-83AA-4B57-870E-7E078072C580}" dt="2021-10-28T22:06:10.781" v="15" actId="20577"/>
          <ac:spMkLst>
            <pc:docMk/>
            <pc:sldMk cId="1997302967" sldId="307"/>
            <ac:spMk id="2" creationId="{E4B478FD-2085-4984-AC8C-E80031C9E08D}"/>
          </ac:spMkLst>
        </pc:spChg>
      </pc:sldChg>
    </pc:docChg>
  </pc:docChgLst>
  <pc:docChgLst>
    <pc:chgData name="Steve Shellhammer" userId="0e71f22d-ee3e-49c0-82ff-dbc290af8082" providerId="ADAL" clId="{1280F766-25A0-4C52-BCE5-D0637B41B272}"/>
    <pc:docChg chg="custSel delSld modSld modMainMaster">
      <pc:chgData name="Steve Shellhammer" userId="0e71f22d-ee3e-49c0-82ff-dbc290af8082" providerId="ADAL" clId="{1280F766-25A0-4C52-BCE5-D0637B41B272}" dt="2022-09-06T14:54:14.039" v="423" actId="115"/>
      <pc:docMkLst>
        <pc:docMk/>
      </pc:docMkLst>
      <pc:sldChg chg="modSp mod">
        <pc:chgData name="Steve Shellhammer" userId="0e71f22d-ee3e-49c0-82ff-dbc290af8082" providerId="ADAL" clId="{1280F766-25A0-4C52-BCE5-D0637B41B272}" dt="2022-09-06T14:39:12.285" v="18" actId="20577"/>
        <pc:sldMkLst>
          <pc:docMk/>
          <pc:sldMk cId="0" sldId="256"/>
        </pc:sldMkLst>
        <pc:spChg chg="mod">
          <ac:chgData name="Steve Shellhammer" userId="0e71f22d-ee3e-49c0-82ff-dbc290af8082" providerId="ADAL" clId="{1280F766-25A0-4C52-BCE5-D0637B41B272}" dt="2022-09-06T14:39:12.285" v="18" actId="20577"/>
          <ac:spMkLst>
            <pc:docMk/>
            <pc:sldMk cId="0" sldId="256"/>
            <ac:spMk id="3073" creationId="{00000000-0000-0000-0000-000000000000}"/>
          </ac:spMkLst>
        </pc:spChg>
        <pc:spChg chg="mod">
          <ac:chgData name="Steve Shellhammer" userId="0e71f22d-ee3e-49c0-82ff-dbc290af8082" providerId="ADAL" clId="{1280F766-25A0-4C52-BCE5-D0637B41B272}" dt="2022-09-06T14:39:07.533" v="9" actId="20577"/>
          <ac:spMkLst>
            <pc:docMk/>
            <pc:sldMk cId="0" sldId="256"/>
            <ac:spMk id="3074" creationId="{00000000-0000-0000-0000-000000000000}"/>
          </ac:spMkLst>
        </pc:spChg>
      </pc:sldChg>
      <pc:sldChg chg="modSp mod">
        <pc:chgData name="Steve Shellhammer" userId="0e71f22d-ee3e-49c0-82ff-dbc290af8082" providerId="ADAL" clId="{1280F766-25A0-4C52-BCE5-D0637B41B272}" dt="2022-09-06T14:39:43.843" v="20" actId="20577"/>
        <pc:sldMkLst>
          <pc:docMk/>
          <pc:sldMk cId="3731895628" sldId="264"/>
        </pc:sldMkLst>
        <pc:spChg chg="mod">
          <ac:chgData name="Steve Shellhammer" userId="0e71f22d-ee3e-49c0-82ff-dbc290af8082" providerId="ADAL" clId="{1280F766-25A0-4C52-BCE5-D0637B41B272}" dt="2022-09-06T14:39:43.843" v="20" actId="20577"/>
          <ac:spMkLst>
            <pc:docMk/>
            <pc:sldMk cId="3731895628" sldId="264"/>
            <ac:spMk id="3" creationId="{00000000-0000-0000-0000-000000000000}"/>
          </ac:spMkLst>
        </pc:spChg>
      </pc:sldChg>
      <pc:sldChg chg="modSp mod">
        <pc:chgData name="Steve Shellhammer" userId="0e71f22d-ee3e-49c0-82ff-dbc290af8082" providerId="ADAL" clId="{1280F766-25A0-4C52-BCE5-D0637B41B272}" dt="2022-09-06T14:54:14.039" v="423" actId="115"/>
        <pc:sldMkLst>
          <pc:docMk/>
          <pc:sldMk cId="2073173423" sldId="298"/>
        </pc:sldMkLst>
        <pc:spChg chg="mod">
          <ac:chgData name="Steve Shellhammer" userId="0e71f22d-ee3e-49c0-82ff-dbc290af8082" providerId="ADAL" clId="{1280F766-25A0-4C52-BCE5-D0637B41B272}" dt="2022-09-06T14:52:23.408" v="418" actId="1076"/>
          <ac:spMkLst>
            <pc:docMk/>
            <pc:sldMk cId="2073173423" sldId="298"/>
            <ac:spMk id="2" creationId="{6BDE5E84-55F9-4669-95B1-3F9646890394}"/>
          </ac:spMkLst>
        </pc:spChg>
        <pc:spChg chg="mod">
          <ac:chgData name="Steve Shellhammer" userId="0e71f22d-ee3e-49c0-82ff-dbc290af8082" providerId="ADAL" clId="{1280F766-25A0-4C52-BCE5-D0637B41B272}" dt="2022-09-06T14:54:14.039" v="423" actId="115"/>
          <ac:spMkLst>
            <pc:docMk/>
            <pc:sldMk cId="2073173423" sldId="298"/>
            <ac:spMk id="3" creationId="{0879F695-B16A-4FC9-BD55-E2608AFB30AD}"/>
          </ac:spMkLst>
        </pc:spChg>
      </pc:sldChg>
      <pc:sldChg chg="delSp modSp mod">
        <pc:chgData name="Steve Shellhammer" userId="0e71f22d-ee3e-49c0-82ff-dbc290af8082" providerId="ADAL" clId="{1280F766-25A0-4C52-BCE5-D0637B41B272}" dt="2022-09-06T14:53:48.062" v="422" actId="1076"/>
        <pc:sldMkLst>
          <pc:docMk/>
          <pc:sldMk cId="693098657" sldId="304"/>
        </pc:sldMkLst>
        <pc:picChg chg="mod">
          <ac:chgData name="Steve Shellhammer" userId="0e71f22d-ee3e-49c0-82ff-dbc290af8082" providerId="ADAL" clId="{1280F766-25A0-4C52-BCE5-D0637B41B272}" dt="2022-09-06T14:53:48.062" v="422" actId="1076"/>
          <ac:picMkLst>
            <pc:docMk/>
            <pc:sldMk cId="693098657" sldId="304"/>
            <ac:picMk id="3" creationId="{486170CF-B3B4-1FBF-3DB2-73FA22C4044D}"/>
          </ac:picMkLst>
        </pc:picChg>
        <pc:picChg chg="del">
          <ac:chgData name="Steve Shellhammer" userId="0e71f22d-ee3e-49c0-82ff-dbc290af8082" providerId="ADAL" clId="{1280F766-25A0-4C52-BCE5-D0637B41B272}" dt="2022-09-06T14:53:09.201" v="420" actId="478"/>
          <ac:picMkLst>
            <pc:docMk/>
            <pc:sldMk cId="693098657" sldId="304"/>
            <ac:picMk id="8" creationId="{CD4B387A-FB6A-A338-899F-0D7C880D2CC3}"/>
          </ac:picMkLst>
        </pc:picChg>
      </pc:sldChg>
      <pc:sldChg chg="modSp mod">
        <pc:chgData name="Steve Shellhammer" userId="0e71f22d-ee3e-49c0-82ff-dbc290af8082" providerId="ADAL" clId="{1280F766-25A0-4C52-BCE5-D0637B41B272}" dt="2022-09-06T14:41:31.251" v="77" actId="404"/>
        <pc:sldMkLst>
          <pc:docMk/>
          <pc:sldMk cId="4128314619" sldId="308"/>
        </pc:sldMkLst>
        <pc:spChg chg="mod">
          <ac:chgData name="Steve Shellhammer" userId="0e71f22d-ee3e-49c0-82ff-dbc290af8082" providerId="ADAL" clId="{1280F766-25A0-4C52-BCE5-D0637B41B272}" dt="2022-09-06T14:40:04.653" v="47" actId="20577"/>
          <ac:spMkLst>
            <pc:docMk/>
            <pc:sldMk cId="4128314619" sldId="308"/>
            <ac:spMk id="2" creationId="{47976F7E-5EDB-4C8F-8637-2943F13D670B}"/>
          </ac:spMkLst>
        </pc:spChg>
        <pc:spChg chg="mod">
          <ac:chgData name="Steve Shellhammer" userId="0e71f22d-ee3e-49c0-82ff-dbc290af8082" providerId="ADAL" clId="{1280F766-25A0-4C52-BCE5-D0637B41B272}" dt="2022-09-06T14:41:31.251" v="77" actId="404"/>
          <ac:spMkLst>
            <pc:docMk/>
            <pc:sldMk cId="4128314619" sldId="308"/>
            <ac:spMk id="3" creationId="{8BBBC4AA-EA3F-44E3-87C3-BB61A4248108}"/>
          </ac:spMkLst>
        </pc:spChg>
      </pc:sldChg>
      <pc:sldChg chg="del">
        <pc:chgData name="Steve Shellhammer" userId="0e71f22d-ee3e-49c0-82ff-dbc290af8082" providerId="ADAL" clId="{1280F766-25A0-4C52-BCE5-D0637B41B272}" dt="2022-09-06T14:51:45.115" v="415" actId="47"/>
        <pc:sldMkLst>
          <pc:docMk/>
          <pc:sldMk cId="2064974264" sldId="309"/>
        </pc:sldMkLst>
      </pc:sldChg>
      <pc:sldChg chg="del">
        <pc:chgData name="Steve Shellhammer" userId="0e71f22d-ee3e-49c0-82ff-dbc290af8082" providerId="ADAL" clId="{1280F766-25A0-4C52-BCE5-D0637B41B272}" dt="2022-09-06T14:51:50.684" v="416" actId="47"/>
        <pc:sldMkLst>
          <pc:docMk/>
          <pc:sldMk cId="4177403195" sldId="310"/>
        </pc:sldMkLst>
      </pc:sldChg>
      <pc:sldChg chg="del">
        <pc:chgData name="Steve Shellhammer" userId="0e71f22d-ee3e-49c0-82ff-dbc290af8082" providerId="ADAL" clId="{1280F766-25A0-4C52-BCE5-D0637B41B272}" dt="2022-09-06T14:52:08.109" v="417" actId="47"/>
        <pc:sldMkLst>
          <pc:docMk/>
          <pc:sldMk cId="819465354" sldId="311"/>
        </pc:sldMkLst>
      </pc:sldChg>
      <pc:sldMasterChg chg="modSp mod">
        <pc:chgData name="Steve Shellhammer" userId="0e71f22d-ee3e-49c0-82ff-dbc290af8082" providerId="ADAL" clId="{1280F766-25A0-4C52-BCE5-D0637B41B272}" dt="2022-09-06T14:38:54.124" v="3" actId="20577"/>
        <pc:sldMasterMkLst>
          <pc:docMk/>
          <pc:sldMasterMk cId="0" sldId="2147483648"/>
        </pc:sldMasterMkLst>
        <pc:spChg chg="mod">
          <ac:chgData name="Steve Shellhammer" userId="0e71f22d-ee3e-49c0-82ff-dbc290af8082" providerId="ADAL" clId="{1280F766-25A0-4C52-BCE5-D0637B41B272}" dt="2022-09-06T14:38:54.124" v="3"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3F0881C7-FB14-46BB-9181-699BBF3F4D9E}"/>
    <pc:docChg chg="undo custSel delSld modSld modMainMaster">
      <pc:chgData name="Steve Shellhammer" userId="0e71f22d-ee3e-49c0-82ff-dbc290af8082" providerId="ADAL" clId="{3F0881C7-FB14-46BB-9181-699BBF3F4D9E}" dt="2022-05-01T16:27:35.389" v="553" actId="20577"/>
      <pc:docMkLst>
        <pc:docMk/>
      </pc:docMkLst>
      <pc:sldChg chg="modSp mod">
        <pc:chgData name="Steve Shellhammer" userId="0e71f22d-ee3e-49c0-82ff-dbc290af8082" providerId="ADAL" clId="{3F0881C7-FB14-46BB-9181-699BBF3F4D9E}" dt="2022-05-01T16:19:39.404" v="478" actId="13926"/>
        <pc:sldMkLst>
          <pc:docMk/>
          <pc:sldMk cId="0" sldId="256"/>
        </pc:sldMkLst>
        <pc:spChg chg="mod">
          <ac:chgData name="Steve Shellhammer" userId="0e71f22d-ee3e-49c0-82ff-dbc290af8082" providerId="ADAL" clId="{3F0881C7-FB14-46BB-9181-699BBF3F4D9E}" dt="2022-04-24T16:41:09.133" v="18" actId="20577"/>
          <ac:spMkLst>
            <pc:docMk/>
            <pc:sldMk cId="0" sldId="256"/>
            <ac:spMk id="3073" creationId="{00000000-0000-0000-0000-000000000000}"/>
          </ac:spMkLst>
        </pc:spChg>
        <pc:spChg chg="mod">
          <ac:chgData name="Steve Shellhammer" userId="0e71f22d-ee3e-49c0-82ff-dbc290af8082" providerId="ADAL" clId="{3F0881C7-FB14-46BB-9181-699BBF3F4D9E}" dt="2022-05-01T16:19:39.404" v="478" actId="13926"/>
          <ac:spMkLst>
            <pc:docMk/>
            <pc:sldMk cId="0" sldId="256"/>
            <ac:spMk id="3074" creationId="{00000000-0000-0000-0000-000000000000}"/>
          </ac:spMkLst>
        </pc:spChg>
      </pc:sldChg>
      <pc:sldChg chg="modSp mod">
        <pc:chgData name="Steve Shellhammer" userId="0e71f22d-ee3e-49c0-82ff-dbc290af8082" providerId="ADAL" clId="{3F0881C7-FB14-46BB-9181-699BBF3F4D9E}" dt="2022-04-24T16:41:55.183" v="20" actId="20577"/>
        <pc:sldMkLst>
          <pc:docMk/>
          <pc:sldMk cId="3731895628" sldId="264"/>
        </pc:sldMkLst>
        <pc:spChg chg="mod">
          <ac:chgData name="Steve Shellhammer" userId="0e71f22d-ee3e-49c0-82ff-dbc290af8082" providerId="ADAL" clId="{3F0881C7-FB14-46BB-9181-699BBF3F4D9E}" dt="2022-04-24T16:41:55.183" v="20" actId="20577"/>
          <ac:spMkLst>
            <pc:docMk/>
            <pc:sldMk cId="3731895628" sldId="264"/>
            <ac:spMk id="3" creationId="{00000000-0000-0000-0000-000000000000}"/>
          </ac:spMkLst>
        </pc:spChg>
      </pc:sldChg>
      <pc:sldChg chg="modSp mod">
        <pc:chgData name="Steve Shellhammer" userId="0e71f22d-ee3e-49c0-82ff-dbc290af8082" providerId="ADAL" clId="{3F0881C7-FB14-46BB-9181-699BBF3F4D9E}" dt="2022-05-01T16:27:35.389" v="553" actId="20577"/>
        <pc:sldMkLst>
          <pc:docMk/>
          <pc:sldMk cId="2073173423" sldId="298"/>
        </pc:sldMkLst>
        <pc:spChg chg="mod">
          <ac:chgData name="Steve Shellhammer" userId="0e71f22d-ee3e-49c0-82ff-dbc290af8082" providerId="ADAL" clId="{3F0881C7-FB14-46BB-9181-699BBF3F4D9E}" dt="2022-05-01T16:27:35.389" v="553" actId="20577"/>
          <ac:spMkLst>
            <pc:docMk/>
            <pc:sldMk cId="2073173423" sldId="298"/>
            <ac:spMk id="3" creationId="{0879F695-B16A-4FC9-BD55-E2608AFB30AD}"/>
          </ac:spMkLst>
        </pc:spChg>
      </pc:sldChg>
      <pc:sldChg chg="delSp modSp mod">
        <pc:chgData name="Steve Shellhammer" userId="0e71f22d-ee3e-49c0-82ff-dbc290af8082" providerId="ADAL" clId="{3F0881C7-FB14-46BB-9181-699BBF3F4D9E}" dt="2022-04-24T16:48:41.725" v="459" actId="1076"/>
        <pc:sldMkLst>
          <pc:docMk/>
          <pc:sldMk cId="693098657" sldId="304"/>
        </pc:sldMkLst>
        <pc:picChg chg="mod">
          <ac:chgData name="Steve Shellhammer" userId="0e71f22d-ee3e-49c0-82ff-dbc290af8082" providerId="ADAL" clId="{3F0881C7-FB14-46BB-9181-699BBF3F4D9E}" dt="2022-04-24T16:48:41.725" v="459" actId="1076"/>
          <ac:picMkLst>
            <pc:docMk/>
            <pc:sldMk cId="693098657" sldId="304"/>
            <ac:picMk id="3" creationId="{37D6A362-2686-43F6-AD5D-F38DF3224F16}"/>
          </ac:picMkLst>
        </pc:picChg>
        <pc:picChg chg="del">
          <ac:chgData name="Steve Shellhammer" userId="0e71f22d-ee3e-49c0-82ff-dbc290af8082" providerId="ADAL" clId="{3F0881C7-FB14-46BB-9181-699BBF3F4D9E}" dt="2022-04-24T16:47:48.900" v="455" actId="478"/>
          <ac:picMkLst>
            <pc:docMk/>
            <pc:sldMk cId="693098657" sldId="304"/>
            <ac:picMk id="10" creationId="{987C2535-A95B-4B5B-8275-C0570247CCF9}"/>
          </ac:picMkLst>
        </pc:picChg>
      </pc:sldChg>
      <pc:sldChg chg="modSp mod">
        <pc:chgData name="Steve Shellhammer" userId="0e71f22d-ee3e-49c0-82ff-dbc290af8082" providerId="ADAL" clId="{3F0881C7-FB14-46BB-9181-699BBF3F4D9E}" dt="2022-04-24T16:43:05.508" v="75" actId="20577"/>
        <pc:sldMkLst>
          <pc:docMk/>
          <pc:sldMk cId="4128314619" sldId="308"/>
        </pc:sldMkLst>
        <pc:spChg chg="mod">
          <ac:chgData name="Steve Shellhammer" userId="0e71f22d-ee3e-49c0-82ff-dbc290af8082" providerId="ADAL" clId="{3F0881C7-FB14-46BB-9181-699BBF3F4D9E}" dt="2022-04-24T16:42:14.802" v="30" actId="20577"/>
          <ac:spMkLst>
            <pc:docMk/>
            <pc:sldMk cId="4128314619" sldId="308"/>
            <ac:spMk id="2" creationId="{47976F7E-5EDB-4C8F-8637-2943F13D670B}"/>
          </ac:spMkLst>
        </pc:spChg>
        <pc:spChg chg="mod">
          <ac:chgData name="Steve Shellhammer" userId="0e71f22d-ee3e-49c0-82ff-dbc290af8082" providerId="ADAL" clId="{3F0881C7-FB14-46BB-9181-699BBF3F4D9E}" dt="2022-04-24T16:43:05.508" v="75" actId="20577"/>
          <ac:spMkLst>
            <pc:docMk/>
            <pc:sldMk cId="4128314619" sldId="308"/>
            <ac:spMk id="3" creationId="{8BBBC4AA-EA3F-44E3-87C3-BB61A4248108}"/>
          </ac:spMkLst>
        </pc:spChg>
      </pc:sldChg>
      <pc:sldChg chg="del">
        <pc:chgData name="Steve Shellhammer" userId="0e71f22d-ee3e-49c0-82ff-dbc290af8082" providerId="ADAL" clId="{3F0881C7-FB14-46BB-9181-699BBF3F4D9E}" dt="2022-04-24T16:44:09.519" v="121" actId="47"/>
        <pc:sldMkLst>
          <pc:docMk/>
          <pc:sldMk cId="616439545" sldId="310"/>
        </pc:sldMkLst>
      </pc:sldChg>
      <pc:sldChg chg="del">
        <pc:chgData name="Steve Shellhammer" userId="0e71f22d-ee3e-49c0-82ff-dbc290af8082" providerId="ADAL" clId="{3F0881C7-FB14-46BB-9181-699BBF3F4D9E}" dt="2022-04-24T16:47:45.545" v="454" actId="47"/>
        <pc:sldMkLst>
          <pc:docMk/>
          <pc:sldMk cId="562364498" sldId="311"/>
        </pc:sldMkLst>
      </pc:sldChg>
      <pc:sldChg chg="addSp delSp modSp del mod">
        <pc:chgData name="Steve Shellhammer" userId="0e71f22d-ee3e-49c0-82ff-dbc290af8082" providerId="ADAL" clId="{3F0881C7-FB14-46BB-9181-699BBF3F4D9E}" dt="2022-05-01T16:19:54.064" v="479" actId="47"/>
        <pc:sldMkLst>
          <pc:docMk/>
          <pc:sldMk cId="4118131411" sldId="312"/>
        </pc:sldMkLst>
        <pc:spChg chg="add del mod">
          <ac:chgData name="Steve Shellhammer" userId="0e71f22d-ee3e-49c0-82ff-dbc290af8082" providerId="ADAL" clId="{3F0881C7-FB14-46BB-9181-699BBF3F4D9E}" dt="2022-05-01T16:18:38.120" v="460" actId="478"/>
          <ac:spMkLst>
            <pc:docMk/>
            <pc:sldMk cId="4118131411" sldId="312"/>
            <ac:spMk id="7" creationId="{13728721-60CF-43DC-9F32-A3E8D628CE44}"/>
          </ac:spMkLst>
        </pc:spChg>
      </pc:sldChg>
      <pc:sldMasterChg chg="modSp mod">
        <pc:chgData name="Steve Shellhammer" userId="0e71f22d-ee3e-49c0-82ff-dbc290af8082" providerId="ADAL" clId="{3F0881C7-FB14-46BB-9181-699BBF3F4D9E}" dt="2022-05-01T16:26:24.889" v="483" actId="20577"/>
        <pc:sldMasterMkLst>
          <pc:docMk/>
          <pc:sldMasterMk cId="0" sldId="2147483648"/>
        </pc:sldMasterMkLst>
        <pc:spChg chg="mod">
          <ac:chgData name="Steve Shellhammer" userId="0e71f22d-ee3e-49c0-82ff-dbc290af8082" providerId="ADAL" clId="{3F0881C7-FB14-46BB-9181-699BBF3F4D9E}" dt="2022-05-01T16:26:24.889" v="483" actId="20577"/>
          <ac:spMkLst>
            <pc:docMk/>
            <pc:sldMasterMk cId="0" sldId="2147483648"/>
            <ac:spMk id="10" creationId="{00000000-0000-0000-0000-000000000000}"/>
          </ac:spMkLst>
        </pc:spChg>
      </pc:sldMasterChg>
    </pc:docChg>
  </pc:docChgLst>
  <pc:docChgLst>
    <pc:chgData name="Steve Shellhammer" userId="0e71f22d-ee3e-49c0-82ff-dbc290af8082" providerId="ADAL" clId="{C1B7AB36-35CD-4B83-8BAD-8321F9BD5744}"/>
    <pc:docChg chg="custSel delSld modSld modMainMaster">
      <pc:chgData name="Steve Shellhammer" userId="0e71f22d-ee3e-49c0-82ff-dbc290af8082" providerId="ADAL" clId="{C1B7AB36-35CD-4B83-8BAD-8321F9BD5744}" dt="2024-03-04T16:50:53.453" v="300" actId="6549"/>
      <pc:docMkLst>
        <pc:docMk/>
      </pc:docMkLst>
      <pc:sldChg chg="modSp mod">
        <pc:chgData name="Steve Shellhammer" userId="0e71f22d-ee3e-49c0-82ff-dbc290af8082" providerId="ADAL" clId="{C1B7AB36-35CD-4B83-8BAD-8321F9BD5744}" dt="2024-03-04T16:50:53.453" v="300" actId="6549"/>
        <pc:sldMkLst>
          <pc:docMk/>
          <pc:sldMk cId="0" sldId="256"/>
        </pc:sldMkLst>
        <pc:spChg chg="mod">
          <ac:chgData name="Steve Shellhammer" userId="0e71f22d-ee3e-49c0-82ff-dbc290af8082" providerId="ADAL" clId="{C1B7AB36-35CD-4B83-8BAD-8321F9BD5744}" dt="2024-02-28T22:51:04.662" v="264" actId="20577"/>
          <ac:spMkLst>
            <pc:docMk/>
            <pc:sldMk cId="0" sldId="256"/>
            <ac:spMk id="3073" creationId="{00000000-0000-0000-0000-000000000000}"/>
          </ac:spMkLst>
        </pc:spChg>
        <pc:spChg chg="mod">
          <ac:chgData name="Steve Shellhammer" userId="0e71f22d-ee3e-49c0-82ff-dbc290af8082" providerId="ADAL" clId="{C1B7AB36-35CD-4B83-8BAD-8321F9BD5744}" dt="2024-03-04T16:50:53.453" v="300" actId="6549"/>
          <ac:spMkLst>
            <pc:docMk/>
            <pc:sldMk cId="0" sldId="256"/>
            <ac:spMk id="3074" creationId="{00000000-0000-0000-0000-000000000000}"/>
          </ac:spMkLst>
        </pc:spChg>
      </pc:sldChg>
      <pc:sldChg chg="delSp modSp mod">
        <pc:chgData name="Steve Shellhammer" userId="0e71f22d-ee3e-49c0-82ff-dbc290af8082" providerId="ADAL" clId="{C1B7AB36-35CD-4B83-8BAD-8321F9BD5744}" dt="2024-03-01T20:42:23.432" v="276" actId="1076"/>
        <pc:sldMkLst>
          <pc:docMk/>
          <pc:sldMk cId="693098657" sldId="304"/>
        </pc:sldMkLst>
        <pc:picChg chg="del">
          <ac:chgData name="Steve Shellhammer" userId="0e71f22d-ee3e-49c0-82ff-dbc290af8082" providerId="ADAL" clId="{C1B7AB36-35CD-4B83-8BAD-8321F9BD5744}" dt="2024-02-28T22:49:25.750" v="247" actId="478"/>
          <ac:picMkLst>
            <pc:docMk/>
            <pc:sldMk cId="693098657" sldId="304"/>
            <ac:picMk id="3" creationId="{326D95BB-EABB-B279-3DC7-2E7B0975BF20}"/>
          </ac:picMkLst>
        </pc:picChg>
        <pc:picChg chg="mod">
          <ac:chgData name="Steve Shellhammer" userId="0e71f22d-ee3e-49c0-82ff-dbc290af8082" providerId="ADAL" clId="{C1B7AB36-35CD-4B83-8BAD-8321F9BD5744}" dt="2024-03-01T20:42:23.432" v="276" actId="1076"/>
          <ac:picMkLst>
            <pc:docMk/>
            <pc:sldMk cId="693098657" sldId="304"/>
            <ac:picMk id="3" creationId="{6605C282-87AD-729A-1106-6B62BE84F704}"/>
          </ac:picMkLst>
        </pc:picChg>
        <pc:picChg chg="del mod">
          <ac:chgData name="Steve Shellhammer" userId="0e71f22d-ee3e-49c0-82ff-dbc290af8082" providerId="ADAL" clId="{C1B7AB36-35CD-4B83-8BAD-8321F9BD5744}" dt="2024-03-01T20:41:07.002" v="271" actId="478"/>
          <ac:picMkLst>
            <pc:docMk/>
            <pc:sldMk cId="693098657" sldId="304"/>
            <ac:picMk id="7" creationId="{162897FF-3A43-5F84-3161-E446782DAF7B}"/>
          </ac:picMkLst>
        </pc:picChg>
      </pc:sldChg>
      <pc:sldChg chg="modSp mod">
        <pc:chgData name="Steve Shellhammer" userId="0e71f22d-ee3e-49c0-82ff-dbc290af8082" providerId="ADAL" clId="{C1B7AB36-35CD-4B83-8BAD-8321F9BD5744}" dt="2024-02-28T22:51:49.300" v="269" actId="20577"/>
        <pc:sldMkLst>
          <pc:docMk/>
          <pc:sldMk cId="4128314619" sldId="308"/>
        </pc:sldMkLst>
        <pc:spChg chg="mod">
          <ac:chgData name="Steve Shellhammer" userId="0e71f22d-ee3e-49c0-82ff-dbc290af8082" providerId="ADAL" clId="{C1B7AB36-35CD-4B83-8BAD-8321F9BD5744}" dt="2024-02-28T22:43:42.112" v="35" actId="20577"/>
          <ac:spMkLst>
            <pc:docMk/>
            <pc:sldMk cId="4128314619" sldId="308"/>
            <ac:spMk id="2" creationId="{47976F7E-5EDB-4C8F-8637-2943F13D670B}"/>
          </ac:spMkLst>
        </pc:spChg>
        <pc:spChg chg="mod">
          <ac:chgData name="Steve Shellhammer" userId="0e71f22d-ee3e-49c0-82ff-dbc290af8082" providerId="ADAL" clId="{C1B7AB36-35CD-4B83-8BAD-8321F9BD5744}" dt="2024-02-28T22:51:49.300" v="269" actId="20577"/>
          <ac:spMkLst>
            <pc:docMk/>
            <pc:sldMk cId="4128314619" sldId="308"/>
            <ac:spMk id="3" creationId="{8BBBC4AA-EA3F-44E3-87C3-BB61A4248108}"/>
          </ac:spMkLst>
        </pc:spChg>
      </pc:sldChg>
      <pc:sldChg chg="modSp mod">
        <pc:chgData name="Steve Shellhammer" userId="0e71f22d-ee3e-49c0-82ff-dbc290af8082" providerId="ADAL" clId="{C1B7AB36-35CD-4B83-8BAD-8321F9BD5744}" dt="2024-02-28T22:43:27.498" v="22"/>
        <pc:sldMkLst>
          <pc:docMk/>
          <pc:sldMk cId="80739226" sldId="312"/>
        </pc:sldMkLst>
        <pc:graphicFrameChg chg="mod modGraphic">
          <ac:chgData name="Steve Shellhammer" userId="0e71f22d-ee3e-49c0-82ff-dbc290af8082" providerId="ADAL" clId="{C1B7AB36-35CD-4B83-8BAD-8321F9BD5744}" dt="2024-02-28T22:43:27.498" v="22"/>
          <ac:graphicFrameMkLst>
            <pc:docMk/>
            <pc:sldMk cId="80739226" sldId="312"/>
            <ac:graphicFrameMk id="7" creationId="{B5B7CB12-09D5-4CA9-9FC9-014EDD959C5A}"/>
          </ac:graphicFrameMkLst>
        </pc:graphicFrameChg>
      </pc:sldChg>
      <pc:sldChg chg="modSp mod">
        <pc:chgData name="Steve Shellhammer" userId="0e71f22d-ee3e-49c0-82ff-dbc290af8082" providerId="ADAL" clId="{C1B7AB36-35CD-4B83-8BAD-8321F9BD5744}" dt="2024-02-28T22:48:56.833" v="246" actId="20577"/>
        <pc:sldMkLst>
          <pc:docMk/>
          <pc:sldMk cId="3685603420" sldId="313"/>
        </pc:sldMkLst>
        <pc:spChg chg="mod">
          <ac:chgData name="Steve Shellhammer" userId="0e71f22d-ee3e-49c0-82ff-dbc290af8082" providerId="ADAL" clId="{C1B7AB36-35CD-4B83-8BAD-8321F9BD5744}" dt="2024-02-28T22:48:56.833" v="246" actId="20577"/>
          <ac:spMkLst>
            <pc:docMk/>
            <pc:sldMk cId="3685603420" sldId="313"/>
            <ac:spMk id="3" creationId="{00ECBD66-7829-4FC5-A0DC-BB47AEB85123}"/>
          </ac:spMkLst>
        </pc:spChg>
      </pc:sldChg>
      <pc:sldChg chg="addSp delSp modSp mod">
        <pc:chgData name="Steve Shellhammer" userId="0e71f22d-ee3e-49c0-82ff-dbc290af8082" providerId="ADAL" clId="{C1B7AB36-35CD-4B83-8BAD-8321F9BD5744}" dt="2024-03-01T20:44:31.587" v="293" actId="20577"/>
        <pc:sldMkLst>
          <pc:docMk/>
          <pc:sldMk cId="2413815434" sldId="315"/>
        </pc:sldMkLst>
        <pc:spChg chg="mod">
          <ac:chgData name="Steve Shellhammer" userId="0e71f22d-ee3e-49c0-82ff-dbc290af8082" providerId="ADAL" clId="{C1B7AB36-35CD-4B83-8BAD-8321F9BD5744}" dt="2024-03-01T20:44:31.587" v="293" actId="20577"/>
          <ac:spMkLst>
            <pc:docMk/>
            <pc:sldMk cId="2413815434" sldId="315"/>
            <ac:spMk id="2" creationId="{1485E43D-F4B2-7DC8-477A-6488912A7EE7}"/>
          </ac:spMkLst>
        </pc:spChg>
        <pc:spChg chg="add del mod">
          <ac:chgData name="Steve Shellhammer" userId="0e71f22d-ee3e-49c0-82ff-dbc290af8082" providerId="ADAL" clId="{C1B7AB36-35CD-4B83-8BAD-8321F9BD5744}" dt="2024-03-01T20:44:21.461" v="277" actId="478"/>
          <ac:spMkLst>
            <pc:docMk/>
            <pc:sldMk cId="2413815434" sldId="315"/>
            <ac:spMk id="7" creationId="{5A61F3F9-38EE-EFAE-13C7-1900D65F2793}"/>
          </ac:spMkLst>
        </pc:spChg>
      </pc:sldChg>
      <pc:sldChg chg="modSp mod">
        <pc:chgData name="Steve Shellhammer" userId="0e71f22d-ee3e-49c0-82ff-dbc290af8082" providerId="ADAL" clId="{C1B7AB36-35CD-4B83-8BAD-8321F9BD5744}" dt="2024-02-28T22:52:09.187" v="270" actId="20577"/>
        <pc:sldMkLst>
          <pc:docMk/>
          <pc:sldMk cId="188031885" sldId="316"/>
        </pc:sldMkLst>
        <pc:spChg chg="mod">
          <ac:chgData name="Steve Shellhammer" userId="0e71f22d-ee3e-49c0-82ff-dbc290af8082" providerId="ADAL" clId="{C1B7AB36-35CD-4B83-8BAD-8321F9BD5744}" dt="2024-02-28T22:52:09.187" v="270" actId="20577"/>
          <ac:spMkLst>
            <pc:docMk/>
            <pc:sldMk cId="188031885" sldId="316"/>
            <ac:spMk id="3" creationId="{DF95C1EA-954D-208B-E139-13379EABE68A}"/>
          </ac:spMkLst>
        </pc:spChg>
      </pc:sldChg>
      <pc:sldChg chg="addSp modSp del">
        <pc:chgData name="Steve Shellhammer" userId="0e71f22d-ee3e-49c0-82ff-dbc290af8082" providerId="ADAL" clId="{C1B7AB36-35CD-4B83-8BAD-8321F9BD5744}" dt="2024-03-01T20:44:46.618" v="294" actId="47"/>
        <pc:sldMkLst>
          <pc:docMk/>
          <pc:sldMk cId="1267447614" sldId="317"/>
        </pc:sldMkLst>
        <pc:spChg chg="add mod">
          <ac:chgData name="Steve Shellhammer" userId="0e71f22d-ee3e-49c0-82ff-dbc290af8082" providerId="ADAL" clId="{C1B7AB36-35CD-4B83-8BAD-8321F9BD5744}" dt="2024-02-28T22:50:52.021" v="259"/>
          <ac:spMkLst>
            <pc:docMk/>
            <pc:sldMk cId="1267447614" sldId="317"/>
            <ac:spMk id="7" creationId="{9FAFF19B-1411-6F27-F9EE-5DAFD4CC1DAD}"/>
          </ac:spMkLst>
        </pc:spChg>
      </pc:sldChg>
      <pc:sldMasterChg chg="modSp mod">
        <pc:chgData name="Steve Shellhammer" userId="0e71f22d-ee3e-49c0-82ff-dbc290af8082" providerId="ADAL" clId="{C1B7AB36-35CD-4B83-8BAD-8321F9BD5744}" dt="2024-02-28T22:42:12.635" v="5" actId="20577"/>
        <pc:sldMasterMkLst>
          <pc:docMk/>
          <pc:sldMasterMk cId="0" sldId="2147483648"/>
        </pc:sldMasterMkLst>
        <pc:spChg chg="mod">
          <ac:chgData name="Steve Shellhammer" userId="0e71f22d-ee3e-49c0-82ff-dbc290af8082" providerId="ADAL" clId="{C1B7AB36-35CD-4B83-8BAD-8321F9BD5744}" dt="2024-02-28T22:42:12.635" v="5"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2E250C37-D503-411B-93BC-39ED9C3C9B2F}"/>
    <pc:docChg chg="custSel addSld delSld modSld modMainMaster">
      <pc:chgData name="Steve Shellhammer" userId="0e71f22d-ee3e-49c0-82ff-dbc290af8082" providerId="ADAL" clId="{2E250C37-D503-411B-93BC-39ED9C3C9B2F}" dt="2021-07-02T22:58:43.662" v="1304" actId="1076"/>
      <pc:docMkLst>
        <pc:docMk/>
      </pc:docMkLst>
      <pc:sldChg chg="modSp mod">
        <pc:chgData name="Steve Shellhammer" userId="0e71f22d-ee3e-49c0-82ff-dbc290af8082" providerId="ADAL" clId="{2E250C37-D503-411B-93BC-39ED9C3C9B2F}" dt="2021-07-02T22:43:15.557" v="297" actId="20577"/>
        <pc:sldMkLst>
          <pc:docMk/>
          <pc:sldMk cId="0" sldId="256"/>
        </pc:sldMkLst>
        <pc:spChg chg="mod">
          <ac:chgData name="Steve Shellhammer" userId="0e71f22d-ee3e-49c0-82ff-dbc290af8082" providerId="ADAL" clId="{2E250C37-D503-411B-93BC-39ED9C3C9B2F}" dt="2021-07-02T22:43:15.557" v="297" actId="20577"/>
          <ac:spMkLst>
            <pc:docMk/>
            <pc:sldMk cId="0" sldId="256"/>
            <ac:spMk id="3073" creationId="{00000000-0000-0000-0000-000000000000}"/>
          </ac:spMkLst>
        </pc:spChg>
        <pc:spChg chg="mod">
          <ac:chgData name="Steve Shellhammer" userId="0e71f22d-ee3e-49c0-82ff-dbc290af8082" providerId="ADAL" clId="{2E250C37-D503-411B-93BC-39ED9C3C9B2F}" dt="2021-07-02T22:37:41.253" v="3" actId="20577"/>
          <ac:spMkLst>
            <pc:docMk/>
            <pc:sldMk cId="0" sldId="256"/>
            <ac:spMk id="3074" creationId="{00000000-0000-0000-0000-000000000000}"/>
          </ac:spMkLst>
        </pc:spChg>
      </pc:sldChg>
      <pc:sldChg chg="modSp mod">
        <pc:chgData name="Steve Shellhammer" userId="0e71f22d-ee3e-49c0-82ff-dbc290af8082" providerId="ADAL" clId="{2E250C37-D503-411B-93BC-39ED9C3C9B2F}" dt="2021-07-02T22:39:26.407" v="60" actId="20577"/>
        <pc:sldMkLst>
          <pc:docMk/>
          <pc:sldMk cId="3731895628" sldId="264"/>
        </pc:sldMkLst>
        <pc:spChg chg="mod">
          <ac:chgData name="Steve Shellhammer" userId="0e71f22d-ee3e-49c0-82ff-dbc290af8082" providerId="ADAL" clId="{2E250C37-D503-411B-93BC-39ED9C3C9B2F}" dt="2021-07-02T22:39:26.407" v="60" actId="20577"/>
          <ac:spMkLst>
            <pc:docMk/>
            <pc:sldMk cId="3731895628" sldId="264"/>
            <ac:spMk id="3" creationId="{00000000-0000-0000-0000-000000000000}"/>
          </ac:spMkLst>
        </pc:spChg>
      </pc:sldChg>
      <pc:sldChg chg="del">
        <pc:chgData name="Steve Shellhammer" userId="0e71f22d-ee3e-49c0-82ff-dbc290af8082" providerId="ADAL" clId="{2E250C37-D503-411B-93BC-39ED9C3C9B2F}" dt="2021-07-02T22:50:08.745" v="584" actId="47"/>
        <pc:sldMkLst>
          <pc:docMk/>
          <pc:sldMk cId="1254697515" sldId="283"/>
        </pc:sldMkLst>
      </pc:sldChg>
      <pc:sldChg chg="modSp mod">
        <pc:chgData name="Steve Shellhammer" userId="0e71f22d-ee3e-49c0-82ff-dbc290af8082" providerId="ADAL" clId="{2E250C37-D503-411B-93BC-39ED9C3C9B2F}" dt="2021-07-02T22:39:01.205" v="56" actId="20577"/>
        <pc:sldMkLst>
          <pc:docMk/>
          <pc:sldMk cId="464714103" sldId="291"/>
        </pc:sldMkLst>
        <pc:spChg chg="mod">
          <ac:chgData name="Steve Shellhammer" userId="0e71f22d-ee3e-49c0-82ff-dbc290af8082" providerId="ADAL" clId="{2E250C37-D503-411B-93BC-39ED9C3C9B2F}" dt="2021-07-02T22:39:01.205" v="56" actId="20577"/>
          <ac:spMkLst>
            <pc:docMk/>
            <pc:sldMk cId="464714103" sldId="291"/>
            <ac:spMk id="3" creationId="{5FAF55C0-8AEA-453F-BC9C-2F8950711BC4}"/>
          </ac:spMkLst>
        </pc:spChg>
      </pc:sldChg>
      <pc:sldChg chg="addSp delSp modSp mod">
        <pc:chgData name="Steve Shellhammer" userId="0e71f22d-ee3e-49c0-82ff-dbc290af8082" providerId="ADAL" clId="{2E250C37-D503-411B-93BC-39ED9C3C9B2F}" dt="2021-07-02T22:57:12.769" v="1280" actId="115"/>
        <pc:sldMkLst>
          <pc:docMk/>
          <pc:sldMk cId="1762822898" sldId="293"/>
        </pc:sldMkLst>
        <pc:spChg chg="mod">
          <ac:chgData name="Steve Shellhammer" userId="0e71f22d-ee3e-49c0-82ff-dbc290af8082" providerId="ADAL" clId="{2E250C37-D503-411B-93BC-39ED9C3C9B2F}" dt="2021-07-02T22:42:04.712" v="289" actId="20577"/>
          <ac:spMkLst>
            <pc:docMk/>
            <pc:sldMk cId="1762822898" sldId="293"/>
            <ac:spMk id="2" creationId="{12A016C0-A576-4830-AA26-2B9BBEE37E5F}"/>
          </ac:spMkLst>
        </pc:spChg>
        <pc:spChg chg="del">
          <ac:chgData name="Steve Shellhammer" userId="0e71f22d-ee3e-49c0-82ff-dbc290af8082" providerId="ADAL" clId="{2E250C37-D503-411B-93BC-39ED9C3C9B2F}" dt="2021-07-02T22:39:43.976" v="61" actId="478"/>
          <ac:spMkLst>
            <pc:docMk/>
            <pc:sldMk cId="1762822898" sldId="293"/>
            <ac:spMk id="3" creationId="{A37BCEF0-6F11-463B-8039-DEDBBCA0781B}"/>
          </ac:spMkLst>
        </pc:spChg>
        <pc:spChg chg="add mod">
          <ac:chgData name="Steve Shellhammer" userId="0e71f22d-ee3e-49c0-82ff-dbc290af8082" providerId="ADAL" clId="{2E250C37-D503-411B-93BC-39ED9C3C9B2F}" dt="2021-07-02T22:57:12.769" v="1280" actId="115"/>
          <ac:spMkLst>
            <pc:docMk/>
            <pc:sldMk cId="1762822898" sldId="293"/>
            <ac:spMk id="8" creationId="{9B88BB43-AF59-405D-B1FD-63711652E35B}"/>
          </ac:spMkLst>
        </pc:spChg>
      </pc:sldChg>
      <pc:sldChg chg="del">
        <pc:chgData name="Steve Shellhammer" userId="0e71f22d-ee3e-49c0-82ff-dbc290af8082" providerId="ADAL" clId="{2E250C37-D503-411B-93BC-39ED9C3C9B2F}" dt="2021-07-02T22:56:55.850" v="1263" actId="47"/>
        <pc:sldMkLst>
          <pc:docMk/>
          <pc:sldMk cId="2745616321" sldId="295"/>
        </pc:sldMkLst>
      </pc:sldChg>
      <pc:sldChg chg="modSp mod">
        <pc:chgData name="Steve Shellhammer" userId="0e71f22d-ee3e-49c0-82ff-dbc290af8082" providerId="ADAL" clId="{2E250C37-D503-411B-93BC-39ED9C3C9B2F}" dt="2021-07-02T22:57:35.382" v="1289" actId="20577"/>
        <pc:sldMkLst>
          <pc:docMk/>
          <pc:sldMk cId="4090638326" sldId="296"/>
        </pc:sldMkLst>
        <pc:spChg chg="mod">
          <ac:chgData name="Steve Shellhammer" userId="0e71f22d-ee3e-49c0-82ff-dbc290af8082" providerId="ADAL" clId="{2E250C37-D503-411B-93BC-39ED9C3C9B2F}" dt="2021-07-02T22:57:35.382" v="1289" actId="20577"/>
          <ac:spMkLst>
            <pc:docMk/>
            <pc:sldMk cId="4090638326" sldId="296"/>
            <ac:spMk id="2" creationId="{27615141-828D-4897-9E49-77BF44EA5748}"/>
          </ac:spMkLst>
        </pc:spChg>
        <pc:spChg chg="mod">
          <ac:chgData name="Steve Shellhammer" userId="0e71f22d-ee3e-49c0-82ff-dbc290af8082" providerId="ADAL" clId="{2E250C37-D503-411B-93BC-39ED9C3C9B2F}" dt="2021-07-02T22:49:48.742" v="583" actId="20577"/>
          <ac:spMkLst>
            <pc:docMk/>
            <pc:sldMk cId="4090638326" sldId="296"/>
            <ac:spMk id="3" creationId="{B2871B69-C814-48EF-BA2E-7766A548A756}"/>
          </ac:spMkLst>
        </pc:spChg>
      </pc:sldChg>
      <pc:sldChg chg="del">
        <pc:chgData name="Steve Shellhammer" userId="0e71f22d-ee3e-49c0-82ff-dbc290af8082" providerId="ADAL" clId="{2E250C37-D503-411B-93BC-39ED9C3C9B2F}" dt="2021-07-02T22:42:16.840" v="290" actId="47"/>
        <pc:sldMkLst>
          <pc:docMk/>
          <pc:sldMk cId="703395828" sldId="297"/>
        </pc:sldMkLst>
      </pc:sldChg>
      <pc:sldChg chg="modSp mod">
        <pc:chgData name="Steve Shellhammer" userId="0e71f22d-ee3e-49c0-82ff-dbc290af8082" providerId="ADAL" clId="{2E250C37-D503-411B-93BC-39ED9C3C9B2F}" dt="2021-07-02T22:56:23.261" v="1259" actId="14100"/>
        <pc:sldMkLst>
          <pc:docMk/>
          <pc:sldMk cId="2073173423" sldId="298"/>
        </pc:sldMkLst>
        <pc:spChg chg="mod">
          <ac:chgData name="Steve Shellhammer" userId="0e71f22d-ee3e-49c0-82ff-dbc290af8082" providerId="ADAL" clId="{2E250C37-D503-411B-93BC-39ED9C3C9B2F}" dt="2021-07-02T22:56:23.261" v="1259" actId="14100"/>
          <ac:spMkLst>
            <pc:docMk/>
            <pc:sldMk cId="2073173423" sldId="298"/>
            <ac:spMk id="2" creationId="{6BDE5E84-55F9-4669-95B1-3F9646890394}"/>
          </ac:spMkLst>
        </pc:spChg>
        <pc:spChg chg="mod">
          <ac:chgData name="Steve Shellhammer" userId="0e71f22d-ee3e-49c0-82ff-dbc290af8082" providerId="ADAL" clId="{2E250C37-D503-411B-93BC-39ED9C3C9B2F}" dt="2021-07-02T22:56:19.874" v="1258" actId="14100"/>
          <ac:spMkLst>
            <pc:docMk/>
            <pc:sldMk cId="2073173423" sldId="298"/>
            <ac:spMk id="3" creationId="{0879F695-B16A-4FC9-BD55-E2608AFB30AD}"/>
          </ac:spMkLst>
        </pc:spChg>
      </pc:sldChg>
      <pc:sldChg chg="del">
        <pc:chgData name="Steve Shellhammer" userId="0e71f22d-ee3e-49c0-82ff-dbc290af8082" providerId="ADAL" clId="{2E250C37-D503-411B-93BC-39ED9C3C9B2F}" dt="2021-07-02T22:56:29.016" v="1260" actId="47"/>
        <pc:sldMkLst>
          <pc:docMk/>
          <pc:sldMk cId="1651079413" sldId="299"/>
        </pc:sldMkLst>
      </pc:sldChg>
      <pc:sldChg chg="del">
        <pc:chgData name="Steve Shellhammer" userId="0e71f22d-ee3e-49c0-82ff-dbc290af8082" providerId="ADAL" clId="{2E250C37-D503-411B-93BC-39ED9C3C9B2F}" dt="2021-07-02T22:50:23.624" v="585" actId="47"/>
        <pc:sldMkLst>
          <pc:docMk/>
          <pc:sldMk cId="4204649235" sldId="300"/>
        </pc:sldMkLst>
      </pc:sldChg>
      <pc:sldChg chg="del">
        <pc:chgData name="Steve Shellhammer" userId="0e71f22d-ee3e-49c0-82ff-dbc290af8082" providerId="ADAL" clId="{2E250C37-D503-411B-93BC-39ED9C3C9B2F}" dt="2021-07-02T22:56:52.841" v="1262" actId="47"/>
        <pc:sldMkLst>
          <pc:docMk/>
          <pc:sldMk cId="1598191875" sldId="301"/>
        </pc:sldMkLst>
      </pc:sldChg>
      <pc:sldChg chg="del">
        <pc:chgData name="Steve Shellhammer" userId="0e71f22d-ee3e-49c0-82ff-dbc290af8082" providerId="ADAL" clId="{2E250C37-D503-411B-93BC-39ED9C3C9B2F}" dt="2021-07-02T22:56:51.417" v="1261" actId="47"/>
        <pc:sldMkLst>
          <pc:docMk/>
          <pc:sldMk cId="3465603139" sldId="302"/>
        </pc:sldMkLst>
      </pc:sldChg>
      <pc:sldChg chg="modSp add mod">
        <pc:chgData name="Steve Shellhammer" userId="0e71f22d-ee3e-49c0-82ff-dbc290af8082" providerId="ADAL" clId="{2E250C37-D503-411B-93BC-39ED9C3C9B2F}" dt="2021-07-02T22:57:31.417" v="1285" actId="14100"/>
        <pc:sldMkLst>
          <pc:docMk/>
          <pc:sldMk cId="1059936791" sldId="303"/>
        </pc:sldMkLst>
        <pc:spChg chg="mod">
          <ac:chgData name="Steve Shellhammer" userId="0e71f22d-ee3e-49c0-82ff-dbc290af8082" providerId="ADAL" clId="{2E250C37-D503-411B-93BC-39ED9C3C9B2F}" dt="2021-07-02T22:57:31.417" v="1285" actId="14100"/>
          <ac:spMkLst>
            <pc:docMk/>
            <pc:sldMk cId="1059936791" sldId="303"/>
            <ac:spMk id="2" creationId="{27615141-828D-4897-9E49-77BF44EA5748}"/>
          </ac:spMkLst>
        </pc:spChg>
        <pc:spChg chg="mod">
          <ac:chgData name="Steve Shellhammer" userId="0e71f22d-ee3e-49c0-82ff-dbc290af8082" providerId="ADAL" clId="{2E250C37-D503-411B-93BC-39ED9C3C9B2F}" dt="2021-07-02T22:49:45.894" v="582" actId="20577"/>
          <ac:spMkLst>
            <pc:docMk/>
            <pc:sldMk cId="1059936791" sldId="303"/>
            <ac:spMk id="3" creationId="{B2871B69-C814-48EF-BA2E-7766A548A756}"/>
          </ac:spMkLst>
        </pc:spChg>
      </pc:sldChg>
      <pc:sldChg chg="add del">
        <pc:chgData name="Steve Shellhammer" userId="0e71f22d-ee3e-49c0-82ff-dbc290af8082" providerId="ADAL" clId="{2E250C37-D503-411B-93BC-39ED9C3C9B2F}" dt="2021-07-02T22:55:46.066" v="1250"/>
        <pc:sldMkLst>
          <pc:docMk/>
          <pc:sldMk cId="620458958" sldId="304"/>
        </pc:sldMkLst>
      </pc:sldChg>
      <pc:sldChg chg="delSp modSp new mod">
        <pc:chgData name="Steve Shellhammer" userId="0e71f22d-ee3e-49c0-82ff-dbc290af8082" providerId="ADAL" clId="{2E250C37-D503-411B-93BC-39ED9C3C9B2F}" dt="2021-07-02T22:58:43.662" v="1304" actId="1076"/>
        <pc:sldMkLst>
          <pc:docMk/>
          <pc:sldMk cId="693098657" sldId="304"/>
        </pc:sldMkLst>
        <pc:spChg chg="mod">
          <ac:chgData name="Steve Shellhammer" userId="0e71f22d-ee3e-49c0-82ff-dbc290af8082" providerId="ADAL" clId="{2E250C37-D503-411B-93BC-39ED9C3C9B2F}" dt="2021-07-02T22:57:59.863" v="1300" actId="20577"/>
          <ac:spMkLst>
            <pc:docMk/>
            <pc:sldMk cId="693098657" sldId="304"/>
            <ac:spMk id="2" creationId="{56815B67-333F-4136-B413-8BB853474209}"/>
          </ac:spMkLst>
        </pc:spChg>
        <pc:spChg chg="del">
          <ac:chgData name="Steve Shellhammer" userId="0e71f22d-ee3e-49c0-82ff-dbc290af8082" providerId="ADAL" clId="{2E250C37-D503-411B-93BC-39ED9C3C9B2F}" dt="2021-07-02T22:58:03.047" v="1301" actId="478"/>
          <ac:spMkLst>
            <pc:docMk/>
            <pc:sldMk cId="693098657" sldId="304"/>
            <ac:spMk id="3" creationId="{9A76C6BF-F3BD-4955-8B26-23EC39B65338}"/>
          </ac:spMkLst>
        </pc:spChg>
        <pc:picChg chg="mod">
          <ac:chgData name="Steve Shellhammer" userId="0e71f22d-ee3e-49c0-82ff-dbc290af8082" providerId="ADAL" clId="{2E250C37-D503-411B-93BC-39ED9C3C9B2F}" dt="2021-07-02T22:58:43.662" v="1304" actId="1076"/>
          <ac:picMkLst>
            <pc:docMk/>
            <pc:sldMk cId="693098657" sldId="304"/>
            <ac:picMk id="7" creationId="{46D20933-D54D-44A7-8D08-2F42E802A136}"/>
          </ac:picMkLst>
        </pc:picChg>
      </pc:sldChg>
      <pc:sldMasterChg chg="modSp mod">
        <pc:chgData name="Steve Shellhammer" userId="0e71f22d-ee3e-49c0-82ff-dbc290af8082" providerId="ADAL" clId="{2E250C37-D503-411B-93BC-39ED9C3C9B2F}" dt="2021-07-02T22:38:05.494" v="7" actId="20577"/>
        <pc:sldMasterMkLst>
          <pc:docMk/>
          <pc:sldMasterMk cId="0" sldId="2147483648"/>
        </pc:sldMasterMkLst>
        <pc:spChg chg="mod">
          <ac:chgData name="Steve Shellhammer" userId="0e71f22d-ee3e-49c0-82ff-dbc290af8082" providerId="ADAL" clId="{2E250C37-D503-411B-93BC-39ED9C3C9B2F}" dt="2021-07-02T22:38:05.494" v="7" actId="20577"/>
          <ac:spMkLst>
            <pc:docMk/>
            <pc:sldMasterMk cId="0" sldId="2147483648"/>
            <ac:spMk id="10" creationId="{00000000-0000-0000-0000-000000000000}"/>
          </ac:spMkLst>
        </pc:spChg>
      </pc:sldMasterChg>
    </pc:docChg>
  </pc:docChgLst>
  <pc:docChgLst>
    <pc:chgData name="Steve Shellhammer" userId="0e71f22d-ee3e-49c0-82ff-dbc290af8082" providerId="ADAL" clId="{6D90B5EB-D0E0-4EC6-8D87-9871808A15A3}"/>
    <pc:docChg chg="custSel addSld modSld modMainMaster">
      <pc:chgData name="Steve Shellhammer" userId="0e71f22d-ee3e-49c0-82ff-dbc290af8082" providerId="ADAL" clId="{6D90B5EB-D0E0-4EC6-8D87-9871808A15A3}" dt="2024-01-05T19:53:29.134" v="330" actId="20577"/>
      <pc:docMkLst>
        <pc:docMk/>
      </pc:docMkLst>
      <pc:sldChg chg="modSp mod">
        <pc:chgData name="Steve Shellhammer" userId="0e71f22d-ee3e-49c0-82ff-dbc290af8082" providerId="ADAL" clId="{6D90B5EB-D0E0-4EC6-8D87-9871808A15A3}" dt="2024-01-05T19:50:44.397" v="3" actId="6549"/>
        <pc:sldMkLst>
          <pc:docMk/>
          <pc:sldMk cId="0" sldId="256"/>
        </pc:sldMkLst>
        <pc:spChg chg="mod">
          <ac:chgData name="Steve Shellhammer" userId="0e71f22d-ee3e-49c0-82ff-dbc290af8082" providerId="ADAL" clId="{6D90B5EB-D0E0-4EC6-8D87-9871808A15A3}" dt="2024-01-05T19:50:44.397" v="3" actId="6549"/>
          <ac:spMkLst>
            <pc:docMk/>
            <pc:sldMk cId="0" sldId="256"/>
            <ac:spMk id="3074" creationId="{00000000-0000-0000-0000-000000000000}"/>
          </ac:spMkLst>
        </pc:spChg>
      </pc:sldChg>
      <pc:sldChg chg="modSp new mod">
        <pc:chgData name="Steve Shellhammer" userId="0e71f22d-ee3e-49c0-82ff-dbc290af8082" providerId="ADAL" clId="{6D90B5EB-D0E0-4EC6-8D87-9871808A15A3}" dt="2024-01-05T19:53:29.134" v="330" actId="20577"/>
        <pc:sldMkLst>
          <pc:docMk/>
          <pc:sldMk cId="1267447614" sldId="317"/>
        </pc:sldMkLst>
        <pc:spChg chg="mod">
          <ac:chgData name="Steve Shellhammer" userId="0e71f22d-ee3e-49c0-82ff-dbc290af8082" providerId="ADAL" clId="{6D90B5EB-D0E0-4EC6-8D87-9871808A15A3}" dt="2024-01-05T19:51:04.626" v="19" actId="20577"/>
          <ac:spMkLst>
            <pc:docMk/>
            <pc:sldMk cId="1267447614" sldId="317"/>
            <ac:spMk id="2" creationId="{AA60232B-A2EC-79D0-E6C8-90FED85CD263}"/>
          </ac:spMkLst>
        </pc:spChg>
        <pc:spChg chg="mod">
          <ac:chgData name="Steve Shellhammer" userId="0e71f22d-ee3e-49c0-82ff-dbc290af8082" providerId="ADAL" clId="{6D90B5EB-D0E0-4EC6-8D87-9871808A15A3}" dt="2024-01-05T19:53:29.134" v="330" actId="20577"/>
          <ac:spMkLst>
            <pc:docMk/>
            <pc:sldMk cId="1267447614" sldId="317"/>
            <ac:spMk id="3" creationId="{E09D1C40-6751-79CB-8E4B-99F1BAFA2DCD}"/>
          </ac:spMkLst>
        </pc:spChg>
      </pc:sldChg>
      <pc:sldMasterChg chg="modSp mod">
        <pc:chgData name="Steve Shellhammer" userId="0e71f22d-ee3e-49c0-82ff-dbc290af8082" providerId="ADAL" clId="{6D90B5EB-D0E0-4EC6-8D87-9871808A15A3}" dt="2024-01-05T19:50:36.857" v="1" actId="6549"/>
        <pc:sldMasterMkLst>
          <pc:docMk/>
          <pc:sldMasterMk cId="0" sldId="2147483648"/>
        </pc:sldMasterMkLst>
        <pc:spChg chg="mod">
          <ac:chgData name="Steve Shellhammer" userId="0e71f22d-ee3e-49c0-82ff-dbc290af8082" providerId="ADAL" clId="{6D90B5EB-D0E0-4EC6-8D87-9871808A15A3}" dt="2024-01-05T19:50:36.857" v="1" actId="6549"/>
          <ac:spMkLst>
            <pc:docMk/>
            <pc:sldMasterMk cId="0" sldId="2147483648"/>
            <ac:spMk id="10" creationId="{00000000-0000-0000-0000-000000000000}"/>
          </ac:spMkLst>
        </pc:spChg>
      </pc:sldMasterChg>
    </pc:docChg>
  </pc:docChgLst>
  <pc:docChgLst>
    <pc:chgData name="Steve Shellhammer" userId="0e71f22d-ee3e-49c0-82ff-dbc290af8082" providerId="ADAL" clId="{41555B5B-1569-4528-BBD3-5290BF9F87DD}"/>
    <pc:docChg chg="custSel addSld delSld modSld modMainMaster">
      <pc:chgData name="Steve Shellhammer" userId="0e71f22d-ee3e-49c0-82ff-dbc290af8082" providerId="ADAL" clId="{41555B5B-1569-4528-BBD3-5290BF9F87DD}" dt="2021-09-01T21:43:30.737" v="319" actId="404"/>
      <pc:docMkLst>
        <pc:docMk/>
      </pc:docMkLst>
      <pc:sldChg chg="modSp mod">
        <pc:chgData name="Steve Shellhammer" userId="0e71f22d-ee3e-49c0-82ff-dbc290af8082" providerId="ADAL" clId="{41555B5B-1569-4528-BBD3-5290BF9F87DD}" dt="2021-09-01T21:17:53.811" v="22" actId="20577"/>
        <pc:sldMkLst>
          <pc:docMk/>
          <pc:sldMk cId="0" sldId="256"/>
        </pc:sldMkLst>
        <pc:spChg chg="mod">
          <ac:chgData name="Steve Shellhammer" userId="0e71f22d-ee3e-49c0-82ff-dbc290af8082" providerId="ADAL" clId="{41555B5B-1569-4528-BBD3-5290BF9F87DD}" dt="2021-09-01T21:17:48.548" v="18" actId="20577"/>
          <ac:spMkLst>
            <pc:docMk/>
            <pc:sldMk cId="0" sldId="256"/>
            <ac:spMk id="3073" creationId="{00000000-0000-0000-0000-000000000000}"/>
          </ac:spMkLst>
        </pc:spChg>
        <pc:spChg chg="mod">
          <ac:chgData name="Steve Shellhammer" userId="0e71f22d-ee3e-49c0-82ff-dbc290af8082" providerId="ADAL" clId="{41555B5B-1569-4528-BBD3-5290BF9F87DD}" dt="2021-09-01T21:17:53.811" v="22" actId="20577"/>
          <ac:spMkLst>
            <pc:docMk/>
            <pc:sldMk cId="0" sldId="256"/>
            <ac:spMk id="3074" creationId="{00000000-0000-0000-0000-000000000000}"/>
          </ac:spMkLst>
        </pc:spChg>
      </pc:sldChg>
      <pc:sldChg chg="del">
        <pc:chgData name="Steve Shellhammer" userId="0e71f22d-ee3e-49c0-82ff-dbc290af8082" providerId="ADAL" clId="{41555B5B-1569-4528-BBD3-5290BF9F87DD}" dt="2021-09-01T21:27:10.980" v="23" actId="47"/>
        <pc:sldMkLst>
          <pc:docMk/>
          <pc:sldMk cId="464714103" sldId="291"/>
        </pc:sldMkLst>
      </pc:sldChg>
      <pc:sldChg chg="modSp mod">
        <pc:chgData name="Steve Shellhammer" userId="0e71f22d-ee3e-49c0-82ff-dbc290af8082" providerId="ADAL" clId="{41555B5B-1569-4528-BBD3-5290BF9F87DD}" dt="2021-09-01T21:43:30.737" v="319" actId="404"/>
        <pc:sldMkLst>
          <pc:docMk/>
          <pc:sldMk cId="1762822898" sldId="293"/>
        </pc:sldMkLst>
        <pc:spChg chg="mod">
          <ac:chgData name="Steve Shellhammer" userId="0e71f22d-ee3e-49c0-82ff-dbc290af8082" providerId="ADAL" clId="{41555B5B-1569-4528-BBD3-5290BF9F87DD}" dt="2021-09-01T21:43:30.737" v="319" actId="404"/>
          <ac:spMkLst>
            <pc:docMk/>
            <pc:sldMk cId="1762822898" sldId="293"/>
            <ac:spMk id="8" creationId="{9B88BB43-AF59-405D-B1FD-63711652E35B}"/>
          </ac:spMkLst>
        </pc:spChg>
      </pc:sldChg>
      <pc:sldChg chg="del">
        <pc:chgData name="Steve Shellhammer" userId="0e71f22d-ee3e-49c0-82ff-dbc290af8082" providerId="ADAL" clId="{41555B5B-1569-4528-BBD3-5290BF9F87DD}" dt="2021-09-01T21:28:25.382" v="25" actId="47"/>
        <pc:sldMkLst>
          <pc:docMk/>
          <pc:sldMk cId="4090638326" sldId="296"/>
        </pc:sldMkLst>
      </pc:sldChg>
      <pc:sldChg chg="modSp mod">
        <pc:chgData name="Steve Shellhammer" userId="0e71f22d-ee3e-49c0-82ff-dbc290af8082" providerId="ADAL" clId="{41555B5B-1569-4528-BBD3-5290BF9F87DD}" dt="2021-09-01T21:30:41.264" v="37" actId="1076"/>
        <pc:sldMkLst>
          <pc:docMk/>
          <pc:sldMk cId="2073173423" sldId="298"/>
        </pc:sldMkLst>
        <pc:spChg chg="mod">
          <ac:chgData name="Steve Shellhammer" userId="0e71f22d-ee3e-49c0-82ff-dbc290af8082" providerId="ADAL" clId="{41555B5B-1569-4528-BBD3-5290BF9F87DD}" dt="2021-09-01T21:30:16.788" v="32" actId="14100"/>
          <ac:spMkLst>
            <pc:docMk/>
            <pc:sldMk cId="2073173423" sldId="298"/>
            <ac:spMk id="2" creationId="{6BDE5E84-55F9-4669-95B1-3F9646890394}"/>
          </ac:spMkLst>
        </pc:spChg>
        <pc:spChg chg="mod">
          <ac:chgData name="Steve Shellhammer" userId="0e71f22d-ee3e-49c0-82ff-dbc290af8082" providerId="ADAL" clId="{41555B5B-1569-4528-BBD3-5290BF9F87DD}" dt="2021-09-01T21:30:41.264" v="37" actId="1076"/>
          <ac:spMkLst>
            <pc:docMk/>
            <pc:sldMk cId="2073173423" sldId="298"/>
            <ac:spMk id="3" creationId="{0879F695-B16A-4FC9-BD55-E2608AFB30AD}"/>
          </ac:spMkLst>
        </pc:spChg>
      </pc:sldChg>
      <pc:sldChg chg="delSp modSp mod">
        <pc:chgData name="Steve Shellhammer" userId="0e71f22d-ee3e-49c0-82ff-dbc290af8082" providerId="ADAL" clId="{41555B5B-1569-4528-BBD3-5290BF9F87DD}" dt="2021-09-01T21:34:22.953" v="43" actId="1076"/>
        <pc:sldMkLst>
          <pc:docMk/>
          <pc:sldMk cId="693098657" sldId="304"/>
        </pc:sldMkLst>
        <pc:spChg chg="mod">
          <ac:chgData name="Steve Shellhammer" userId="0e71f22d-ee3e-49c0-82ff-dbc290af8082" providerId="ADAL" clId="{41555B5B-1569-4528-BBD3-5290BF9F87DD}" dt="2021-09-01T21:31:22.970" v="42" actId="14100"/>
          <ac:spMkLst>
            <pc:docMk/>
            <pc:sldMk cId="693098657" sldId="304"/>
            <ac:spMk id="2" creationId="{56815B67-333F-4136-B413-8BB853474209}"/>
          </ac:spMkLst>
        </pc:spChg>
        <pc:picChg chg="mod">
          <ac:chgData name="Steve Shellhammer" userId="0e71f22d-ee3e-49c0-82ff-dbc290af8082" providerId="ADAL" clId="{41555B5B-1569-4528-BBD3-5290BF9F87DD}" dt="2021-09-01T21:34:22.953" v="43" actId="1076"/>
          <ac:picMkLst>
            <pc:docMk/>
            <pc:sldMk cId="693098657" sldId="304"/>
            <ac:picMk id="3" creationId="{2CC8FFDA-EACE-409C-9B29-5B8E9EE0D757}"/>
          </ac:picMkLst>
        </pc:picChg>
        <pc:picChg chg="del">
          <ac:chgData name="Steve Shellhammer" userId="0e71f22d-ee3e-49c0-82ff-dbc290af8082" providerId="ADAL" clId="{41555B5B-1569-4528-BBD3-5290BF9F87DD}" dt="2021-09-01T21:30:45.491" v="38" actId="478"/>
          <ac:picMkLst>
            <pc:docMk/>
            <pc:sldMk cId="693098657" sldId="304"/>
            <ac:picMk id="7" creationId="{46D20933-D54D-44A7-8D08-2F42E802A136}"/>
          </ac:picMkLst>
        </pc:picChg>
      </pc:sldChg>
      <pc:sldChg chg="del">
        <pc:chgData name="Steve Shellhammer" userId="0e71f22d-ee3e-49c0-82ff-dbc290af8082" providerId="ADAL" clId="{41555B5B-1569-4528-BBD3-5290BF9F87DD}" dt="2021-09-01T21:27:17.103" v="24" actId="47"/>
        <pc:sldMkLst>
          <pc:docMk/>
          <pc:sldMk cId="2429867212" sldId="305"/>
        </pc:sldMkLst>
      </pc:sldChg>
      <pc:sldChg chg="modSp new mod">
        <pc:chgData name="Steve Shellhammer" userId="0e71f22d-ee3e-49c0-82ff-dbc290af8082" providerId="ADAL" clId="{41555B5B-1569-4528-BBD3-5290BF9F87DD}" dt="2021-09-01T21:43:24.883" v="318" actId="404"/>
        <pc:sldMkLst>
          <pc:docMk/>
          <pc:sldMk cId="2684011041" sldId="305"/>
        </pc:sldMkLst>
        <pc:spChg chg="mod">
          <ac:chgData name="Steve Shellhammer" userId="0e71f22d-ee3e-49c0-82ff-dbc290af8082" providerId="ADAL" clId="{41555B5B-1569-4528-BBD3-5290BF9F87DD}" dt="2021-09-01T21:40:20.271" v="94" actId="404"/>
          <ac:spMkLst>
            <pc:docMk/>
            <pc:sldMk cId="2684011041" sldId="305"/>
            <ac:spMk id="2" creationId="{460FC835-B316-4211-B639-18D8C35BC0DB}"/>
          </ac:spMkLst>
        </pc:spChg>
        <pc:spChg chg="mod">
          <ac:chgData name="Steve Shellhammer" userId="0e71f22d-ee3e-49c0-82ff-dbc290af8082" providerId="ADAL" clId="{41555B5B-1569-4528-BBD3-5290BF9F87DD}" dt="2021-09-01T21:43:24.883" v="318" actId="404"/>
          <ac:spMkLst>
            <pc:docMk/>
            <pc:sldMk cId="2684011041" sldId="305"/>
            <ac:spMk id="3" creationId="{CD03C6C8-DD82-41FD-813E-9E11425B6458}"/>
          </ac:spMkLst>
        </pc:spChg>
      </pc:sldChg>
      <pc:sldMasterChg chg="modSp mod">
        <pc:chgData name="Steve Shellhammer" userId="0e71f22d-ee3e-49c0-82ff-dbc290af8082" providerId="ADAL" clId="{41555B5B-1569-4528-BBD3-5290BF9F87DD}" dt="2021-09-01T21:17:40.086" v="5" actId="20577"/>
        <pc:sldMasterMkLst>
          <pc:docMk/>
          <pc:sldMasterMk cId="0" sldId="2147483648"/>
        </pc:sldMasterMkLst>
        <pc:spChg chg="mod">
          <ac:chgData name="Steve Shellhammer" userId="0e71f22d-ee3e-49c0-82ff-dbc290af8082" providerId="ADAL" clId="{41555B5B-1569-4528-BBD3-5290BF9F87DD}" dt="2021-09-01T21:17:40.086" v="5"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178A20D1-50C5-4360-A9A2-A4F70A812023}"/>
    <pc:docChg chg="undo custSel addSld delSld modSld modMainMaster">
      <pc:chgData name="Steve Shellhammer" userId="0e71f22d-ee3e-49c0-82ff-dbc290af8082" providerId="ADAL" clId="{178A20D1-50C5-4360-A9A2-A4F70A812023}" dt="2023-01-02T20:57:14.451" v="928" actId="6549"/>
      <pc:docMkLst>
        <pc:docMk/>
      </pc:docMkLst>
      <pc:sldChg chg="modSp mod">
        <pc:chgData name="Steve Shellhammer" userId="0e71f22d-ee3e-49c0-82ff-dbc290af8082" providerId="ADAL" clId="{178A20D1-50C5-4360-A9A2-A4F70A812023}" dt="2023-01-02T18:43:12.767" v="26" actId="20577"/>
        <pc:sldMkLst>
          <pc:docMk/>
          <pc:sldMk cId="0" sldId="256"/>
        </pc:sldMkLst>
        <pc:spChg chg="mod">
          <ac:chgData name="Steve Shellhammer" userId="0e71f22d-ee3e-49c0-82ff-dbc290af8082" providerId="ADAL" clId="{178A20D1-50C5-4360-A9A2-A4F70A812023}" dt="2023-01-02T18:40:03.757" v="16" actId="20577"/>
          <ac:spMkLst>
            <pc:docMk/>
            <pc:sldMk cId="0" sldId="256"/>
            <ac:spMk id="3073" creationId="{00000000-0000-0000-0000-000000000000}"/>
          </ac:spMkLst>
        </pc:spChg>
        <pc:spChg chg="mod">
          <ac:chgData name="Steve Shellhammer" userId="0e71f22d-ee3e-49c0-82ff-dbc290af8082" providerId="ADAL" clId="{178A20D1-50C5-4360-A9A2-A4F70A812023}" dt="2023-01-02T18:43:12.767" v="26" actId="20577"/>
          <ac:spMkLst>
            <pc:docMk/>
            <pc:sldMk cId="0" sldId="256"/>
            <ac:spMk id="3074" creationId="{00000000-0000-0000-0000-000000000000}"/>
          </ac:spMkLst>
        </pc:spChg>
      </pc:sldChg>
      <pc:sldChg chg="modSp mod">
        <pc:chgData name="Steve Shellhammer" userId="0e71f22d-ee3e-49c0-82ff-dbc290af8082" providerId="ADAL" clId="{178A20D1-50C5-4360-A9A2-A4F70A812023}" dt="2023-01-02T19:03:14.628" v="28" actId="20577"/>
        <pc:sldMkLst>
          <pc:docMk/>
          <pc:sldMk cId="3731895628" sldId="264"/>
        </pc:sldMkLst>
        <pc:spChg chg="mod">
          <ac:chgData name="Steve Shellhammer" userId="0e71f22d-ee3e-49c0-82ff-dbc290af8082" providerId="ADAL" clId="{178A20D1-50C5-4360-A9A2-A4F70A812023}" dt="2023-01-02T19:03:14.628" v="28" actId="20577"/>
          <ac:spMkLst>
            <pc:docMk/>
            <pc:sldMk cId="3731895628" sldId="264"/>
            <ac:spMk id="3" creationId="{00000000-0000-0000-0000-000000000000}"/>
          </ac:spMkLst>
        </pc:spChg>
      </pc:sldChg>
      <pc:sldChg chg="modSp mod">
        <pc:chgData name="Steve Shellhammer" userId="0e71f22d-ee3e-49c0-82ff-dbc290af8082" providerId="ADAL" clId="{178A20D1-50C5-4360-A9A2-A4F70A812023}" dt="2023-01-02T20:57:14.451" v="928" actId="6549"/>
        <pc:sldMkLst>
          <pc:docMk/>
          <pc:sldMk cId="2073173423" sldId="298"/>
        </pc:sldMkLst>
        <pc:spChg chg="mod">
          <ac:chgData name="Steve Shellhammer" userId="0e71f22d-ee3e-49c0-82ff-dbc290af8082" providerId="ADAL" clId="{178A20D1-50C5-4360-A9A2-A4F70A812023}" dt="2023-01-02T20:51:17.246" v="372" actId="14100"/>
          <ac:spMkLst>
            <pc:docMk/>
            <pc:sldMk cId="2073173423" sldId="298"/>
            <ac:spMk id="2" creationId="{6BDE5E84-55F9-4669-95B1-3F9646890394}"/>
          </ac:spMkLst>
        </pc:spChg>
        <pc:spChg chg="mod">
          <ac:chgData name="Steve Shellhammer" userId="0e71f22d-ee3e-49c0-82ff-dbc290af8082" providerId="ADAL" clId="{178A20D1-50C5-4360-A9A2-A4F70A812023}" dt="2023-01-02T20:57:14.451" v="928" actId="6549"/>
          <ac:spMkLst>
            <pc:docMk/>
            <pc:sldMk cId="2073173423" sldId="298"/>
            <ac:spMk id="3" creationId="{0879F695-B16A-4FC9-BD55-E2608AFB30AD}"/>
          </ac:spMkLst>
        </pc:spChg>
      </pc:sldChg>
      <pc:sldChg chg="delSp modSp mod">
        <pc:chgData name="Steve Shellhammer" userId="0e71f22d-ee3e-49c0-82ff-dbc290af8082" providerId="ADAL" clId="{178A20D1-50C5-4360-A9A2-A4F70A812023}" dt="2023-01-02T20:56:52.898" v="927" actId="1076"/>
        <pc:sldMkLst>
          <pc:docMk/>
          <pc:sldMk cId="693098657" sldId="304"/>
        </pc:sldMkLst>
        <pc:picChg chg="mod">
          <ac:chgData name="Steve Shellhammer" userId="0e71f22d-ee3e-49c0-82ff-dbc290af8082" providerId="ADAL" clId="{178A20D1-50C5-4360-A9A2-A4F70A812023}" dt="2023-01-02T20:56:52.898" v="927" actId="1076"/>
          <ac:picMkLst>
            <pc:docMk/>
            <pc:sldMk cId="693098657" sldId="304"/>
            <ac:picMk id="3" creationId="{28DF1EE0-8234-42B0-8537-8C29C96EFED0}"/>
          </ac:picMkLst>
        </pc:picChg>
        <pc:picChg chg="del">
          <ac:chgData name="Steve Shellhammer" userId="0e71f22d-ee3e-49c0-82ff-dbc290af8082" providerId="ADAL" clId="{178A20D1-50C5-4360-A9A2-A4F70A812023}" dt="2023-01-02T20:54:25.834" v="702" actId="478"/>
          <ac:picMkLst>
            <pc:docMk/>
            <pc:sldMk cId="693098657" sldId="304"/>
            <ac:picMk id="7" creationId="{C9B54A77-F186-4465-9A5E-61B5D9CA870D}"/>
          </ac:picMkLst>
        </pc:picChg>
      </pc:sldChg>
      <pc:sldChg chg="modSp mod">
        <pc:chgData name="Steve Shellhammer" userId="0e71f22d-ee3e-49c0-82ff-dbc290af8082" providerId="ADAL" clId="{178A20D1-50C5-4360-A9A2-A4F70A812023}" dt="2023-01-02T20:49:28.472" v="358" actId="404"/>
        <pc:sldMkLst>
          <pc:docMk/>
          <pc:sldMk cId="4128314619" sldId="308"/>
        </pc:sldMkLst>
        <pc:spChg chg="mod">
          <ac:chgData name="Steve Shellhammer" userId="0e71f22d-ee3e-49c0-82ff-dbc290af8082" providerId="ADAL" clId="{178A20D1-50C5-4360-A9A2-A4F70A812023}" dt="2023-01-02T20:48:31.664" v="319" actId="14100"/>
          <ac:spMkLst>
            <pc:docMk/>
            <pc:sldMk cId="4128314619" sldId="308"/>
            <ac:spMk id="2" creationId="{47976F7E-5EDB-4C8F-8637-2943F13D670B}"/>
          </ac:spMkLst>
        </pc:spChg>
        <pc:spChg chg="mod">
          <ac:chgData name="Steve Shellhammer" userId="0e71f22d-ee3e-49c0-82ff-dbc290af8082" providerId="ADAL" clId="{178A20D1-50C5-4360-A9A2-A4F70A812023}" dt="2023-01-02T20:49:28.472" v="358" actId="404"/>
          <ac:spMkLst>
            <pc:docMk/>
            <pc:sldMk cId="4128314619" sldId="308"/>
            <ac:spMk id="3" creationId="{8BBBC4AA-EA3F-44E3-87C3-BB61A4248108}"/>
          </ac:spMkLst>
        </pc:spChg>
      </pc:sldChg>
      <pc:sldChg chg="del">
        <pc:chgData name="Steve Shellhammer" userId="0e71f22d-ee3e-49c0-82ff-dbc290af8082" providerId="ADAL" clId="{178A20D1-50C5-4360-A9A2-A4F70A812023}" dt="2023-01-02T20:56:08.905" v="925" actId="47"/>
        <pc:sldMkLst>
          <pc:docMk/>
          <pc:sldMk cId="1845010878" sldId="309"/>
        </pc:sldMkLst>
      </pc:sldChg>
      <pc:sldChg chg="del">
        <pc:chgData name="Steve Shellhammer" userId="0e71f22d-ee3e-49c0-82ff-dbc290af8082" providerId="ADAL" clId="{178A20D1-50C5-4360-A9A2-A4F70A812023}" dt="2023-01-02T20:56:08.905" v="925" actId="47"/>
        <pc:sldMkLst>
          <pc:docMk/>
          <pc:sldMk cId="199674075" sldId="310"/>
        </pc:sldMkLst>
      </pc:sldChg>
      <pc:sldChg chg="addSp modSp mod">
        <pc:chgData name="Steve Shellhammer" userId="0e71f22d-ee3e-49c0-82ff-dbc290af8082" providerId="ADAL" clId="{178A20D1-50C5-4360-A9A2-A4F70A812023}" dt="2023-01-02T20:50:04.629" v="371" actId="403"/>
        <pc:sldMkLst>
          <pc:docMk/>
          <pc:sldMk cId="2656952912" sldId="311"/>
        </pc:sldMkLst>
        <pc:spChg chg="add mod">
          <ac:chgData name="Steve Shellhammer" userId="0e71f22d-ee3e-49c0-82ff-dbc290af8082" providerId="ADAL" clId="{178A20D1-50C5-4360-A9A2-A4F70A812023}" dt="2023-01-02T20:50:04.629" v="371" actId="403"/>
          <ac:spMkLst>
            <pc:docMk/>
            <pc:sldMk cId="2656952912" sldId="311"/>
            <ac:spMk id="7" creationId="{D0B9F7C4-A4A7-431B-9660-0AE58453AEE5}"/>
          </ac:spMkLst>
        </pc:spChg>
      </pc:sldChg>
      <pc:sldChg chg="addSp delSp modSp new mod">
        <pc:chgData name="Steve Shellhammer" userId="0e71f22d-ee3e-49c0-82ff-dbc290af8082" providerId="ADAL" clId="{178A20D1-50C5-4360-A9A2-A4F70A812023}" dt="2023-01-02T20:48:00.903" v="288" actId="20577"/>
        <pc:sldMkLst>
          <pc:docMk/>
          <pc:sldMk cId="80739226" sldId="312"/>
        </pc:sldMkLst>
        <pc:spChg chg="mod">
          <ac:chgData name="Steve Shellhammer" userId="0e71f22d-ee3e-49c0-82ff-dbc290af8082" providerId="ADAL" clId="{178A20D1-50C5-4360-A9A2-A4F70A812023}" dt="2023-01-02T20:41:50.808" v="53" actId="20577"/>
          <ac:spMkLst>
            <pc:docMk/>
            <pc:sldMk cId="80739226" sldId="312"/>
            <ac:spMk id="2" creationId="{0D634C6F-A3C2-4901-B0C9-0630E0486B1A}"/>
          </ac:spMkLst>
        </pc:spChg>
        <pc:spChg chg="del">
          <ac:chgData name="Steve Shellhammer" userId="0e71f22d-ee3e-49c0-82ff-dbc290af8082" providerId="ADAL" clId="{178A20D1-50C5-4360-A9A2-A4F70A812023}" dt="2023-01-02T20:42:18.049" v="54" actId="3680"/>
          <ac:spMkLst>
            <pc:docMk/>
            <pc:sldMk cId="80739226" sldId="312"/>
            <ac:spMk id="3" creationId="{24E5B60B-657C-4FB3-8043-297439158C9A}"/>
          </ac:spMkLst>
        </pc:spChg>
        <pc:graphicFrameChg chg="add mod ord modGraphic">
          <ac:chgData name="Steve Shellhammer" userId="0e71f22d-ee3e-49c0-82ff-dbc290af8082" providerId="ADAL" clId="{178A20D1-50C5-4360-A9A2-A4F70A812023}" dt="2023-01-02T20:48:00.903" v="288" actId="20577"/>
          <ac:graphicFrameMkLst>
            <pc:docMk/>
            <pc:sldMk cId="80739226" sldId="312"/>
            <ac:graphicFrameMk id="7" creationId="{B5B7CB12-09D5-4CA9-9FC9-014EDD959C5A}"/>
          </ac:graphicFrameMkLst>
        </pc:graphicFrameChg>
      </pc:sldChg>
      <pc:sldChg chg="modSp new mod">
        <pc:chgData name="Steve Shellhammer" userId="0e71f22d-ee3e-49c0-82ff-dbc290af8082" providerId="ADAL" clId="{178A20D1-50C5-4360-A9A2-A4F70A812023}" dt="2023-01-02T20:55:55.907" v="924" actId="14100"/>
        <pc:sldMkLst>
          <pc:docMk/>
          <pc:sldMk cId="3685603420" sldId="313"/>
        </pc:sldMkLst>
        <pc:spChg chg="mod">
          <ac:chgData name="Steve Shellhammer" userId="0e71f22d-ee3e-49c0-82ff-dbc290af8082" providerId="ADAL" clId="{178A20D1-50C5-4360-A9A2-A4F70A812023}" dt="2023-01-02T20:55:55.907" v="924" actId="14100"/>
          <ac:spMkLst>
            <pc:docMk/>
            <pc:sldMk cId="3685603420" sldId="313"/>
            <ac:spMk id="2" creationId="{8D647416-7B90-4E0E-8796-4BBB6DB4243A}"/>
          </ac:spMkLst>
        </pc:spChg>
        <pc:spChg chg="mod">
          <ac:chgData name="Steve Shellhammer" userId="0e71f22d-ee3e-49c0-82ff-dbc290af8082" providerId="ADAL" clId="{178A20D1-50C5-4360-A9A2-A4F70A812023}" dt="2023-01-02T20:55:41.671" v="921" actId="20577"/>
          <ac:spMkLst>
            <pc:docMk/>
            <pc:sldMk cId="3685603420" sldId="313"/>
            <ac:spMk id="3" creationId="{00ECBD66-7829-4FC5-A0DC-BB47AEB85123}"/>
          </ac:spMkLst>
        </pc:spChg>
      </pc:sldChg>
      <pc:sldMasterChg chg="modSp mod">
        <pc:chgData name="Steve Shellhammer" userId="0e71f22d-ee3e-49c0-82ff-dbc290af8082" providerId="ADAL" clId="{178A20D1-50C5-4360-A9A2-A4F70A812023}" dt="2023-01-02T18:39:34.666" v="7" actId="20577"/>
        <pc:sldMasterMkLst>
          <pc:docMk/>
          <pc:sldMasterMk cId="0" sldId="2147483648"/>
        </pc:sldMasterMkLst>
        <pc:spChg chg="mod">
          <ac:chgData name="Steve Shellhammer" userId="0e71f22d-ee3e-49c0-82ff-dbc290af8082" providerId="ADAL" clId="{178A20D1-50C5-4360-A9A2-A4F70A812023}" dt="2023-01-02T18:39:34.666" v="7" actId="20577"/>
          <ac:spMkLst>
            <pc:docMk/>
            <pc:sldMasterMk cId="0" sldId="2147483648"/>
            <ac:spMk id="10" creationId="{00000000-0000-0000-0000-000000000000}"/>
          </ac:spMkLst>
        </pc:spChg>
      </pc:sldMasterChg>
    </pc:docChg>
  </pc:docChgLst>
  <pc:docChgLst>
    <pc:chgData name="Steve Shellhammer" userId="0e71f22d-ee3e-49c0-82ff-dbc290af8082" providerId="ADAL" clId="{92054BDB-A6BF-447B-BDF9-2CD0F2F7BEA4}"/>
    <pc:docChg chg="custSel addSld modSld modMainMaster">
      <pc:chgData name="Steve Shellhammer" userId="0e71f22d-ee3e-49c0-82ff-dbc290af8082" providerId="ADAL" clId="{92054BDB-A6BF-447B-BDF9-2CD0F2F7BEA4}" dt="2022-06-30T19:15:51.142" v="949" actId="20577"/>
      <pc:docMkLst>
        <pc:docMk/>
      </pc:docMkLst>
      <pc:sldChg chg="modSp mod">
        <pc:chgData name="Steve Shellhammer" userId="0e71f22d-ee3e-49c0-82ff-dbc290af8082" providerId="ADAL" clId="{92054BDB-A6BF-447B-BDF9-2CD0F2F7BEA4}" dt="2022-06-30T18:46:26.890" v="769" actId="20577"/>
        <pc:sldMkLst>
          <pc:docMk/>
          <pc:sldMk cId="0" sldId="256"/>
        </pc:sldMkLst>
        <pc:spChg chg="mod">
          <ac:chgData name="Steve Shellhammer" userId="0e71f22d-ee3e-49c0-82ff-dbc290af8082" providerId="ADAL" clId="{92054BDB-A6BF-447B-BDF9-2CD0F2F7BEA4}" dt="2022-06-30T18:26:51.395" v="5" actId="20577"/>
          <ac:spMkLst>
            <pc:docMk/>
            <pc:sldMk cId="0" sldId="256"/>
            <ac:spMk id="3073" creationId="{00000000-0000-0000-0000-000000000000}"/>
          </ac:spMkLst>
        </pc:spChg>
        <pc:spChg chg="mod">
          <ac:chgData name="Steve Shellhammer" userId="0e71f22d-ee3e-49c0-82ff-dbc290af8082" providerId="ADAL" clId="{92054BDB-A6BF-447B-BDF9-2CD0F2F7BEA4}" dt="2022-06-30T18:46:26.890" v="769" actId="20577"/>
          <ac:spMkLst>
            <pc:docMk/>
            <pc:sldMk cId="0" sldId="256"/>
            <ac:spMk id="3074" creationId="{00000000-0000-0000-0000-000000000000}"/>
          </ac:spMkLst>
        </pc:spChg>
      </pc:sldChg>
      <pc:sldChg chg="modSp mod">
        <pc:chgData name="Steve Shellhammer" userId="0e71f22d-ee3e-49c0-82ff-dbc290af8082" providerId="ADAL" clId="{92054BDB-A6BF-447B-BDF9-2CD0F2F7BEA4}" dt="2022-06-30T18:47:00.247" v="770" actId="255"/>
        <pc:sldMkLst>
          <pc:docMk/>
          <pc:sldMk cId="2073173423" sldId="298"/>
        </pc:sldMkLst>
        <pc:spChg chg="mod">
          <ac:chgData name="Steve Shellhammer" userId="0e71f22d-ee3e-49c0-82ff-dbc290af8082" providerId="ADAL" clId="{92054BDB-A6BF-447B-BDF9-2CD0F2F7BEA4}" dt="2022-06-30T18:47:00.247" v="770" actId="255"/>
          <ac:spMkLst>
            <pc:docMk/>
            <pc:sldMk cId="2073173423" sldId="298"/>
            <ac:spMk id="2" creationId="{6BDE5E84-55F9-4669-95B1-3F9646890394}"/>
          </ac:spMkLst>
        </pc:spChg>
        <pc:spChg chg="mod">
          <ac:chgData name="Steve Shellhammer" userId="0e71f22d-ee3e-49c0-82ff-dbc290af8082" providerId="ADAL" clId="{92054BDB-A6BF-447B-BDF9-2CD0F2F7BEA4}" dt="2022-06-30T18:39:34.083" v="382" actId="313"/>
          <ac:spMkLst>
            <pc:docMk/>
            <pc:sldMk cId="2073173423" sldId="298"/>
            <ac:spMk id="3" creationId="{0879F695-B16A-4FC9-BD55-E2608AFB30AD}"/>
          </ac:spMkLst>
        </pc:spChg>
      </pc:sldChg>
      <pc:sldChg chg="delSp modSp mod">
        <pc:chgData name="Steve Shellhammer" userId="0e71f22d-ee3e-49c0-82ff-dbc290af8082" providerId="ADAL" clId="{92054BDB-A6BF-447B-BDF9-2CD0F2F7BEA4}" dt="2022-06-30T18:45:57.919" v="763" actId="1076"/>
        <pc:sldMkLst>
          <pc:docMk/>
          <pc:sldMk cId="693098657" sldId="304"/>
        </pc:sldMkLst>
        <pc:picChg chg="del">
          <ac:chgData name="Steve Shellhammer" userId="0e71f22d-ee3e-49c0-82ff-dbc290af8082" providerId="ADAL" clId="{92054BDB-A6BF-447B-BDF9-2CD0F2F7BEA4}" dt="2022-06-30T18:44:11.856" v="756" actId="478"/>
          <ac:picMkLst>
            <pc:docMk/>
            <pc:sldMk cId="693098657" sldId="304"/>
            <ac:picMk id="3" creationId="{37D6A362-2686-43F6-AD5D-F38DF3224F16}"/>
          </ac:picMkLst>
        </pc:picChg>
        <pc:picChg chg="del mod">
          <ac:chgData name="Steve Shellhammer" userId="0e71f22d-ee3e-49c0-82ff-dbc290af8082" providerId="ADAL" clId="{92054BDB-A6BF-447B-BDF9-2CD0F2F7BEA4}" dt="2022-06-30T18:45:56.369" v="762" actId="478"/>
          <ac:picMkLst>
            <pc:docMk/>
            <pc:sldMk cId="693098657" sldId="304"/>
            <ac:picMk id="7" creationId="{69E24D3C-F147-FE5F-5C84-37BB94D44CEA}"/>
          </ac:picMkLst>
        </pc:picChg>
        <pc:picChg chg="mod">
          <ac:chgData name="Steve Shellhammer" userId="0e71f22d-ee3e-49c0-82ff-dbc290af8082" providerId="ADAL" clId="{92054BDB-A6BF-447B-BDF9-2CD0F2F7BEA4}" dt="2022-06-30T18:45:57.919" v="763" actId="1076"/>
          <ac:picMkLst>
            <pc:docMk/>
            <pc:sldMk cId="693098657" sldId="304"/>
            <ac:picMk id="8" creationId="{CD4B387A-FB6A-A338-899F-0D7C880D2CC3}"/>
          </ac:picMkLst>
        </pc:picChg>
      </pc:sldChg>
      <pc:sldChg chg="modSp mod">
        <pc:chgData name="Steve Shellhammer" userId="0e71f22d-ee3e-49c0-82ff-dbc290af8082" providerId="ADAL" clId="{92054BDB-A6BF-447B-BDF9-2CD0F2F7BEA4}" dt="2022-06-30T18:32:55.223" v="36" actId="404"/>
        <pc:sldMkLst>
          <pc:docMk/>
          <pc:sldMk cId="4128314619" sldId="308"/>
        </pc:sldMkLst>
        <pc:spChg chg="mod">
          <ac:chgData name="Steve Shellhammer" userId="0e71f22d-ee3e-49c0-82ff-dbc290af8082" providerId="ADAL" clId="{92054BDB-A6BF-447B-BDF9-2CD0F2F7BEA4}" dt="2022-06-30T18:30:34.933" v="19" actId="14100"/>
          <ac:spMkLst>
            <pc:docMk/>
            <pc:sldMk cId="4128314619" sldId="308"/>
            <ac:spMk id="2" creationId="{47976F7E-5EDB-4C8F-8637-2943F13D670B}"/>
          </ac:spMkLst>
        </pc:spChg>
        <pc:spChg chg="mod">
          <ac:chgData name="Steve Shellhammer" userId="0e71f22d-ee3e-49c0-82ff-dbc290af8082" providerId="ADAL" clId="{92054BDB-A6BF-447B-BDF9-2CD0F2F7BEA4}" dt="2022-06-30T18:32:55.223" v="36" actId="404"/>
          <ac:spMkLst>
            <pc:docMk/>
            <pc:sldMk cId="4128314619" sldId="308"/>
            <ac:spMk id="3" creationId="{8BBBC4AA-EA3F-44E3-87C3-BB61A4248108}"/>
          </ac:spMkLst>
        </pc:spChg>
      </pc:sldChg>
      <pc:sldChg chg="modSp new mod">
        <pc:chgData name="Steve Shellhammer" userId="0e71f22d-ee3e-49c0-82ff-dbc290af8082" providerId="ADAL" clId="{92054BDB-A6BF-447B-BDF9-2CD0F2F7BEA4}" dt="2022-06-30T18:41:59.008" v="697" actId="13926"/>
        <pc:sldMkLst>
          <pc:docMk/>
          <pc:sldMk cId="2064974264" sldId="309"/>
        </pc:sldMkLst>
        <pc:spChg chg="mod">
          <ac:chgData name="Steve Shellhammer" userId="0e71f22d-ee3e-49c0-82ff-dbc290af8082" providerId="ADAL" clId="{92054BDB-A6BF-447B-BDF9-2CD0F2F7BEA4}" dt="2022-06-30T18:40:20.710" v="447" actId="404"/>
          <ac:spMkLst>
            <pc:docMk/>
            <pc:sldMk cId="2064974264" sldId="309"/>
            <ac:spMk id="2" creationId="{818570D6-F718-6B8A-1FB6-58D55A5E9370}"/>
          </ac:spMkLst>
        </pc:spChg>
        <pc:spChg chg="mod">
          <ac:chgData name="Steve Shellhammer" userId="0e71f22d-ee3e-49c0-82ff-dbc290af8082" providerId="ADAL" clId="{92054BDB-A6BF-447B-BDF9-2CD0F2F7BEA4}" dt="2022-06-30T18:41:59.008" v="697" actId="13926"/>
          <ac:spMkLst>
            <pc:docMk/>
            <pc:sldMk cId="2064974264" sldId="309"/>
            <ac:spMk id="3" creationId="{C90C3005-4128-E8C9-D260-BE344FF9FCD1}"/>
          </ac:spMkLst>
        </pc:spChg>
      </pc:sldChg>
      <pc:sldChg chg="modSp new mod">
        <pc:chgData name="Steve Shellhammer" userId="0e71f22d-ee3e-49c0-82ff-dbc290af8082" providerId="ADAL" clId="{92054BDB-A6BF-447B-BDF9-2CD0F2F7BEA4}" dt="2022-06-30T19:15:51.142" v="949" actId="20577"/>
        <pc:sldMkLst>
          <pc:docMk/>
          <pc:sldMk cId="4177403195" sldId="310"/>
        </pc:sldMkLst>
        <pc:spChg chg="mod">
          <ac:chgData name="Steve Shellhammer" userId="0e71f22d-ee3e-49c0-82ff-dbc290af8082" providerId="ADAL" clId="{92054BDB-A6BF-447B-BDF9-2CD0F2F7BEA4}" dt="2022-06-30T18:44:01.511" v="751" actId="14100"/>
          <ac:spMkLst>
            <pc:docMk/>
            <pc:sldMk cId="4177403195" sldId="310"/>
            <ac:spMk id="2" creationId="{4289EA95-801C-77F4-5B1B-01CD40E89FDD}"/>
          </ac:spMkLst>
        </pc:spChg>
        <pc:spChg chg="mod">
          <ac:chgData name="Steve Shellhammer" userId="0e71f22d-ee3e-49c0-82ff-dbc290af8082" providerId="ADAL" clId="{92054BDB-A6BF-447B-BDF9-2CD0F2F7BEA4}" dt="2022-06-30T19:15:51.142" v="949" actId="20577"/>
          <ac:spMkLst>
            <pc:docMk/>
            <pc:sldMk cId="4177403195" sldId="310"/>
            <ac:spMk id="3" creationId="{6D334415-C149-CA61-CBEC-106E2AA8AD59}"/>
          </ac:spMkLst>
        </pc:spChg>
      </pc:sldChg>
      <pc:sldMasterChg chg="modSp mod">
        <pc:chgData name="Steve Shellhammer" userId="0e71f22d-ee3e-49c0-82ff-dbc290af8082" providerId="ADAL" clId="{92054BDB-A6BF-447B-BDF9-2CD0F2F7BEA4}" dt="2022-06-30T18:47:29.656" v="772" actId="20577"/>
        <pc:sldMasterMkLst>
          <pc:docMk/>
          <pc:sldMasterMk cId="0" sldId="2147483648"/>
        </pc:sldMasterMkLst>
        <pc:spChg chg="mod">
          <ac:chgData name="Steve Shellhammer" userId="0e71f22d-ee3e-49c0-82ff-dbc290af8082" providerId="ADAL" clId="{92054BDB-A6BF-447B-BDF9-2CD0F2F7BEA4}" dt="2022-06-30T18:47:29.656" v="772"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85E765F0-898E-4FF2-AB55-7A0E5A64B26B}"/>
    <pc:docChg chg="undo custSel addSld modSld modMainMaster">
      <pc:chgData name="Steve Shellhammer" userId="0e71f22d-ee3e-49c0-82ff-dbc290af8082" providerId="ADAL" clId="{85E765F0-898E-4FF2-AB55-7A0E5A64B26B}" dt="2021-03-06T01:13:23.685" v="129" actId="20577"/>
      <pc:docMkLst>
        <pc:docMk/>
      </pc:docMkLst>
      <pc:sldChg chg="addSp delSp modSp new mod">
        <pc:chgData name="Steve Shellhammer" userId="0e71f22d-ee3e-49c0-82ff-dbc290af8082" providerId="ADAL" clId="{85E765F0-898E-4FF2-AB55-7A0E5A64B26B}" dt="2021-03-06T01:13:23.685" v="129" actId="20577"/>
        <pc:sldMkLst>
          <pc:docMk/>
          <pc:sldMk cId="4204649235" sldId="300"/>
        </pc:sldMkLst>
        <pc:spChg chg="mod">
          <ac:chgData name="Steve Shellhammer" userId="0e71f22d-ee3e-49c0-82ff-dbc290af8082" providerId="ADAL" clId="{85E765F0-898E-4FF2-AB55-7A0E5A64B26B}" dt="2021-03-06T01:10:46.014" v="59" actId="14100"/>
          <ac:spMkLst>
            <pc:docMk/>
            <pc:sldMk cId="4204649235" sldId="300"/>
            <ac:spMk id="2" creationId="{BA0A3158-5F4C-408C-9A2F-B5FB0A6AD442}"/>
          </ac:spMkLst>
        </pc:spChg>
        <pc:spChg chg="mod">
          <ac:chgData name="Steve Shellhammer" userId="0e71f22d-ee3e-49c0-82ff-dbc290af8082" providerId="ADAL" clId="{85E765F0-898E-4FF2-AB55-7A0E5A64B26B}" dt="2021-03-06T01:13:23.685" v="129" actId="20577"/>
          <ac:spMkLst>
            <pc:docMk/>
            <pc:sldMk cId="4204649235" sldId="300"/>
            <ac:spMk id="3" creationId="{C70CEA59-8275-41CC-A3E2-2EE0D68795C5}"/>
          </ac:spMkLst>
        </pc:spChg>
        <pc:spChg chg="add del">
          <ac:chgData name="Steve Shellhammer" userId="0e71f22d-ee3e-49c0-82ff-dbc290af8082" providerId="ADAL" clId="{85E765F0-898E-4FF2-AB55-7A0E5A64B26B}" dt="2021-03-06T01:07:41.311" v="5" actId="478"/>
          <ac:spMkLst>
            <pc:docMk/>
            <pc:sldMk cId="4204649235" sldId="300"/>
            <ac:spMk id="8" creationId="{8674EBD5-727A-4B27-9C9E-EE965FA9AB6B}"/>
          </ac:spMkLst>
        </pc:spChg>
      </pc:sldChg>
      <pc:sldChg chg="modSp new mod">
        <pc:chgData name="Steve Shellhammer" userId="0e71f22d-ee3e-49c0-82ff-dbc290af8082" providerId="ADAL" clId="{85E765F0-898E-4FF2-AB55-7A0E5A64B26B}" dt="2021-03-06T01:11:56.444" v="114" actId="14100"/>
        <pc:sldMkLst>
          <pc:docMk/>
          <pc:sldMk cId="1598191875" sldId="301"/>
        </pc:sldMkLst>
        <pc:spChg chg="mod">
          <ac:chgData name="Steve Shellhammer" userId="0e71f22d-ee3e-49c0-82ff-dbc290af8082" providerId="ADAL" clId="{85E765F0-898E-4FF2-AB55-7A0E5A64B26B}" dt="2021-03-06T01:11:12.964" v="102" actId="14100"/>
          <ac:spMkLst>
            <pc:docMk/>
            <pc:sldMk cId="1598191875" sldId="301"/>
            <ac:spMk id="2" creationId="{403A243E-0698-44BA-8B8A-D23C3F64214A}"/>
          </ac:spMkLst>
        </pc:spChg>
        <pc:spChg chg="mod">
          <ac:chgData name="Steve Shellhammer" userId="0e71f22d-ee3e-49c0-82ff-dbc290af8082" providerId="ADAL" clId="{85E765F0-898E-4FF2-AB55-7A0E5A64B26B}" dt="2021-03-06T01:11:56.444" v="114" actId="14100"/>
          <ac:spMkLst>
            <pc:docMk/>
            <pc:sldMk cId="1598191875" sldId="301"/>
            <ac:spMk id="3" creationId="{E599F446-60EB-477C-A948-80C456204AFB}"/>
          </ac:spMkLst>
        </pc:spChg>
      </pc:sldChg>
      <pc:sldMasterChg chg="modSp mod">
        <pc:chgData name="Steve Shellhammer" userId="0e71f22d-ee3e-49c0-82ff-dbc290af8082" providerId="ADAL" clId="{85E765F0-898E-4FF2-AB55-7A0E5A64B26B}" dt="2021-03-06T01:07:14.276" v="1" actId="20577"/>
        <pc:sldMasterMkLst>
          <pc:docMk/>
          <pc:sldMasterMk cId="0" sldId="2147483648"/>
        </pc:sldMasterMkLst>
        <pc:spChg chg="mod">
          <ac:chgData name="Steve Shellhammer" userId="0e71f22d-ee3e-49c0-82ff-dbc290af8082" providerId="ADAL" clId="{85E765F0-898E-4FF2-AB55-7A0E5A64B26B}" dt="2021-03-06T01:07:14.27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D78923CA-8CCE-4993-9C51-F366D79B4C62}"/>
    <pc:docChg chg="custSel delSld modSld modMainMaster">
      <pc:chgData name="Steve Shellhammer" userId="0e71f22d-ee3e-49c0-82ff-dbc290af8082" providerId="ADAL" clId="{D78923CA-8CCE-4993-9C51-F366D79B4C62}" dt="2023-03-07T23:04:51.581" v="384" actId="20577"/>
      <pc:docMkLst>
        <pc:docMk/>
      </pc:docMkLst>
      <pc:sldChg chg="modSp mod">
        <pc:chgData name="Steve Shellhammer" userId="0e71f22d-ee3e-49c0-82ff-dbc290af8082" providerId="ADAL" clId="{D78923CA-8CCE-4993-9C51-F366D79B4C62}" dt="2023-03-07T23:04:51.581" v="384" actId="20577"/>
        <pc:sldMkLst>
          <pc:docMk/>
          <pc:sldMk cId="0" sldId="256"/>
        </pc:sldMkLst>
        <pc:spChg chg="mod">
          <ac:chgData name="Steve Shellhammer" userId="0e71f22d-ee3e-49c0-82ff-dbc290af8082" providerId="ADAL" clId="{D78923CA-8CCE-4993-9C51-F366D79B4C62}" dt="2023-03-07T22:50:39.638" v="8" actId="20577"/>
          <ac:spMkLst>
            <pc:docMk/>
            <pc:sldMk cId="0" sldId="256"/>
            <ac:spMk id="3073" creationId="{00000000-0000-0000-0000-000000000000}"/>
          </ac:spMkLst>
        </pc:spChg>
        <pc:spChg chg="mod">
          <ac:chgData name="Steve Shellhammer" userId="0e71f22d-ee3e-49c0-82ff-dbc290af8082" providerId="ADAL" clId="{D78923CA-8CCE-4993-9C51-F366D79B4C62}" dt="2023-03-07T23:04:51.581" v="384" actId="20577"/>
          <ac:spMkLst>
            <pc:docMk/>
            <pc:sldMk cId="0" sldId="256"/>
            <ac:spMk id="3074" creationId="{00000000-0000-0000-0000-000000000000}"/>
          </ac:spMkLst>
        </pc:spChg>
      </pc:sldChg>
      <pc:sldChg chg="del">
        <pc:chgData name="Steve Shellhammer" userId="0e71f22d-ee3e-49c0-82ff-dbc290af8082" providerId="ADAL" clId="{D78923CA-8CCE-4993-9C51-F366D79B4C62}" dt="2023-03-07T22:56:41.303" v="218" actId="47"/>
        <pc:sldMkLst>
          <pc:docMk/>
          <pc:sldMk cId="2073173423" sldId="298"/>
        </pc:sldMkLst>
      </pc:sldChg>
      <pc:sldChg chg="delSp modSp mod">
        <pc:chgData name="Steve Shellhammer" userId="0e71f22d-ee3e-49c0-82ff-dbc290af8082" providerId="ADAL" clId="{D78923CA-8CCE-4993-9C51-F366D79B4C62}" dt="2023-03-07T23:00:42.007" v="365" actId="1076"/>
        <pc:sldMkLst>
          <pc:docMk/>
          <pc:sldMk cId="693098657" sldId="304"/>
        </pc:sldMkLst>
        <pc:picChg chg="del">
          <ac:chgData name="Steve Shellhammer" userId="0e71f22d-ee3e-49c0-82ff-dbc290af8082" providerId="ADAL" clId="{D78923CA-8CCE-4993-9C51-F366D79B4C62}" dt="2023-03-07T22:59:14.507" v="359" actId="478"/>
          <ac:picMkLst>
            <pc:docMk/>
            <pc:sldMk cId="693098657" sldId="304"/>
            <ac:picMk id="3" creationId="{28DF1EE0-8234-42B0-8537-8C29C96EFED0}"/>
          </ac:picMkLst>
        </pc:picChg>
        <pc:picChg chg="del mod">
          <ac:chgData name="Steve Shellhammer" userId="0e71f22d-ee3e-49c0-82ff-dbc290af8082" providerId="ADAL" clId="{D78923CA-8CCE-4993-9C51-F366D79B4C62}" dt="2023-03-07T23:00:05.901" v="363" actId="478"/>
          <ac:picMkLst>
            <pc:docMk/>
            <pc:sldMk cId="693098657" sldId="304"/>
            <ac:picMk id="7" creationId="{F7349053-2FFD-C061-856C-53451743BD8F}"/>
          </ac:picMkLst>
        </pc:picChg>
        <pc:picChg chg="mod">
          <ac:chgData name="Steve Shellhammer" userId="0e71f22d-ee3e-49c0-82ff-dbc290af8082" providerId="ADAL" clId="{D78923CA-8CCE-4993-9C51-F366D79B4C62}" dt="2023-03-07T23:00:42.007" v="365" actId="1076"/>
          <ac:picMkLst>
            <pc:docMk/>
            <pc:sldMk cId="693098657" sldId="304"/>
            <ac:picMk id="8" creationId="{CBF25BC4-44B4-9542-39DC-07611504D6C1}"/>
          </ac:picMkLst>
        </pc:picChg>
      </pc:sldChg>
      <pc:sldChg chg="modSp mod">
        <pc:chgData name="Steve Shellhammer" userId="0e71f22d-ee3e-49c0-82ff-dbc290af8082" providerId="ADAL" clId="{D78923CA-8CCE-4993-9C51-F366D79B4C62}" dt="2023-03-07T22:59:06.822" v="358" actId="403"/>
        <pc:sldMkLst>
          <pc:docMk/>
          <pc:sldMk cId="4128314619" sldId="308"/>
        </pc:sldMkLst>
        <pc:spChg chg="mod">
          <ac:chgData name="Steve Shellhammer" userId="0e71f22d-ee3e-49c0-82ff-dbc290af8082" providerId="ADAL" clId="{D78923CA-8CCE-4993-9C51-F366D79B4C62}" dt="2023-03-07T22:59:06.822" v="358" actId="403"/>
          <ac:spMkLst>
            <pc:docMk/>
            <pc:sldMk cId="4128314619" sldId="308"/>
            <ac:spMk id="2" creationId="{47976F7E-5EDB-4C8F-8637-2943F13D670B}"/>
          </ac:spMkLst>
        </pc:spChg>
        <pc:spChg chg="mod">
          <ac:chgData name="Steve Shellhammer" userId="0e71f22d-ee3e-49c0-82ff-dbc290af8082" providerId="ADAL" clId="{D78923CA-8CCE-4993-9C51-F366D79B4C62}" dt="2023-03-07T22:52:22.303" v="60" actId="20577"/>
          <ac:spMkLst>
            <pc:docMk/>
            <pc:sldMk cId="4128314619" sldId="308"/>
            <ac:spMk id="3" creationId="{8BBBC4AA-EA3F-44E3-87C3-BB61A4248108}"/>
          </ac:spMkLst>
        </pc:spChg>
      </pc:sldChg>
      <pc:sldChg chg="modSp mod">
        <pc:chgData name="Steve Shellhammer" userId="0e71f22d-ee3e-49c0-82ff-dbc290af8082" providerId="ADAL" clId="{D78923CA-8CCE-4993-9C51-F366D79B4C62}" dt="2023-03-07T23:01:39.172" v="366" actId="6549"/>
        <pc:sldMkLst>
          <pc:docMk/>
          <pc:sldMk cId="2656952912" sldId="311"/>
        </pc:sldMkLst>
        <pc:spChg chg="mod">
          <ac:chgData name="Steve Shellhammer" userId="0e71f22d-ee3e-49c0-82ff-dbc290af8082" providerId="ADAL" clId="{D78923CA-8CCE-4993-9C51-F366D79B4C62}" dt="2023-03-07T22:54:34.650" v="156" actId="27107"/>
          <ac:spMkLst>
            <pc:docMk/>
            <pc:sldMk cId="2656952912" sldId="311"/>
            <ac:spMk id="2" creationId="{5FC8A5C4-9BFF-4AF4-8194-597D8E40979A}"/>
          </ac:spMkLst>
        </pc:spChg>
        <pc:spChg chg="mod">
          <ac:chgData name="Steve Shellhammer" userId="0e71f22d-ee3e-49c0-82ff-dbc290af8082" providerId="ADAL" clId="{D78923CA-8CCE-4993-9C51-F366D79B4C62}" dt="2023-03-07T23:01:39.172" v="366" actId="6549"/>
          <ac:spMkLst>
            <pc:docMk/>
            <pc:sldMk cId="2656952912" sldId="311"/>
            <ac:spMk id="3" creationId="{61F6C788-0F19-4E1C-8C02-C318B19B3F97}"/>
          </ac:spMkLst>
        </pc:spChg>
      </pc:sldChg>
      <pc:sldChg chg="modSp mod">
        <pc:chgData name="Steve Shellhammer" userId="0e71f22d-ee3e-49c0-82ff-dbc290af8082" providerId="ADAL" clId="{D78923CA-8CCE-4993-9C51-F366D79B4C62}" dt="2023-03-07T23:02:18.094" v="382" actId="6549"/>
        <pc:sldMkLst>
          <pc:docMk/>
          <pc:sldMk cId="3685603420" sldId="313"/>
        </pc:sldMkLst>
        <pc:spChg chg="mod">
          <ac:chgData name="Steve Shellhammer" userId="0e71f22d-ee3e-49c0-82ff-dbc290af8082" providerId="ADAL" clId="{D78923CA-8CCE-4993-9C51-F366D79B4C62}" dt="2023-03-07T23:02:18.094" v="382" actId="6549"/>
          <ac:spMkLst>
            <pc:docMk/>
            <pc:sldMk cId="3685603420" sldId="313"/>
            <ac:spMk id="3" creationId="{00ECBD66-7829-4FC5-A0DC-BB47AEB85123}"/>
          </ac:spMkLst>
        </pc:spChg>
      </pc:sldChg>
      <pc:sldChg chg="modSp mod">
        <pc:chgData name="Steve Shellhammer" userId="0e71f22d-ee3e-49c0-82ff-dbc290af8082" providerId="ADAL" clId="{D78923CA-8CCE-4993-9C51-F366D79B4C62}" dt="2023-03-07T22:56:26.832" v="217" actId="113"/>
        <pc:sldMkLst>
          <pc:docMk/>
          <pc:sldMk cId="1602415531" sldId="314"/>
        </pc:sldMkLst>
        <pc:spChg chg="mod">
          <ac:chgData name="Steve Shellhammer" userId="0e71f22d-ee3e-49c0-82ff-dbc290af8082" providerId="ADAL" clId="{D78923CA-8CCE-4993-9C51-F366D79B4C62}" dt="2023-03-07T22:55:18.616" v="179" actId="20577"/>
          <ac:spMkLst>
            <pc:docMk/>
            <pc:sldMk cId="1602415531" sldId="314"/>
            <ac:spMk id="2" creationId="{3350985F-0A15-4FEA-A03D-FB1813575A8D}"/>
          </ac:spMkLst>
        </pc:spChg>
        <pc:spChg chg="mod">
          <ac:chgData name="Steve Shellhammer" userId="0e71f22d-ee3e-49c0-82ff-dbc290af8082" providerId="ADAL" clId="{D78923CA-8CCE-4993-9C51-F366D79B4C62}" dt="2023-03-07T22:56:26.832" v="217" actId="113"/>
          <ac:spMkLst>
            <pc:docMk/>
            <pc:sldMk cId="1602415531" sldId="314"/>
            <ac:spMk id="3" creationId="{E0C3A0E1-CF1F-48EF-81E8-F9ED83CD6C9B}"/>
          </ac:spMkLst>
        </pc:spChg>
      </pc:sldChg>
      <pc:sldMasterChg chg="modSp mod">
        <pc:chgData name="Steve Shellhammer" userId="0e71f22d-ee3e-49c0-82ff-dbc290af8082" providerId="ADAL" clId="{D78923CA-8CCE-4993-9C51-F366D79B4C62}" dt="2023-03-07T22:51:00.088" v="16" actId="20577"/>
        <pc:sldMasterMkLst>
          <pc:docMk/>
          <pc:sldMasterMk cId="0" sldId="2147483648"/>
        </pc:sldMasterMkLst>
        <pc:spChg chg="mod">
          <ac:chgData name="Steve Shellhammer" userId="0e71f22d-ee3e-49c0-82ff-dbc290af8082" providerId="ADAL" clId="{D78923CA-8CCE-4993-9C51-F366D79B4C62}" dt="2023-03-07T22:51:00.088" v="16"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DEF71367-4F9B-4215-AD13-5EFBAC3FCAC5}"/>
    <pc:docChg chg="addSld modSld modMainMaster">
      <pc:chgData name="Steve Shellhammer" userId="0e71f22d-ee3e-49c0-82ff-dbc290af8082" providerId="ADAL" clId="{DEF71367-4F9B-4215-AD13-5EFBAC3FCAC5}" dt="2021-11-04T00:01:15.138" v="42" actId="14100"/>
      <pc:docMkLst>
        <pc:docMk/>
      </pc:docMkLst>
      <pc:sldChg chg="modSp mod">
        <pc:chgData name="Steve Shellhammer" userId="0e71f22d-ee3e-49c0-82ff-dbc290af8082" providerId="ADAL" clId="{DEF71367-4F9B-4215-AD13-5EFBAC3FCAC5}" dt="2021-11-03T23:57:16.689" v="5" actId="20577"/>
        <pc:sldMkLst>
          <pc:docMk/>
          <pc:sldMk cId="0" sldId="256"/>
        </pc:sldMkLst>
        <pc:spChg chg="mod">
          <ac:chgData name="Steve Shellhammer" userId="0e71f22d-ee3e-49c0-82ff-dbc290af8082" providerId="ADAL" clId="{DEF71367-4F9B-4215-AD13-5EFBAC3FCAC5}" dt="2021-11-03T23:57:16.689" v="5" actId="20577"/>
          <ac:spMkLst>
            <pc:docMk/>
            <pc:sldMk cId="0" sldId="256"/>
            <ac:spMk id="3074" creationId="{00000000-0000-0000-0000-000000000000}"/>
          </ac:spMkLst>
        </pc:spChg>
      </pc:sldChg>
      <pc:sldChg chg="modSp new mod">
        <pc:chgData name="Steve Shellhammer" userId="0e71f22d-ee3e-49c0-82ff-dbc290af8082" providerId="ADAL" clId="{DEF71367-4F9B-4215-AD13-5EFBAC3FCAC5}" dt="2021-11-04T00:01:15.138" v="42" actId="14100"/>
        <pc:sldMkLst>
          <pc:docMk/>
          <pc:sldMk cId="4128314619" sldId="308"/>
        </pc:sldMkLst>
        <pc:spChg chg="mod">
          <ac:chgData name="Steve Shellhammer" userId="0e71f22d-ee3e-49c0-82ff-dbc290af8082" providerId="ADAL" clId="{DEF71367-4F9B-4215-AD13-5EFBAC3FCAC5}" dt="2021-11-04T00:01:15.138" v="42" actId="14100"/>
          <ac:spMkLst>
            <pc:docMk/>
            <pc:sldMk cId="4128314619" sldId="308"/>
            <ac:spMk id="2" creationId="{47976F7E-5EDB-4C8F-8637-2943F13D670B}"/>
          </ac:spMkLst>
        </pc:spChg>
        <pc:spChg chg="mod">
          <ac:chgData name="Steve Shellhammer" userId="0e71f22d-ee3e-49c0-82ff-dbc290af8082" providerId="ADAL" clId="{DEF71367-4F9B-4215-AD13-5EFBAC3FCAC5}" dt="2021-11-04T00:01:11.485" v="41" actId="14100"/>
          <ac:spMkLst>
            <pc:docMk/>
            <pc:sldMk cId="4128314619" sldId="308"/>
            <ac:spMk id="3" creationId="{8BBBC4AA-EA3F-44E3-87C3-BB61A4248108}"/>
          </ac:spMkLst>
        </pc:spChg>
      </pc:sldChg>
      <pc:sldMasterChg chg="modSp mod">
        <pc:chgData name="Steve Shellhammer" userId="0e71f22d-ee3e-49c0-82ff-dbc290af8082" providerId="ADAL" clId="{DEF71367-4F9B-4215-AD13-5EFBAC3FCAC5}" dt="2021-11-03T23:59:56.292" v="31" actId="20577"/>
        <pc:sldMasterMkLst>
          <pc:docMk/>
          <pc:sldMasterMk cId="0" sldId="2147483648"/>
        </pc:sldMasterMkLst>
        <pc:spChg chg="mod">
          <ac:chgData name="Steve Shellhammer" userId="0e71f22d-ee3e-49c0-82ff-dbc290af8082" providerId="ADAL" clId="{DEF71367-4F9B-4215-AD13-5EFBAC3FCAC5}" dt="2021-11-03T23:59:56.292" v="31"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E18C23E2-6BAD-44B4-8335-7588DBA789D1}"/>
    <pc:docChg chg="undo custSel addSld modSld modMainMaster">
      <pc:chgData name="Steve Shellhammer" userId="0e71f22d-ee3e-49c0-82ff-dbc290af8082" providerId="ADAL" clId="{E18C23E2-6BAD-44B4-8335-7588DBA789D1}" dt="2022-11-07T19:47:09.963" v="815" actId="14100"/>
      <pc:docMkLst>
        <pc:docMk/>
      </pc:docMkLst>
      <pc:sldChg chg="modSp mod">
        <pc:chgData name="Steve Shellhammer" userId="0e71f22d-ee3e-49c0-82ff-dbc290af8082" providerId="ADAL" clId="{E18C23E2-6BAD-44B4-8335-7588DBA789D1}" dt="2022-11-07T19:31:03.218" v="13" actId="20577"/>
        <pc:sldMkLst>
          <pc:docMk/>
          <pc:sldMk cId="0" sldId="256"/>
        </pc:sldMkLst>
        <pc:spChg chg="mod">
          <ac:chgData name="Steve Shellhammer" userId="0e71f22d-ee3e-49c0-82ff-dbc290af8082" providerId="ADAL" clId="{E18C23E2-6BAD-44B4-8335-7588DBA789D1}" dt="2022-11-07T19:30:54.064" v="7" actId="20577"/>
          <ac:spMkLst>
            <pc:docMk/>
            <pc:sldMk cId="0" sldId="256"/>
            <ac:spMk id="3073" creationId="{00000000-0000-0000-0000-000000000000}"/>
          </ac:spMkLst>
        </pc:spChg>
        <pc:spChg chg="mod">
          <ac:chgData name="Steve Shellhammer" userId="0e71f22d-ee3e-49c0-82ff-dbc290af8082" providerId="ADAL" clId="{E18C23E2-6BAD-44B4-8335-7588DBA789D1}" dt="2022-11-07T19:31:03.218" v="13" actId="20577"/>
          <ac:spMkLst>
            <pc:docMk/>
            <pc:sldMk cId="0" sldId="256"/>
            <ac:spMk id="3074" creationId="{00000000-0000-0000-0000-000000000000}"/>
          </ac:spMkLst>
        </pc:spChg>
      </pc:sldChg>
      <pc:sldChg chg="modSp mod">
        <pc:chgData name="Steve Shellhammer" userId="0e71f22d-ee3e-49c0-82ff-dbc290af8082" providerId="ADAL" clId="{E18C23E2-6BAD-44B4-8335-7588DBA789D1}" dt="2022-11-07T19:47:09.963" v="815" actId="14100"/>
        <pc:sldMkLst>
          <pc:docMk/>
          <pc:sldMk cId="2073173423" sldId="298"/>
        </pc:sldMkLst>
        <pc:spChg chg="mod">
          <ac:chgData name="Steve Shellhammer" userId="0e71f22d-ee3e-49c0-82ff-dbc290af8082" providerId="ADAL" clId="{E18C23E2-6BAD-44B4-8335-7588DBA789D1}" dt="2022-11-07T19:47:09.963" v="815" actId="14100"/>
          <ac:spMkLst>
            <pc:docMk/>
            <pc:sldMk cId="2073173423" sldId="298"/>
            <ac:spMk id="3" creationId="{0879F695-B16A-4FC9-BD55-E2608AFB30AD}"/>
          </ac:spMkLst>
        </pc:spChg>
      </pc:sldChg>
      <pc:sldChg chg="delSp modSp mod">
        <pc:chgData name="Steve Shellhammer" userId="0e71f22d-ee3e-49c0-82ff-dbc290af8082" providerId="ADAL" clId="{E18C23E2-6BAD-44B4-8335-7588DBA789D1}" dt="2022-11-07T19:45:11.192" v="630" actId="1076"/>
        <pc:sldMkLst>
          <pc:docMk/>
          <pc:sldMk cId="693098657" sldId="304"/>
        </pc:sldMkLst>
        <pc:picChg chg="del">
          <ac:chgData name="Steve Shellhammer" userId="0e71f22d-ee3e-49c0-82ff-dbc290af8082" providerId="ADAL" clId="{E18C23E2-6BAD-44B4-8335-7588DBA789D1}" dt="2022-11-07T19:42:16.821" v="628" actId="478"/>
          <ac:picMkLst>
            <pc:docMk/>
            <pc:sldMk cId="693098657" sldId="304"/>
            <ac:picMk id="3" creationId="{486170CF-B3B4-1FBF-3DB2-73FA22C4044D}"/>
          </ac:picMkLst>
        </pc:picChg>
        <pc:picChg chg="mod">
          <ac:chgData name="Steve Shellhammer" userId="0e71f22d-ee3e-49c0-82ff-dbc290af8082" providerId="ADAL" clId="{E18C23E2-6BAD-44B4-8335-7588DBA789D1}" dt="2022-11-07T19:45:11.192" v="630" actId="1076"/>
          <ac:picMkLst>
            <pc:docMk/>
            <pc:sldMk cId="693098657" sldId="304"/>
            <ac:picMk id="7" creationId="{C9B54A77-F186-4465-9A5E-61B5D9CA870D}"/>
          </ac:picMkLst>
        </pc:picChg>
      </pc:sldChg>
      <pc:sldChg chg="modSp mod">
        <pc:chgData name="Steve Shellhammer" userId="0e71f22d-ee3e-49c0-82ff-dbc290af8082" providerId="ADAL" clId="{E18C23E2-6BAD-44B4-8335-7588DBA789D1}" dt="2022-11-07T19:33:15.514" v="74" actId="404"/>
        <pc:sldMkLst>
          <pc:docMk/>
          <pc:sldMk cId="4128314619" sldId="308"/>
        </pc:sldMkLst>
        <pc:spChg chg="mod">
          <ac:chgData name="Steve Shellhammer" userId="0e71f22d-ee3e-49c0-82ff-dbc290af8082" providerId="ADAL" clId="{E18C23E2-6BAD-44B4-8335-7588DBA789D1}" dt="2022-11-07T19:31:44.734" v="41" actId="14100"/>
          <ac:spMkLst>
            <pc:docMk/>
            <pc:sldMk cId="4128314619" sldId="308"/>
            <ac:spMk id="2" creationId="{47976F7E-5EDB-4C8F-8637-2943F13D670B}"/>
          </ac:spMkLst>
        </pc:spChg>
        <pc:spChg chg="mod">
          <ac:chgData name="Steve Shellhammer" userId="0e71f22d-ee3e-49c0-82ff-dbc290af8082" providerId="ADAL" clId="{E18C23E2-6BAD-44B4-8335-7588DBA789D1}" dt="2022-11-07T19:33:15.514" v="74" actId="404"/>
          <ac:spMkLst>
            <pc:docMk/>
            <pc:sldMk cId="4128314619" sldId="308"/>
            <ac:spMk id="3" creationId="{8BBBC4AA-EA3F-44E3-87C3-BB61A4248108}"/>
          </ac:spMkLst>
        </pc:spChg>
      </pc:sldChg>
      <pc:sldChg chg="modSp new mod">
        <pc:chgData name="Steve Shellhammer" userId="0e71f22d-ee3e-49c0-82ff-dbc290af8082" providerId="ADAL" clId="{E18C23E2-6BAD-44B4-8335-7588DBA789D1}" dt="2022-11-07T19:40:12.200" v="604" actId="14100"/>
        <pc:sldMkLst>
          <pc:docMk/>
          <pc:sldMk cId="1845010878" sldId="309"/>
        </pc:sldMkLst>
        <pc:spChg chg="mod">
          <ac:chgData name="Steve Shellhammer" userId="0e71f22d-ee3e-49c0-82ff-dbc290af8082" providerId="ADAL" clId="{E18C23E2-6BAD-44B4-8335-7588DBA789D1}" dt="2022-11-07T19:40:12.200" v="604" actId="14100"/>
          <ac:spMkLst>
            <pc:docMk/>
            <pc:sldMk cId="1845010878" sldId="309"/>
            <ac:spMk id="2" creationId="{26B6F104-3EEB-49A3-9379-1CC0098FA801}"/>
          </ac:spMkLst>
        </pc:spChg>
        <pc:spChg chg="mod">
          <ac:chgData name="Steve Shellhammer" userId="0e71f22d-ee3e-49c0-82ff-dbc290af8082" providerId="ADAL" clId="{E18C23E2-6BAD-44B4-8335-7588DBA789D1}" dt="2022-11-07T19:39:35.926" v="533" actId="6549"/>
          <ac:spMkLst>
            <pc:docMk/>
            <pc:sldMk cId="1845010878" sldId="309"/>
            <ac:spMk id="3" creationId="{BB3C6EE0-BD1D-4620-87D7-3D58EEB211A8}"/>
          </ac:spMkLst>
        </pc:spChg>
      </pc:sldChg>
      <pc:sldChg chg="modSp add mod">
        <pc:chgData name="Steve Shellhammer" userId="0e71f22d-ee3e-49c0-82ff-dbc290af8082" providerId="ADAL" clId="{E18C23E2-6BAD-44B4-8335-7588DBA789D1}" dt="2022-11-07T19:45:37.088" v="633" actId="6549"/>
        <pc:sldMkLst>
          <pc:docMk/>
          <pc:sldMk cId="199674075" sldId="310"/>
        </pc:sldMkLst>
        <pc:spChg chg="mod">
          <ac:chgData name="Steve Shellhammer" userId="0e71f22d-ee3e-49c0-82ff-dbc290af8082" providerId="ADAL" clId="{E18C23E2-6BAD-44B4-8335-7588DBA789D1}" dt="2022-11-07T19:42:09.978" v="627" actId="20577"/>
          <ac:spMkLst>
            <pc:docMk/>
            <pc:sldMk cId="199674075" sldId="310"/>
            <ac:spMk id="2" creationId="{26B6F104-3EEB-49A3-9379-1CC0098FA801}"/>
          </ac:spMkLst>
        </pc:spChg>
        <pc:spChg chg="mod">
          <ac:chgData name="Steve Shellhammer" userId="0e71f22d-ee3e-49c0-82ff-dbc290af8082" providerId="ADAL" clId="{E18C23E2-6BAD-44B4-8335-7588DBA789D1}" dt="2022-11-07T19:45:37.088" v="633" actId="6549"/>
          <ac:spMkLst>
            <pc:docMk/>
            <pc:sldMk cId="199674075" sldId="310"/>
            <ac:spMk id="3" creationId="{BB3C6EE0-BD1D-4620-87D7-3D58EEB211A8}"/>
          </ac:spMkLst>
        </pc:spChg>
      </pc:sldChg>
      <pc:sldMasterChg chg="modSp mod">
        <pc:chgData name="Steve Shellhammer" userId="0e71f22d-ee3e-49c0-82ff-dbc290af8082" providerId="ADAL" clId="{E18C23E2-6BAD-44B4-8335-7588DBA789D1}" dt="2022-11-07T19:31:13.811" v="15" actId="20577"/>
        <pc:sldMasterMkLst>
          <pc:docMk/>
          <pc:sldMasterMk cId="0" sldId="2147483648"/>
        </pc:sldMasterMkLst>
        <pc:spChg chg="mod">
          <ac:chgData name="Steve Shellhammer" userId="0e71f22d-ee3e-49c0-82ff-dbc290af8082" providerId="ADAL" clId="{E18C23E2-6BAD-44B4-8335-7588DBA789D1}" dt="2022-11-07T19:31:13.811"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C292AE29-02E2-4099-A057-AC0C8A24EBD1}"/>
    <pc:docChg chg="undo custSel addSld modSld modMainMaster">
      <pc:chgData name="Steve Shellhammer" userId="0e71f22d-ee3e-49c0-82ff-dbc290af8082" providerId="ADAL" clId="{C292AE29-02E2-4099-A057-AC0C8A24EBD1}" dt="2022-01-15T00:17:43.771" v="183" actId="20577"/>
      <pc:docMkLst>
        <pc:docMk/>
      </pc:docMkLst>
      <pc:sldChg chg="modSp mod">
        <pc:chgData name="Steve Shellhammer" userId="0e71f22d-ee3e-49c0-82ff-dbc290af8082" providerId="ADAL" clId="{C292AE29-02E2-4099-A057-AC0C8A24EBD1}" dt="2022-01-15T00:03:59.035" v="1" actId="20577"/>
        <pc:sldMkLst>
          <pc:docMk/>
          <pc:sldMk cId="0" sldId="256"/>
        </pc:sldMkLst>
        <pc:spChg chg="mod">
          <ac:chgData name="Steve Shellhammer" userId="0e71f22d-ee3e-49c0-82ff-dbc290af8082" providerId="ADAL" clId="{C292AE29-02E2-4099-A057-AC0C8A24EBD1}" dt="2022-01-15T00:03:59.035" v="1" actId="20577"/>
          <ac:spMkLst>
            <pc:docMk/>
            <pc:sldMk cId="0" sldId="256"/>
            <ac:spMk id="3074" creationId="{00000000-0000-0000-0000-000000000000}"/>
          </ac:spMkLst>
        </pc:spChg>
      </pc:sldChg>
      <pc:sldChg chg="modSp mod">
        <pc:chgData name="Steve Shellhammer" userId="0e71f22d-ee3e-49c0-82ff-dbc290af8082" providerId="ADAL" clId="{C292AE29-02E2-4099-A057-AC0C8A24EBD1}" dt="2022-01-15T00:16:49.838" v="181" actId="20577"/>
        <pc:sldMkLst>
          <pc:docMk/>
          <pc:sldMk cId="1997302967" sldId="307"/>
        </pc:sldMkLst>
        <pc:spChg chg="mod">
          <ac:chgData name="Steve Shellhammer" userId="0e71f22d-ee3e-49c0-82ff-dbc290af8082" providerId="ADAL" clId="{C292AE29-02E2-4099-A057-AC0C8A24EBD1}" dt="2022-01-15T00:16:32.910" v="173" actId="20577"/>
          <ac:spMkLst>
            <pc:docMk/>
            <pc:sldMk cId="1997302967" sldId="307"/>
            <ac:spMk id="2" creationId="{E4B478FD-2085-4984-AC8C-E80031C9E08D}"/>
          </ac:spMkLst>
        </pc:spChg>
        <pc:spChg chg="mod">
          <ac:chgData name="Steve Shellhammer" userId="0e71f22d-ee3e-49c0-82ff-dbc290af8082" providerId="ADAL" clId="{C292AE29-02E2-4099-A057-AC0C8A24EBD1}" dt="2022-01-15T00:16:49.838" v="181" actId="20577"/>
          <ac:spMkLst>
            <pc:docMk/>
            <pc:sldMk cId="1997302967" sldId="307"/>
            <ac:spMk id="3" creationId="{9A5276BF-EE70-4764-ADA7-712D0C09537F}"/>
          </ac:spMkLst>
        </pc:spChg>
      </pc:sldChg>
      <pc:sldChg chg="modSp new mod">
        <pc:chgData name="Steve Shellhammer" userId="0e71f22d-ee3e-49c0-82ff-dbc290af8082" providerId="ADAL" clId="{C292AE29-02E2-4099-A057-AC0C8A24EBD1}" dt="2022-01-15T00:06:01.723" v="40" actId="1036"/>
        <pc:sldMkLst>
          <pc:docMk/>
          <pc:sldMk cId="511721443" sldId="311"/>
        </pc:sldMkLst>
        <pc:spChg chg="mod">
          <ac:chgData name="Steve Shellhammer" userId="0e71f22d-ee3e-49c0-82ff-dbc290af8082" providerId="ADAL" clId="{C292AE29-02E2-4099-A057-AC0C8A24EBD1}" dt="2022-01-15T00:04:48.732" v="8" actId="404"/>
          <ac:spMkLst>
            <pc:docMk/>
            <pc:sldMk cId="511721443" sldId="311"/>
            <ac:spMk id="2" creationId="{C79CB706-8910-494B-B02B-8650C3A13131}"/>
          </ac:spMkLst>
        </pc:spChg>
        <pc:spChg chg="mod">
          <ac:chgData name="Steve Shellhammer" userId="0e71f22d-ee3e-49c0-82ff-dbc290af8082" providerId="ADAL" clId="{C292AE29-02E2-4099-A057-AC0C8A24EBD1}" dt="2022-01-15T00:06:01.723" v="40" actId="1036"/>
          <ac:spMkLst>
            <pc:docMk/>
            <pc:sldMk cId="511721443" sldId="311"/>
            <ac:spMk id="3" creationId="{02272F6F-9AF6-486C-9057-FEED7F6C5C4F}"/>
          </ac:spMkLst>
        </pc:spChg>
      </pc:sldChg>
      <pc:sldMasterChg chg="modSp mod">
        <pc:chgData name="Steve Shellhammer" userId="0e71f22d-ee3e-49c0-82ff-dbc290af8082" providerId="ADAL" clId="{C292AE29-02E2-4099-A057-AC0C8A24EBD1}" dt="2022-01-15T00:17:43.771" v="183" actId="20577"/>
        <pc:sldMasterMkLst>
          <pc:docMk/>
          <pc:sldMasterMk cId="0" sldId="2147483648"/>
        </pc:sldMasterMkLst>
        <pc:spChg chg="mod">
          <ac:chgData name="Steve Shellhammer" userId="0e71f22d-ee3e-49c0-82ff-dbc290af8082" providerId="ADAL" clId="{C292AE29-02E2-4099-A057-AC0C8A24EBD1}" dt="2022-01-15T00:17:43.771" v="183" actId="20577"/>
          <ac:spMkLst>
            <pc:docMk/>
            <pc:sldMasterMk cId="0" sldId="2147483648"/>
            <ac:spMk id="10" creationId="{00000000-0000-0000-0000-000000000000}"/>
          </ac:spMkLst>
        </pc:spChg>
      </pc:sldMasterChg>
    </pc:docChg>
  </pc:docChgLst>
  <pc:docChgLst>
    <pc:chgData name="Steve Shellhammer" userId="0e71f22d-ee3e-49c0-82ff-dbc290af8082" providerId="ADAL" clId="{8DDF68D0-38CF-4F3D-BF90-7CA29B1E02B1}"/>
    <pc:docChg chg="modSld modMainMaster">
      <pc:chgData name="Steve Shellhammer" userId="0e71f22d-ee3e-49c0-82ff-dbc290af8082" providerId="ADAL" clId="{8DDF68D0-38CF-4F3D-BF90-7CA29B1E02B1}" dt="2021-07-06T22:55:48.537" v="3" actId="20577"/>
      <pc:docMkLst>
        <pc:docMk/>
      </pc:docMkLst>
      <pc:sldChg chg="modSp mod">
        <pc:chgData name="Steve Shellhammer" userId="0e71f22d-ee3e-49c0-82ff-dbc290af8082" providerId="ADAL" clId="{8DDF68D0-38CF-4F3D-BF90-7CA29B1E02B1}" dt="2021-07-06T22:55:29.770" v="1" actId="20577"/>
        <pc:sldMkLst>
          <pc:docMk/>
          <pc:sldMk cId="0" sldId="256"/>
        </pc:sldMkLst>
        <pc:spChg chg="mod">
          <ac:chgData name="Steve Shellhammer" userId="0e71f22d-ee3e-49c0-82ff-dbc290af8082" providerId="ADAL" clId="{8DDF68D0-38CF-4F3D-BF90-7CA29B1E02B1}" dt="2021-07-06T22:55:29.770" v="1" actId="20577"/>
          <ac:spMkLst>
            <pc:docMk/>
            <pc:sldMk cId="0" sldId="256"/>
            <ac:spMk id="3074" creationId="{00000000-0000-0000-0000-000000000000}"/>
          </ac:spMkLst>
        </pc:spChg>
      </pc:sldChg>
      <pc:sldMasterChg chg="modSp mod">
        <pc:chgData name="Steve Shellhammer" userId="0e71f22d-ee3e-49c0-82ff-dbc290af8082" providerId="ADAL" clId="{8DDF68D0-38CF-4F3D-BF90-7CA29B1E02B1}" dt="2021-07-06T22:55:48.537" v="3" actId="20577"/>
        <pc:sldMasterMkLst>
          <pc:docMk/>
          <pc:sldMasterMk cId="0" sldId="2147483648"/>
        </pc:sldMasterMkLst>
        <pc:spChg chg="mod">
          <ac:chgData name="Steve Shellhammer" userId="0e71f22d-ee3e-49c0-82ff-dbc290af8082" providerId="ADAL" clId="{8DDF68D0-38CF-4F3D-BF90-7CA29B1E02B1}" dt="2021-07-06T22:55:48.537" v="3" actId="20577"/>
          <ac:spMkLst>
            <pc:docMk/>
            <pc:sldMasterMk cId="0" sldId="2147483648"/>
            <ac:spMk id="10" creationId="{00000000-0000-0000-0000-000000000000}"/>
          </ac:spMkLst>
        </pc:spChg>
      </pc:sldMasterChg>
    </pc:docChg>
  </pc:docChgLst>
  <pc:docChgLst>
    <pc:chgData name="Steve Shellhammer" userId="0e71f22d-ee3e-49c0-82ff-dbc290af8082" providerId="ADAL" clId="{EF7CF132-81E7-4177-8D2D-C0693188CF3A}"/>
    <pc:docChg chg="custSel addSld delSld modSld modMainMaster">
      <pc:chgData name="Steve Shellhammer" userId="0e71f22d-ee3e-49c0-82ff-dbc290af8082" providerId="ADAL" clId="{EF7CF132-81E7-4177-8D2D-C0693188CF3A}" dt="2022-01-12T17:07:38.365" v="1693" actId="20577"/>
      <pc:docMkLst>
        <pc:docMk/>
      </pc:docMkLst>
      <pc:sldChg chg="addSp delSp modSp mod">
        <pc:chgData name="Steve Shellhammer" userId="0e71f22d-ee3e-49c0-82ff-dbc290af8082" providerId="ADAL" clId="{EF7CF132-81E7-4177-8D2D-C0693188CF3A}" dt="2022-01-12T17:07:22.860" v="1689" actId="20577"/>
        <pc:sldMkLst>
          <pc:docMk/>
          <pc:sldMk cId="0" sldId="256"/>
        </pc:sldMkLst>
        <pc:spChg chg="add mod">
          <ac:chgData name="Steve Shellhammer" userId="0e71f22d-ee3e-49c0-82ff-dbc290af8082" providerId="ADAL" clId="{EF7CF132-81E7-4177-8D2D-C0693188CF3A}" dt="2022-01-06T21:56:25.985" v="1"/>
          <ac:spMkLst>
            <pc:docMk/>
            <pc:sldMk cId="0" sldId="256"/>
            <ac:spMk id="13" creationId="{11DA9CE0-040E-4838-A418-077971D49C84}"/>
          </ac:spMkLst>
        </pc:spChg>
        <pc:spChg chg="mod">
          <ac:chgData name="Steve Shellhammer" userId="0e71f22d-ee3e-49c0-82ff-dbc290af8082" providerId="ADAL" clId="{EF7CF132-81E7-4177-8D2D-C0693188CF3A}" dt="2022-01-06T21:57:01.827" v="12" actId="20577"/>
          <ac:spMkLst>
            <pc:docMk/>
            <pc:sldMk cId="0" sldId="256"/>
            <ac:spMk id="3073" creationId="{00000000-0000-0000-0000-000000000000}"/>
          </ac:spMkLst>
        </pc:spChg>
        <pc:spChg chg="mod">
          <ac:chgData name="Steve Shellhammer" userId="0e71f22d-ee3e-49c0-82ff-dbc290af8082" providerId="ADAL" clId="{EF7CF132-81E7-4177-8D2D-C0693188CF3A}" dt="2022-01-12T17:07:22.860" v="1689" actId="20577"/>
          <ac:spMkLst>
            <pc:docMk/>
            <pc:sldMk cId="0" sldId="256"/>
            <ac:spMk id="3074" creationId="{00000000-0000-0000-0000-000000000000}"/>
          </ac:spMkLst>
        </pc:spChg>
        <pc:spChg chg="del">
          <ac:chgData name="Steve Shellhammer" userId="0e71f22d-ee3e-49c0-82ff-dbc290af8082" providerId="ADAL" clId="{EF7CF132-81E7-4177-8D2D-C0693188CF3A}" dt="2022-01-06T21:56:05.472" v="0" actId="478"/>
          <ac:spMkLst>
            <pc:docMk/>
            <pc:sldMk cId="0" sldId="256"/>
            <ac:spMk id="3076" creationId="{00000000-0000-0000-0000-000000000000}"/>
          </ac:spMkLst>
        </pc:spChg>
        <pc:graphicFrameChg chg="add mod modGraphic">
          <ac:chgData name="Steve Shellhammer" userId="0e71f22d-ee3e-49c0-82ff-dbc290af8082" providerId="ADAL" clId="{EF7CF132-81E7-4177-8D2D-C0693188CF3A}" dt="2022-01-06T21:56:32.095" v="3" actId="20577"/>
          <ac:graphicFrameMkLst>
            <pc:docMk/>
            <pc:sldMk cId="0" sldId="256"/>
            <ac:graphicFrameMk id="14" creationId="{EA28245D-D5A1-4C4C-87E9-81BA55C2B95A}"/>
          </ac:graphicFrameMkLst>
        </pc:graphicFrameChg>
        <pc:graphicFrameChg chg="del">
          <ac:chgData name="Steve Shellhammer" userId="0e71f22d-ee3e-49c0-82ff-dbc290af8082" providerId="ADAL" clId="{EF7CF132-81E7-4177-8D2D-C0693188CF3A}" dt="2022-01-06T21:56:05.472" v="0" actId="478"/>
          <ac:graphicFrameMkLst>
            <pc:docMk/>
            <pc:sldMk cId="0" sldId="256"/>
            <ac:graphicFrameMk id="3075" creationId="{00000000-0000-0000-0000-000000000000}"/>
          </ac:graphicFrameMkLst>
        </pc:graphicFrameChg>
      </pc:sldChg>
      <pc:sldChg chg="modSp mod">
        <pc:chgData name="Steve Shellhammer" userId="0e71f22d-ee3e-49c0-82ff-dbc290af8082" providerId="ADAL" clId="{EF7CF132-81E7-4177-8D2D-C0693188CF3A}" dt="2022-01-06T21:59:47.378" v="32" actId="20577"/>
        <pc:sldMkLst>
          <pc:docMk/>
          <pc:sldMk cId="3731895628" sldId="264"/>
        </pc:sldMkLst>
        <pc:spChg chg="mod">
          <ac:chgData name="Steve Shellhammer" userId="0e71f22d-ee3e-49c0-82ff-dbc290af8082" providerId="ADAL" clId="{EF7CF132-81E7-4177-8D2D-C0693188CF3A}" dt="2022-01-06T21:59:47.378" v="32" actId="20577"/>
          <ac:spMkLst>
            <pc:docMk/>
            <pc:sldMk cId="3731895628" sldId="264"/>
            <ac:spMk id="3" creationId="{00000000-0000-0000-0000-000000000000}"/>
          </ac:spMkLst>
        </pc:spChg>
      </pc:sldChg>
      <pc:sldChg chg="modSp mod">
        <pc:chgData name="Steve Shellhammer" userId="0e71f22d-ee3e-49c0-82ff-dbc290af8082" providerId="ADAL" clId="{EF7CF132-81E7-4177-8D2D-C0693188CF3A}" dt="2022-01-12T17:07:38.365" v="1693" actId="20577"/>
        <pc:sldMkLst>
          <pc:docMk/>
          <pc:sldMk cId="2073173423" sldId="298"/>
        </pc:sldMkLst>
        <pc:spChg chg="mod">
          <ac:chgData name="Steve Shellhammer" userId="0e71f22d-ee3e-49c0-82ff-dbc290af8082" providerId="ADAL" clId="{EF7CF132-81E7-4177-8D2D-C0693188CF3A}" dt="2022-01-06T22:22:34.881" v="1628" actId="404"/>
          <ac:spMkLst>
            <pc:docMk/>
            <pc:sldMk cId="2073173423" sldId="298"/>
            <ac:spMk id="2" creationId="{6BDE5E84-55F9-4669-95B1-3F9646890394}"/>
          </ac:spMkLst>
        </pc:spChg>
        <pc:spChg chg="mod">
          <ac:chgData name="Steve Shellhammer" userId="0e71f22d-ee3e-49c0-82ff-dbc290af8082" providerId="ADAL" clId="{EF7CF132-81E7-4177-8D2D-C0693188CF3A}" dt="2022-01-12T17:07:38.365" v="1693" actId="20577"/>
          <ac:spMkLst>
            <pc:docMk/>
            <pc:sldMk cId="2073173423" sldId="298"/>
            <ac:spMk id="3" creationId="{0879F695-B16A-4FC9-BD55-E2608AFB30AD}"/>
          </ac:spMkLst>
        </pc:spChg>
      </pc:sldChg>
      <pc:sldChg chg="delSp modSp mod">
        <pc:chgData name="Steve Shellhammer" userId="0e71f22d-ee3e-49c0-82ff-dbc290af8082" providerId="ADAL" clId="{EF7CF132-81E7-4177-8D2D-C0693188CF3A}" dt="2022-01-06T22:26:11.962" v="1640" actId="1076"/>
        <pc:sldMkLst>
          <pc:docMk/>
          <pc:sldMk cId="693098657" sldId="304"/>
        </pc:sldMkLst>
        <pc:picChg chg="mod">
          <ac:chgData name="Steve Shellhammer" userId="0e71f22d-ee3e-49c0-82ff-dbc290af8082" providerId="ADAL" clId="{EF7CF132-81E7-4177-8D2D-C0693188CF3A}" dt="2022-01-06T22:26:11.962" v="1640" actId="1076"/>
          <ac:picMkLst>
            <pc:docMk/>
            <pc:sldMk cId="693098657" sldId="304"/>
            <ac:picMk id="3" creationId="{44AF81FC-5CBB-4EC0-BF2A-70D3E899008C}"/>
          </ac:picMkLst>
        </pc:picChg>
        <pc:picChg chg="del">
          <ac:chgData name="Steve Shellhammer" userId="0e71f22d-ee3e-49c0-82ff-dbc290af8082" providerId="ADAL" clId="{EF7CF132-81E7-4177-8D2D-C0693188CF3A}" dt="2022-01-06T22:25:32.724" v="1637" actId="478"/>
          <ac:picMkLst>
            <pc:docMk/>
            <pc:sldMk cId="693098657" sldId="304"/>
            <ac:picMk id="7" creationId="{6663D083-862A-4B55-99AB-DA1B0B5D9D35}"/>
          </ac:picMkLst>
        </pc:picChg>
      </pc:sldChg>
      <pc:sldChg chg="modSp mod">
        <pc:chgData name="Steve Shellhammer" userId="0e71f22d-ee3e-49c0-82ff-dbc290af8082" providerId="ADAL" clId="{EF7CF132-81E7-4177-8D2D-C0693188CF3A}" dt="2022-01-06T22:11:42.063" v="1215" actId="115"/>
        <pc:sldMkLst>
          <pc:docMk/>
          <pc:sldMk cId="2684011041" sldId="305"/>
        </pc:sldMkLst>
        <pc:spChg chg="mod">
          <ac:chgData name="Steve Shellhammer" userId="0e71f22d-ee3e-49c0-82ff-dbc290af8082" providerId="ADAL" clId="{EF7CF132-81E7-4177-8D2D-C0693188CF3A}" dt="2022-01-06T22:11:15.956" v="1211" actId="403"/>
          <ac:spMkLst>
            <pc:docMk/>
            <pc:sldMk cId="2684011041" sldId="305"/>
            <ac:spMk id="2" creationId="{460FC835-B316-4211-B639-18D8C35BC0DB}"/>
          </ac:spMkLst>
        </pc:spChg>
        <pc:spChg chg="mod">
          <ac:chgData name="Steve Shellhammer" userId="0e71f22d-ee3e-49c0-82ff-dbc290af8082" providerId="ADAL" clId="{EF7CF132-81E7-4177-8D2D-C0693188CF3A}" dt="2022-01-06T22:11:42.063" v="1215" actId="115"/>
          <ac:spMkLst>
            <pc:docMk/>
            <pc:sldMk cId="2684011041" sldId="305"/>
            <ac:spMk id="3" creationId="{CD03C6C8-DD82-41FD-813E-9E11425B6458}"/>
          </ac:spMkLst>
        </pc:spChg>
      </pc:sldChg>
      <pc:sldChg chg="modSp mod">
        <pc:chgData name="Steve Shellhammer" userId="0e71f22d-ee3e-49c0-82ff-dbc290af8082" providerId="ADAL" clId="{EF7CF132-81E7-4177-8D2D-C0693188CF3A}" dt="2022-01-11T14:35:09.732" v="1671" actId="20577"/>
        <pc:sldMkLst>
          <pc:docMk/>
          <pc:sldMk cId="622474959" sldId="306"/>
        </pc:sldMkLst>
        <pc:spChg chg="mod">
          <ac:chgData name="Steve Shellhammer" userId="0e71f22d-ee3e-49c0-82ff-dbc290af8082" providerId="ADAL" clId="{EF7CF132-81E7-4177-8D2D-C0693188CF3A}" dt="2022-01-11T14:35:09.732" v="1671" actId="20577"/>
          <ac:spMkLst>
            <pc:docMk/>
            <pc:sldMk cId="622474959" sldId="306"/>
            <ac:spMk id="3" creationId="{9734A8BB-8C9F-4189-B589-57037E786FAA}"/>
          </ac:spMkLst>
        </pc:spChg>
      </pc:sldChg>
      <pc:sldChg chg="modSp mod">
        <pc:chgData name="Steve Shellhammer" userId="0e71f22d-ee3e-49c0-82ff-dbc290af8082" providerId="ADAL" clId="{EF7CF132-81E7-4177-8D2D-C0693188CF3A}" dt="2022-01-11T14:35:32.647" v="1687" actId="20577"/>
        <pc:sldMkLst>
          <pc:docMk/>
          <pc:sldMk cId="1997302967" sldId="307"/>
        </pc:sldMkLst>
        <pc:spChg chg="mod">
          <ac:chgData name="Steve Shellhammer" userId="0e71f22d-ee3e-49c0-82ff-dbc290af8082" providerId="ADAL" clId="{EF7CF132-81E7-4177-8D2D-C0693188CF3A}" dt="2022-01-06T22:18:26.127" v="1267" actId="20577"/>
          <ac:spMkLst>
            <pc:docMk/>
            <pc:sldMk cId="1997302967" sldId="307"/>
            <ac:spMk id="2" creationId="{E4B478FD-2085-4984-AC8C-E80031C9E08D}"/>
          </ac:spMkLst>
        </pc:spChg>
        <pc:spChg chg="mod">
          <ac:chgData name="Steve Shellhammer" userId="0e71f22d-ee3e-49c0-82ff-dbc290af8082" providerId="ADAL" clId="{EF7CF132-81E7-4177-8D2D-C0693188CF3A}" dt="2022-01-11T14:35:32.647" v="1687" actId="20577"/>
          <ac:spMkLst>
            <pc:docMk/>
            <pc:sldMk cId="1997302967" sldId="307"/>
            <ac:spMk id="3" creationId="{9A5276BF-EE70-4764-ADA7-712D0C09537F}"/>
          </ac:spMkLst>
        </pc:spChg>
      </pc:sldChg>
      <pc:sldChg chg="modSp mod">
        <pc:chgData name="Steve Shellhammer" userId="0e71f22d-ee3e-49c0-82ff-dbc290af8082" providerId="ADAL" clId="{EF7CF132-81E7-4177-8D2D-C0693188CF3A}" dt="2022-01-06T22:03:57.238" v="269" actId="1076"/>
        <pc:sldMkLst>
          <pc:docMk/>
          <pc:sldMk cId="4128314619" sldId="308"/>
        </pc:sldMkLst>
        <pc:spChg chg="mod">
          <ac:chgData name="Steve Shellhammer" userId="0e71f22d-ee3e-49c0-82ff-dbc290af8082" providerId="ADAL" clId="{EF7CF132-81E7-4177-8D2D-C0693188CF3A}" dt="2022-01-06T22:03:57.238" v="269" actId="1076"/>
          <ac:spMkLst>
            <pc:docMk/>
            <pc:sldMk cId="4128314619" sldId="308"/>
            <ac:spMk id="2" creationId="{47976F7E-5EDB-4C8F-8637-2943F13D670B}"/>
          </ac:spMkLst>
        </pc:spChg>
        <pc:spChg chg="mod">
          <ac:chgData name="Steve Shellhammer" userId="0e71f22d-ee3e-49c0-82ff-dbc290af8082" providerId="ADAL" clId="{EF7CF132-81E7-4177-8D2D-C0693188CF3A}" dt="2022-01-06T22:03:43.311" v="268" actId="20577"/>
          <ac:spMkLst>
            <pc:docMk/>
            <pc:sldMk cId="4128314619" sldId="308"/>
            <ac:spMk id="3" creationId="{8BBBC4AA-EA3F-44E3-87C3-BB61A4248108}"/>
          </ac:spMkLst>
        </pc:spChg>
      </pc:sldChg>
      <pc:sldChg chg="del">
        <pc:chgData name="Steve Shellhammer" userId="0e71f22d-ee3e-49c0-82ff-dbc290af8082" providerId="ADAL" clId="{EF7CF132-81E7-4177-8D2D-C0693188CF3A}" dt="2022-01-06T22:21:44.439" v="1524" actId="47"/>
        <pc:sldMkLst>
          <pc:docMk/>
          <pc:sldMk cId="3927078182" sldId="309"/>
        </pc:sldMkLst>
      </pc:sldChg>
      <pc:sldChg chg="modSp new mod">
        <pc:chgData name="Steve Shellhammer" userId="0e71f22d-ee3e-49c0-82ff-dbc290af8082" providerId="ADAL" clId="{EF7CF132-81E7-4177-8D2D-C0693188CF3A}" dt="2022-01-06T22:21:07.398" v="1519" actId="20577"/>
        <pc:sldMkLst>
          <pc:docMk/>
          <pc:sldMk cId="616439545" sldId="310"/>
        </pc:sldMkLst>
        <pc:spChg chg="mod">
          <ac:chgData name="Steve Shellhammer" userId="0e71f22d-ee3e-49c0-82ff-dbc290af8082" providerId="ADAL" clId="{EF7CF132-81E7-4177-8D2D-C0693188CF3A}" dt="2022-01-06T22:11:07.473" v="1210" actId="404"/>
          <ac:spMkLst>
            <pc:docMk/>
            <pc:sldMk cId="616439545" sldId="310"/>
            <ac:spMk id="2" creationId="{F33EDC30-B637-4E92-B383-3B44E1B4F929}"/>
          </ac:spMkLst>
        </pc:spChg>
        <pc:spChg chg="mod">
          <ac:chgData name="Steve Shellhammer" userId="0e71f22d-ee3e-49c0-82ff-dbc290af8082" providerId="ADAL" clId="{EF7CF132-81E7-4177-8D2D-C0693188CF3A}" dt="2022-01-06T22:21:07.398" v="1519" actId="20577"/>
          <ac:spMkLst>
            <pc:docMk/>
            <pc:sldMk cId="616439545" sldId="310"/>
            <ac:spMk id="3" creationId="{B3613093-EE31-47E3-BB25-262698C02D08}"/>
          </ac:spMkLst>
        </pc:spChg>
      </pc:sldChg>
      <pc:sldMasterChg chg="modSp mod">
        <pc:chgData name="Steve Shellhammer" userId="0e71f22d-ee3e-49c0-82ff-dbc290af8082" providerId="ADAL" clId="{EF7CF132-81E7-4177-8D2D-C0693188CF3A}" dt="2022-01-06T21:57:40.912" v="30" actId="20577"/>
        <pc:sldMasterMkLst>
          <pc:docMk/>
          <pc:sldMasterMk cId="0" sldId="2147483648"/>
        </pc:sldMasterMkLst>
        <pc:spChg chg="mod">
          <ac:chgData name="Steve Shellhammer" userId="0e71f22d-ee3e-49c0-82ff-dbc290af8082" providerId="ADAL" clId="{EF7CF132-81E7-4177-8D2D-C0693188CF3A}" dt="2022-01-06T21:57:40.912" v="30" actId="20577"/>
          <ac:spMkLst>
            <pc:docMk/>
            <pc:sldMasterMk cId="0" sldId="2147483648"/>
            <ac:spMk id="10" creationId="{00000000-0000-0000-0000-000000000000}"/>
          </ac:spMkLst>
        </pc:spChg>
      </pc:sldMasterChg>
    </pc:docChg>
  </pc:docChgLst>
  <pc:docChgLst>
    <pc:chgData name="Steve Shellhammer" userId="0e71f22d-ee3e-49c0-82ff-dbc290af8082" providerId="ADAL" clId="{ACBE5978-2E9B-4B12-A7B8-98E0A81AF203}"/>
    <pc:docChg chg="custSel modSld modMainMaster">
      <pc:chgData name="Steve Shellhammer" userId="0e71f22d-ee3e-49c0-82ff-dbc290af8082" providerId="ADAL" clId="{ACBE5978-2E9B-4B12-A7B8-98E0A81AF203}" dt="2024-01-14T21:37:50.836" v="46" actId="404"/>
      <pc:docMkLst>
        <pc:docMk/>
      </pc:docMkLst>
      <pc:sldChg chg="modSp mod">
        <pc:chgData name="Steve Shellhammer" userId="0e71f22d-ee3e-49c0-82ff-dbc290af8082" providerId="ADAL" clId="{ACBE5978-2E9B-4B12-A7B8-98E0A81AF203}" dt="2024-01-14T21:34:01.305" v="3" actId="20577"/>
        <pc:sldMkLst>
          <pc:docMk/>
          <pc:sldMk cId="0" sldId="256"/>
        </pc:sldMkLst>
        <pc:spChg chg="mod">
          <ac:chgData name="Steve Shellhammer" userId="0e71f22d-ee3e-49c0-82ff-dbc290af8082" providerId="ADAL" clId="{ACBE5978-2E9B-4B12-A7B8-98E0A81AF203}" dt="2024-01-14T21:34:01.305" v="3" actId="20577"/>
          <ac:spMkLst>
            <pc:docMk/>
            <pc:sldMk cId="0" sldId="256"/>
            <ac:spMk id="3074" creationId="{00000000-0000-0000-0000-000000000000}"/>
          </ac:spMkLst>
        </pc:spChg>
      </pc:sldChg>
      <pc:sldChg chg="modSp mod">
        <pc:chgData name="Steve Shellhammer" userId="0e71f22d-ee3e-49c0-82ff-dbc290af8082" providerId="ADAL" clId="{ACBE5978-2E9B-4B12-A7B8-98E0A81AF203}" dt="2024-01-14T21:37:31.773" v="44" actId="20577"/>
        <pc:sldMkLst>
          <pc:docMk/>
          <pc:sldMk cId="3685603420" sldId="313"/>
        </pc:sldMkLst>
        <pc:spChg chg="mod">
          <ac:chgData name="Steve Shellhammer" userId="0e71f22d-ee3e-49c0-82ff-dbc290af8082" providerId="ADAL" clId="{ACBE5978-2E9B-4B12-A7B8-98E0A81AF203}" dt="2024-01-14T21:37:31.773" v="44" actId="20577"/>
          <ac:spMkLst>
            <pc:docMk/>
            <pc:sldMk cId="3685603420" sldId="313"/>
            <ac:spMk id="3" creationId="{00ECBD66-7829-4FC5-A0DC-BB47AEB85123}"/>
          </ac:spMkLst>
        </pc:spChg>
      </pc:sldChg>
      <pc:sldChg chg="modSp mod">
        <pc:chgData name="Steve Shellhammer" userId="0e71f22d-ee3e-49c0-82ff-dbc290af8082" providerId="ADAL" clId="{ACBE5978-2E9B-4B12-A7B8-98E0A81AF203}" dt="2024-01-14T21:35:30.415" v="40" actId="255"/>
        <pc:sldMkLst>
          <pc:docMk/>
          <pc:sldMk cId="2413815434" sldId="315"/>
        </pc:sldMkLst>
        <pc:spChg chg="mod">
          <ac:chgData name="Steve Shellhammer" userId="0e71f22d-ee3e-49c0-82ff-dbc290af8082" providerId="ADAL" clId="{ACBE5978-2E9B-4B12-A7B8-98E0A81AF203}" dt="2024-01-14T21:35:30.415" v="40" actId="255"/>
          <ac:spMkLst>
            <pc:docMk/>
            <pc:sldMk cId="2413815434" sldId="315"/>
            <ac:spMk id="3" creationId="{B94B127E-ADAA-8BA8-1F79-B398D26D464A}"/>
          </ac:spMkLst>
        </pc:spChg>
      </pc:sldChg>
      <pc:sldChg chg="modSp mod">
        <pc:chgData name="Steve Shellhammer" userId="0e71f22d-ee3e-49c0-82ff-dbc290af8082" providerId="ADAL" clId="{ACBE5978-2E9B-4B12-A7B8-98E0A81AF203}" dt="2024-01-14T21:37:41.079" v="45" actId="404"/>
        <pc:sldMkLst>
          <pc:docMk/>
          <pc:sldMk cId="188031885" sldId="316"/>
        </pc:sldMkLst>
        <pc:spChg chg="mod">
          <ac:chgData name="Steve Shellhammer" userId="0e71f22d-ee3e-49c0-82ff-dbc290af8082" providerId="ADAL" clId="{ACBE5978-2E9B-4B12-A7B8-98E0A81AF203}" dt="2024-01-14T21:37:41.079" v="45" actId="404"/>
          <ac:spMkLst>
            <pc:docMk/>
            <pc:sldMk cId="188031885" sldId="316"/>
            <ac:spMk id="3" creationId="{DF95C1EA-954D-208B-E139-13379EABE68A}"/>
          </ac:spMkLst>
        </pc:spChg>
      </pc:sldChg>
      <pc:sldChg chg="modSp mod">
        <pc:chgData name="Steve Shellhammer" userId="0e71f22d-ee3e-49c0-82ff-dbc290af8082" providerId="ADAL" clId="{ACBE5978-2E9B-4B12-A7B8-98E0A81AF203}" dt="2024-01-14T21:37:50.836" v="46" actId="404"/>
        <pc:sldMkLst>
          <pc:docMk/>
          <pc:sldMk cId="1267447614" sldId="317"/>
        </pc:sldMkLst>
        <pc:spChg chg="mod">
          <ac:chgData name="Steve Shellhammer" userId="0e71f22d-ee3e-49c0-82ff-dbc290af8082" providerId="ADAL" clId="{ACBE5978-2E9B-4B12-A7B8-98E0A81AF203}" dt="2024-01-14T21:37:50.836" v="46" actId="404"/>
          <ac:spMkLst>
            <pc:docMk/>
            <pc:sldMk cId="1267447614" sldId="317"/>
            <ac:spMk id="3" creationId="{E09D1C40-6751-79CB-8E4B-99F1BAFA2DCD}"/>
          </ac:spMkLst>
        </pc:spChg>
      </pc:sldChg>
      <pc:sldMasterChg chg="modSp mod">
        <pc:chgData name="Steve Shellhammer" userId="0e71f22d-ee3e-49c0-82ff-dbc290af8082" providerId="ADAL" clId="{ACBE5978-2E9B-4B12-A7B8-98E0A81AF203}" dt="2024-01-14T21:36:41.354" v="42" actId="6549"/>
        <pc:sldMasterMkLst>
          <pc:docMk/>
          <pc:sldMasterMk cId="0" sldId="2147483648"/>
        </pc:sldMasterMkLst>
        <pc:spChg chg="mod">
          <ac:chgData name="Steve Shellhammer" userId="0e71f22d-ee3e-49c0-82ff-dbc290af8082" providerId="ADAL" clId="{ACBE5978-2E9B-4B12-A7B8-98E0A81AF203}" dt="2024-01-14T21:36:41.354" v="42" actId="6549"/>
          <ac:spMkLst>
            <pc:docMk/>
            <pc:sldMasterMk cId="0" sldId="2147483648"/>
            <ac:spMk id="10" creationId="{00000000-0000-0000-0000-000000000000}"/>
          </ac:spMkLst>
        </pc:spChg>
      </pc:sldMasterChg>
    </pc:docChg>
  </pc:docChgLst>
  <pc:docChgLst>
    <pc:chgData name="Steve Shellhammer" userId="0e71f22d-ee3e-49c0-82ff-dbc290af8082" providerId="ADAL" clId="{84A98198-397F-41FB-80D6-06309DA60086}"/>
    <pc:docChg chg="undo custSel addSld modSld modMainMaster">
      <pc:chgData name="Steve Shellhammer" userId="0e71f22d-ee3e-49c0-82ff-dbc290af8082" providerId="ADAL" clId="{84A98198-397F-41FB-80D6-06309DA60086}" dt="2021-11-08T17:05:28.297" v="40" actId="20577"/>
      <pc:docMkLst>
        <pc:docMk/>
      </pc:docMkLst>
      <pc:sldChg chg="modSp mod">
        <pc:chgData name="Steve Shellhammer" userId="0e71f22d-ee3e-49c0-82ff-dbc290af8082" providerId="ADAL" clId="{84A98198-397F-41FB-80D6-06309DA60086}" dt="2021-11-08T17:03:04.134" v="1" actId="20577"/>
        <pc:sldMkLst>
          <pc:docMk/>
          <pc:sldMk cId="0" sldId="256"/>
        </pc:sldMkLst>
        <pc:spChg chg="mod">
          <ac:chgData name="Steve Shellhammer" userId="0e71f22d-ee3e-49c0-82ff-dbc290af8082" providerId="ADAL" clId="{84A98198-397F-41FB-80D6-06309DA60086}" dt="2021-11-08T17:03:04.134" v="1" actId="20577"/>
          <ac:spMkLst>
            <pc:docMk/>
            <pc:sldMk cId="0" sldId="256"/>
            <ac:spMk id="3074" creationId="{00000000-0000-0000-0000-000000000000}"/>
          </ac:spMkLst>
        </pc:spChg>
      </pc:sldChg>
      <pc:sldChg chg="modSp mod">
        <pc:chgData name="Steve Shellhammer" userId="0e71f22d-ee3e-49c0-82ff-dbc290af8082" providerId="ADAL" clId="{84A98198-397F-41FB-80D6-06309DA60086}" dt="2021-11-08T17:03:32.896" v="11" actId="6549"/>
        <pc:sldMkLst>
          <pc:docMk/>
          <pc:sldMk cId="1997302967" sldId="307"/>
        </pc:sldMkLst>
        <pc:spChg chg="mod">
          <ac:chgData name="Steve Shellhammer" userId="0e71f22d-ee3e-49c0-82ff-dbc290af8082" providerId="ADAL" clId="{84A98198-397F-41FB-80D6-06309DA60086}" dt="2021-11-08T17:03:32.896" v="11" actId="6549"/>
          <ac:spMkLst>
            <pc:docMk/>
            <pc:sldMk cId="1997302967" sldId="307"/>
            <ac:spMk id="2" creationId="{E4B478FD-2085-4984-AC8C-E80031C9E08D}"/>
          </ac:spMkLst>
        </pc:spChg>
      </pc:sldChg>
      <pc:sldChg chg="modSp new mod">
        <pc:chgData name="Steve Shellhammer" userId="0e71f22d-ee3e-49c0-82ff-dbc290af8082" providerId="ADAL" clId="{84A98198-397F-41FB-80D6-06309DA60086}" dt="2021-11-08T17:04:50.271" v="38" actId="113"/>
        <pc:sldMkLst>
          <pc:docMk/>
          <pc:sldMk cId="3927078182" sldId="309"/>
        </pc:sldMkLst>
        <pc:spChg chg="mod">
          <ac:chgData name="Steve Shellhammer" userId="0e71f22d-ee3e-49c0-82ff-dbc290af8082" providerId="ADAL" clId="{84A98198-397F-41FB-80D6-06309DA60086}" dt="2021-11-08T17:03:51.308" v="31" actId="313"/>
          <ac:spMkLst>
            <pc:docMk/>
            <pc:sldMk cId="3927078182" sldId="309"/>
            <ac:spMk id="2" creationId="{C7BCBE80-AE67-47E4-A45E-81C01B61AD22}"/>
          </ac:spMkLst>
        </pc:spChg>
        <pc:spChg chg="mod">
          <ac:chgData name="Steve Shellhammer" userId="0e71f22d-ee3e-49c0-82ff-dbc290af8082" providerId="ADAL" clId="{84A98198-397F-41FB-80D6-06309DA60086}" dt="2021-11-08T17:04:50.271" v="38" actId="113"/>
          <ac:spMkLst>
            <pc:docMk/>
            <pc:sldMk cId="3927078182" sldId="309"/>
            <ac:spMk id="3" creationId="{05A00E71-6EED-4489-B0B6-21C28673D82D}"/>
          </ac:spMkLst>
        </pc:spChg>
      </pc:sldChg>
      <pc:sldMasterChg chg="modSp mod">
        <pc:chgData name="Steve Shellhammer" userId="0e71f22d-ee3e-49c0-82ff-dbc290af8082" providerId="ADAL" clId="{84A98198-397F-41FB-80D6-06309DA60086}" dt="2021-11-08T17:05:28.297" v="40" actId="20577"/>
        <pc:sldMasterMkLst>
          <pc:docMk/>
          <pc:sldMasterMk cId="0" sldId="2147483648"/>
        </pc:sldMasterMkLst>
        <pc:spChg chg="mod">
          <ac:chgData name="Steve Shellhammer" userId="0e71f22d-ee3e-49c0-82ff-dbc290af8082" providerId="ADAL" clId="{84A98198-397F-41FB-80D6-06309DA60086}" dt="2021-11-08T17:05:28.297" v="40" actId="20577"/>
          <ac:spMkLst>
            <pc:docMk/>
            <pc:sldMasterMk cId="0" sldId="2147483648"/>
            <ac:spMk id="10" creationId="{00000000-0000-0000-0000-000000000000}"/>
          </ac:spMkLst>
        </pc:spChg>
      </pc:sldMasterChg>
    </pc:docChg>
  </pc:docChgLst>
  <pc:docChgLst>
    <pc:chgData name="Steve Shellhammer" userId="0e71f22d-ee3e-49c0-82ff-dbc290af8082" providerId="ADAL" clId="{F601F7C3-53B6-4E25-A950-59863522E75F}"/>
    <pc:docChg chg="undo custSel addSld modSld modMainMaster">
      <pc:chgData name="Steve Shellhammer" userId="0e71f22d-ee3e-49c0-82ff-dbc290af8082" providerId="ADAL" clId="{F601F7C3-53B6-4E25-A950-59863522E75F}" dt="2022-11-14T04:07:06.997" v="157" actId="20577"/>
      <pc:docMkLst>
        <pc:docMk/>
      </pc:docMkLst>
      <pc:sldChg chg="modSp mod">
        <pc:chgData name="Steve Shellhammer" userId="0e71f22d-ee3e-49c0-82ff-dbc290af8082" providerId="ADAL" clId="{F601F7C3-53B6-4E25-A950-59863522E75F}" dt="2022-11-14T04:07:06.997" v="157" actId="20577"/>
        <pc:sldMkLst>
          <pc:docMk/>
          <pc:sldMk cId="0" sldId="256"/>
        </pc:sldMkLst>
        <pc:spChg chg="mod">
          <ac:chgData name="Steve Shellhammer" userId="0e71f22d-ee3e-49c0-82ff-dbc290af8082" providerId="ADAL" clId="{F601F7C3-53B6-4E25-A950-59863522E75F}" dt="2022-11-14T04:07:06.997" v="157" actId="20577"/>
          <ac:spMkLst>
            <pc:docMk/>
            <pc:sldMk cId="0" sldId="256"/>
            <ac:spMk id="3074" creationId="{00000000-0000-0000-0000-000000000000}"/>
          </ac:spMkLst>
        </pc:spChg>
      </pc:sldChg>
      <pc:sldChg chg="modSp new mod">
        <pc:chgData name="Steve Shellhammer" userId="0e71f22d-ee3e-49c0-82ff-dbc290af8082" providerId="ADAL" clId="{F601F7C3-53B6-4E25-A950-59863522E75F}" dt="2022-11-14T04:06:40.150" v="151" actId="12"/>
        <pc:sldMkLst>
          <pc:docMk/>
          <pc:sldMk cId="2656952912" sldId="311"/>
        </pc:sldMkLst>
        <pc:spChg chg="mod">
          <ac:chgData name="Steve Shellhammer" userId="0e71f22d-ee3e-49c0-82ff-dbc290af8082" providerId="ADAL" clId="{F601F7C3-53B6-4E25-A950-59863522E75F}" dt="2022-11-14T04:04:22.055" v="90" actId="14100"/>
          <ac:spMkLst>
            <pc:docMk/>
            <pc:sldMk cId="2656952912" sldId="311"/>
            <ac:spMk id="2" creationId="{5FC8A5C4-9BFF-4AF4-8194-597D8E40979A}"/>
          </ac:spMkLst>
        </pc:spChg>
        <pc:spChg chg="mod">
          <ac:chgData name="Steve Shellhammer" userId="0e71f22d-ee3e-49c0-82ff-dbc290af8082" providerId="ADAL" clId="{F601F7C3-53B6-4E25-A950-59863522E75F}" dt="2022-11-14T04:06:40.150" v="151" actId="12"/>
          <ac:spMkLst>
            <pc:docMk/>
            <pc:sldMk cId="2656952912" sldId="311"/>
            <ac:spMk id="3" creationId="{61F6C788-0F19-4E1C-8C02-C318B19B3F97}"/>
          </ac:spMkLst>
        </pc:spChg>
      </pc:sldChg>
      <pc:sldMasterChg chg="modSp mod">
        <pc:chgData name="Steve Shellhammer" userId="0e71f22d-ee3e-49c0-82ff-dbc290af8082" providerId="ADAL" clId="{F601F7C3-53B6-4E25-A950-59863522E75F}" dt="2022-11-14T04:01:23.766" v="1" actId="20577"/>
        <pc:sldMasterMkLst>
          <pc:docMk/>
          <pc:sldMasterMk cId="0" sldId="2147483648"/>
        </pc:sldMasterMkLst>
        <pc:spChg chg="mod">
          <ac:chgData name="Steve Shellhammer" userId="0e71f22d-ee3e-49c0-82ff-dbc290af8082" providerId="ADAL" clId="{F601F7C3-53B6-4E25-A950-59863522E75F}" dt="2022-11-14T04:01:23.76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33A9FF23-26C0-4D01-83A7-E86BC0558B8D}"/>
    <pc:docChg chg="custSel addSld modSld sldOrd modMainMaster">
      <pc:chgData name="Steve Shellhammer" userId="0e71f22d-ee3e-49c0-82ff-dbc290af8082" providerId="ADAL" clId="{33A9FF23-26C0-4D01-83A7-E86BC0558B8D}" dt="2023-05-02T15:35:28.544" v="513" actId="20577"/>
      <pc:docMkLst>
        <pc:docMk/>
      </pc:docMkLst>
      <pc:sldChg chg="modSp mod">
        <pc:chgData name="Steve Shellhammer" userId="0e71f22d-ee3e-49c0-82ff-dbc290af8082" providerId="ADAL" clId="{33A9FF23-26C0-4D01-83A7-E86BC0558B8D}" dt="2023-05-02T15:12:13.368" v="7" actId="20577"/>
        <pc:sldMkLst>
          <pc:docMk/>
          <pc:sldMk cId="0" sldId="256"/>
        </pc:sldMkLst>
        <pc:spChg chg="mod">
          <ac:chgData name="Steve Shellhammer" userId="0e71f22d-ee3e-49c0-82ff-dbc290af8082" providerId="ADAL" clId="{33A9FF23-26C0-4D01-83A7-E86BC0558B8D}" dt="2023-05-02T15:12:05.399" v="3" actId="20577"/>
          <ac:spMkLst>
            <pc:docMk/>
            <pc:sldMk cId="0" sldId="256"/>
            <ac:spMk id="3073" creationId="{00000000-0000-0000-0000-000000000000}"/>
          </ac:spMkLst>
        </pc:spChg>
        <pc:spChg chg="mod">
          <ac:chgData name="Steve Shellhammer" userId="0e71f22d-ee3e-49c0-82ff-dbc290af8082" providerId="ADAL" clId="{33A9FF23-26C0-4D01-83A7-E86BC0558B8D}" dt="2023-05-02T15:12:13.368" v="7" actId="20577"/>
          <ac:spMkLst>
            <pc:docMk/>
            <pc:sldMk cId="0" sldId="256"/>
            <ac:spMk id="3074" creationId="{00000000-0000-0000-0000-000000000000}"/>
          </ac:spMkLst>
        </pc:spChg>
      </pc:sldChg>
      <pc:sldChg chg="modSp mod">
        <pc:chgData name="Steve Shellhammer" userId="0e71f22d-ee3e-49c0-82ff-dbc290af8082" providerId="ADAL" clId="{33A9FF23-26C0-4D01-83A7-E86BC0558B8D}" dt="2023-05-02T15:14:11.625" v="11" actId="6549"/>
        <pc:sldMkLst>
          <pc:docMk/>
          <pc:sldMk cId="3731895628" sldId="264"/>
        </pc:sldMkLst>
        <pc:spChg chg="mod">
          <ac:chgData name="Steve Shellhammer" userId="0e71f22d-ee3e-49c0-82ff-dbc290af8082" providerId="ADAL" clId="{33A9FF23-26C0-4D01-83A7-E86BC0558B8D}" dt="2023-05-02T15:14:11.625" v="11" actId="6549"/>
          <ac:spMkLst>
            <pc:docMk/>
            <pc:sldMk cId="3731895628" sldId="264"/>
            <ac:spMk id="3" creationId="{00000000-0000-0000-0000-000000000000}"/>
          </ac:spMkLst>
        </pc:spChg>
      </pc:sldChg>
      <pc:sldChg chg="delSp modSp mod">
        <pc:chgData name="Steve Shellhammer" userId="0e71f22d-ee3e-49c0-82ff-dbc290af8082" providerId="ADAL" clId="{33A9FF23-26C0-4D01-83A7-E86BC0558B8D}" dt="2023-05-02T15:20:23.193" v="193" actId="1076"/>
        <pc:sldMkLst>
          <pc:docMk/>
          <pc:sldMk cId="693098657" sldId="304"/>
        </pc:sldMkLst>
        <pc:picChg chg="mod">
          <ac:chgData name="Steve Shellhammer" userId="0e71f22d-ee3e-49c0-82ff-dbc290af8082" providerId="ADAL" clId="{33A9FF23-26C0-4D01-83A7-E86BC0558B8D}" dt="2023-05-02T15:20:23.193" v="193" actId="1076"/>
          <ac:picMkLst>
            <pc:docMk/>
            <pc:sldMk cId="693098657" sldId="304"/>
            <ac:picMk id="3" creationId="{5AF89CAD-55B1-C6EF-3909-300DD31B77C3}"/>
          </ac:picMkLst>
        </pc:picChg>
        <pc:picChg chg="del">
          <ac:chgData name="Steve Shellhammer" userId="0e71f22d-ee3e-49c0-82ff-dbc290af8082" providerId="ADAL" clId="{33A9FF23-26C0-4D01-83A7-E86BC0558B8D}" dt="2023-05-02T15:19:41.118" v="188" actId="478"/>
          <ac:picMkLst>
            <pc:docMk/>
            <pc:sldMk cId="693098657" sldId="304"/>
            <ac:picMk id="8" creationId="{CBF25BC4-44B4-9542-39DC-07611504D6C1}"/>
          </ac:picMkLst>
        </pc:picChg>
      </pc:sldChg>
      <pc:sldChg chg="modSp mod">
        <pc:chgData name="Steve Shellhammer" userId="0e71f22d-ee3e-49c0-82ff-dbc290af8082" providerId="ADAL" clId="{33A9FF23-26C0-4D01-83A7-E86BC0558B8D}" dt="2023-05-02T15:15:40.974" v="62" actId="20577"/>
        <pc:sldMkLst>
          <pc:docMk/>
          <pc:sldMk cId="4128314619" sldId="308"/>
        </pc:sldMkLst>
        <pc:spChg chg="mod">
          <ac:chgData name="Steve Shellhammer" userId="0e71f22d-ee3e-49c0-82ff-dbc290af8082" providerId="ADAL" clId="{33A9FF23-26C0-4D01-83A7-E86BC0558B8D}" dt="2023-05-02T15:14:39.602" v="32" actId="404"/>
          <ac:spMkLst>
            <pc:docMk/>
            <pc:sldMk cId="4128314619" sldId="308"/>
            <ac:spMk id="2" creationId="{47976F7E-5EDB-4C8F-8637-2943F13D670B}"/>
          </ac:spMkLst>
        </pc:spChg>
        <pc:spChg chg="mod">
          <ac:chgData name="Steve Shellhammer" userId="0e71f22d-ee3e-49c0-82ff-dbc290af8082" providerId="ADAL" clId="{33A9FF23-26C0-4D01-83A7-E86BC0558B8D}" dt="2023-05-02T15:15:40.974" v="62" actId="20577"/>
          <ac:spMkLst>
            <pc:docMk/>
            <pc:sldMk cId="4128314619" sldId="308"/>
            <ac:spMk id="3" creationId="{8BBBC4AA-EA3F-44E3-87C3-BB61A4248108}"/>
          </ac:spMkLst>
        </pc:spChg>
      </pc:sldChg>
      <pc:sldChg chg="modSp mod ord">
        <pc:chgData name="Steve Shellhammer" userId="0e71f22d-ee3e-49c0-82ff-dbc290af8082" providerId="ADAL" clId="{33A9FF23-26C0-4D01-83A7-E86BC0558B8D}" dt="2023-05-02T15:18:28.862" v="99" actId="20577"/>
        <pc:sldMkLst>
          <pc:docMk/>
          <pc:sldMk cId="2656952912" sldId="311"/>
        </pc:sldMkLst>
        <pc:spChg chg="mod">
          <ac:chgData name="Steve Shellhammer" userId="0e71f22d-ee3e-49c0-82ff-dbc290af8082" providerId="ADAL" clId="{33A9FF23-26C0-4D01-83A7-E86BC0558B8D}" dt="2023-05-02T15:17:33.999" v="85" actId="14100"/>
          <ac:spMkLst>
            <pc:docMk/>
            <pc:sldMk cId="2656952912" sldId="311"/>
            <ac:spMk id="2" creationId="{5FC8A5C4-9BFF-4AF4-8194-597D8E40979A}"/>
          </ac:spMkLst>
        </pc:spChg>
        <pc:spChg chg="mod">
          <ac:chgData name="Steve Shellhammer" userId="0e71f22d-ee3e-49c0-82ff-dbc290af8082" providerId="ADAL" clId="{33A9FF23-26C0-4D01-83A7-E86BC0558B8D}" dt="2023-05-02T15:18:28.862" v="99" actId="20577"/>
          <ac:spMkLst>
            <pc:docMk/>
            <pc:sldMk cId="2656952912" sldId="311"/>
            <ac:spMk id="3" creationId="{61F6C788-0F19-4E1C-8C02-C318B19B3F97}"/>
          </ac:spMkLst>
        </pc:spChg>
      </pc:sldChg>
      <pc:sldChg chg="modSp mod">
        <pc:chgData name="Steve Shellhammer" userId="0e71f22d-ee3e-49c0-82ff-dbc290af8082" providerId="ADAL" clId="{33A9FF23-26C0-4D01-83A7-E86BC0558B8D}" dt="2023-05-02T15:19:35.609" v="187" actId="20577"/>
        <pc:sldMkLst>
          <pc:docMk/>
          <pc:sldMk cId="3685603420" sldId="313"/>
        </pc:sldMkLst>
        <pc:spChg chg="mod">
          <ac:chgData name="Steve Shellhammer" userId="0e71f22d-ee3e-49c0-82ff-dbc290af8082" providerId="ADAL" clId="{33A9FF23-26C0-4D01-83A7-E86BC0558B8D}" dt="2023-05-02T15:19:35.609" v="187" actId="20577"/>
          <ac:spMkLst>
            <pc:docMk/>
            <pc:sldMk cId="3685603420" sldId="313"/>
            <ac:spMk id="3" creationId="{00ECBD66-7829-4FC5-A0DC-BB47AEB85123}"/>
          </ac:spMkLst>
        </pc:spChg>
      </pc:sldChg>
      <pc:sldChg chg="modSp mod">
        <pc:chgData name="Steve Shellhammer" userId="0e71f22d-ee3e-49c0-82ff-dbc290af8082" providerId="ADAL" clId="{33A9FF23-26C0-4D01-83A7-E86BC0558B8D}" dt="2023-05-02T15:16:56.644" v="69" actId="11"/>
        <pc:sldMkLst>
          <pc:docMk/>
          <pc:sldMk cId="1602415531" sldId="314"/>
        </pc:sldMkLst>
        <pc:spChg chg="mod">
          <ac:chgData name="Steve Shellhammer" userId="0e71f22d-ee3e-49c0-82ff-dbc290af8082" providerId="ADAL" clId="{33A9FF23-26C0-4D01-83A7-E86BC0558B8D}" dt="2023-05-02T15:16:56.644" v="69" actId="11"/>
          <ac:spMkLst>
            <pc:docMk/>
            <pc:sldMk cId="1602415531" sldId="314"/>
            <ac:spMk id="3" creationId="{E0C3A0E1-CF1F-48EF-81E8-F9ED83CD6C9B}"/>
          </ac:spMkLst>
        </pc:spChg>
      </pc:sldChg>
      <pc:sldChg chg="modSp new mod">
        <pc:chgData name="Steve Shellhammer" userId="0e71f22d-ee3e-49c0-82ff-dbc290af8082" providerId="ADAL" clId="{33A9FF23-26C0-4D01-83A7-E86BC0558B8D}" dt="2023-05-02T15:22:21.128" v="511" actId="20577"/>
        <pc:sldMkLst>
          <pc:docMk/>
          <pc:sldMk cId="2413815434" sldId="315"/>
        </pc:sldMkLst>
        <pc:spChg chg="mod">
          <ac:chgData name="Steve Shellhammer" userId="0e71f22d-ee3e-49c0-82ff-dbc290af8082" providerId="ADAL" clId="{33A9FF23-26C0-4D01-83A7-E86BC0558B8D}" dt="2023-05-02T15:20:33.102" v="219" actId="20577"/>
          <ac:spMkLst>
            <pc:docMk/>
            <pc:sldMk cId="2413815434" sldId="315"/>
            <ac:spMk id="2" creationId="{1485E43D-F4B2-7DC8-477A-6488912A7EE7}"/>
          </ac:spMkLst>
        </pc:spChg>
        <pc:spChg chg="mod">
          <ac:chgData name="Steve Shellhammer" userId="0e71f22d-ee3e-49c0-82ff-dbc290af8082" providerId="ADAL" clId="{33A9FF23-26C0-4D01-83A7-E86BC0558B8D}" dt="2023-05-02T15:22:21.128" v="511" actId="20577"/>
          <ac:spMkLst>
            <pc:docMk/>
            <pc:sldMk cId="2413815434" sldId="315"/>
            <ac:spMk id="3" creationId="{B94B127E-ADAA-8BA8-1F79-B398D26D464A}"/>
          </ac:spMkLst>
        </pc:spChg>
      </pc:sldChg>
      <pc:sldMasterChg chg="modSp mod">
        <pc:chgData name="Steve Shellhammer" userId="0e71f22d-ee3e-49c0-82ff-dbc290af8082" providerId="ADAL" clId="{33A9FF23-26C0-4D01-83A7-E86BC0558B8D}" dt="2023-05-02T15:35:28.544" v="513" actId="20577"/>
        <pc:sldMasterMkLst>
          <pc:docMk/>
          <pc:sldMasterMk cId="0" sldId="2147483648"/>
        </pc:sldMasterMkLst>
        <pc:spChg chg="mod">
          <ac:chgData name="Steve Shellhammer" userId="0e71f22d-ee3e-49c0-82ff-dbc290af8082" providerId="ADAL" clId="{33A9FF23-26C0-4D01-83A7-E86BC0558B8D}" dt="2023-05-02T15:35:28.544" v="513" actId="20577"/>
          <ac:spMkLst>
            <pc:docMk/>
            <pc:sldMasterMk cId="0" sldId="2147483648"/>
            <ac:spMk id="10" creationId="{00000000-0000-0000-0000-000000000000}"/>
          </ac:spMkLst>
        </pc:spChg>
      </pc:sldMaster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45C988C-AB96-4B16-BFD6-DE82FD802519}"/>
    <pc:docChg chg="undo custSel delSld modSld modMainMaster">
      <pc:chgData name="Steve Shellhammer" userId="0e71f22d-ee3e-49c0-82ff-dbc290af8082" providerId="ADAL" clId="{845C988C-AB96-4B16-BFD6-DE82FD802519}" dt="2022-02-24T17:58:02.428" v="737" actId="20577"/>
      <pc:docMkLst>
        <pc:docMk/>
      </pc:docMkLst>
      <pc:sldChg chg="modSp mod">
        <pc:chgData name="Steve Shellhammer" userId="0e71f22d-ee3e-49c0-82ff-dbc290af8082" providerId="ADAL" clId="{845C988C-AB96-4B16-BFD6-DE82FD802519}" dt="2022-02-24T17:55:03.564" v="722" actId="20577"/>
        <pc:sldMkLst>
          <pc:docMk/>
          <pc:sldMk cId="0" sldId="256"/>
        </pc:sldMkLst>
        <pc:spChg chg="mod">
          <ac:chgData name="Steve Shellhammer" userId="0e71f22d-ee3e-49c0-82ff-dbc290af8082" providerId="ADAL" clId="{845C988C-AB96-4B16-BFD6-DE82FD802519}" dt="2022-02-23T17:19:08.992" v="10" actId="20577"/>
          <ac:spMkLst>
            <pc:docMk/>
            <pc:sldMk cId="0" sldId="256"/>
            <ac:spMk id="3073" creationId="{00000000-0000-0000-0000-000000000000}"/>
          </ac:spMkLst>
        </pc:spChg>
        <pc:spChg chg="mod">
          <ac:chgData name="Steve Shellhammer" userId="0e71f22d-ee3e-49c0-82ff-dbc290af8082" providerId="ADAL" clId="{845C988C-AB96-4B16-BFD6-DE82FD802519}" dt="2022-02-24T17:55:03.564" v="722" actId="20577"/>
          <ac:spMkLst>
            <pc:docMk/>
            <pc:sldMk cId="0" sldId="256"/>
            <ac:spMk id="3074" creationId="{00000000-0000-0000-0000-000000000000}"/>
          </ac:spMkLst>
        </pc:spChg>
      </pc:sldChg>
      <pc:sldChg chg="modSp mod">
        <pc:chgData name="Steve Shellhammer" userId="0e71f22d-ee3e-49c0-82ff-dbc290af8082" providerId="ADAL" clId="{845C988C-AB96-4B16-BFD6-DE82FD802519}" dt="2022-02-24T17:57:06.558" v="733" actId="255"/>
        <pc:sldMkLst>
          <pc:docMk/>
          <pc:sldMk cId="2073173423" sldId="298"/>
        </pc:sldMkLst>
        <pc:spChg chg="mod">
          <ac:chgData name="Steve Shellhammer" userId="0e71f22d-ee3e-49c0-82ff-dbc290af8082" providerId="ADAL" clId="{845C988C-AB96-4B16-BFD6-DE82FD802519}" dt="2022-02-24T17:57:06.558" v="733" actId="255"/>
          <ac:spMkLst>
            <pc:docMk/>
            <pc:sldMk cId="2073173423" sldId="298"/>
            <ac:spMk id="2" creationId="{6BDE5E84-55F9-4669-95B1-3F9646890394}"/>
          </ac:spMkLst>
        </pc:spChg>
        <pc:spChg chg="mod">
          <ac:chgData name="Steve Shellhammer" userId="0e71f22d-ee3e-49c0-82ff-dbc290af8082" providerId="ADAL" clId="{845C988C-AB96-4B16-BFD6-DE82FD802519}" dt="2022-02-23T17:33:53.549" v="706" actId="14100"/>
          <ac:spMkLst>
            <pc:docMk/>
            <pc:sldMk cId="2073173423" sldId="298"/>
            <ac:spMk id="3" creationId="{0879F695-B16A-4FC9-BD55-E2608AFB30AD}"/>
          </ac:spMkLst>
        </pc:spChg>
      </pc:sldChg>
      <pc:sldChg chg="addSp delSp modSp mod">
        <pc:chgData name="Steve Shellhammer" userId="0e71f22d-ee3e-49c0-82ff-dbc290af8082" providerId="ADAL" clId="{845C988C-AB96-4B16-BFD6-DE82FD802519}" dt="2022-02-23T17:35:14.746" v="714" actId="1076"/>
        <pc:sldMkLst>
          <pc:docMk/>
          <pc:sldMk cId="693098657" sldId="304"/>
        </pc:sldMkLst>
        <pc:spChg chg="add del">
          <ac:chgData name="Steve Shellhammer" userId="0e71f22d-ee3e-49c0-82ff-dbc290af8082" providerId="ADAL" clId="{845C988C-AB96-4B16-BFD6-DE82FD802519}" dt="2022-02-23T17:34:26.982" v="709" actId="22"/>
          <ac:spMkLst>
            <pc:docMk/>
            <pc:sldMk cId="693098657" sldId="304"/>
            <ac:spMk id="8" creationId="{C8179E09-5BE3-466C-BDD8-F2681FE1F367}"/>
          </ac:spMkLst>
        </pc:spChg>
        <pc:picChg chg="del">
          <ac:chgData name="Steve Shellhammer" userId="0e71f22d-ee3e-49c0-82ff-dbc290af8082" providerId="ADAL" clId="{845C988C-AB96-4B16-BFD6-DE82FD802519}" dt="2022-02-23T17:34:05.246" v="707" actId="478"/>
          <ac:picMkLst>
            <pc:docMk/>
            <pc:sldMk cId="693098657" sldId="304"/>
            <ac:picMk id="3" creationId="{44AF81FC-5CBB-4EC0-BF2A-70D3E899008C}"/>
          </ac:picMkLst>
        </pc:picChg>
        <pc:picChg chg="del">
          <ac:chgData name="Steve Shellhammer" userId="0e71f22d-ee3e-49c0-82ff-dbc290af8082" providerId="ADAL" clId="{845C988C-AB96-4B16-BFD6-DE82FD802519}" dt="2022-02-23T17:34:39.146" v="710"/>
          <ac:picMkLst>
            <pc:docMk/>
            <pc:sldMk cId="693098657" sldId="304"/>
            <ac:picMk id="9" creationId="{2BFB3556-7F08-4C11-A6D9-69BBB1557F35}"/>
          </ac:picMkLst>
        </pc:picChg>
        <pc:picChg chg="mod">
          <ac:chgData name="Steve Shellhammer" userId="0e71f22d-ee3e-49c0-82ff-dbc290af8082" providerId="ADAL" clId="{845C988C-AB96-4B16-BFD6-DE82FD802519}" dt="2022-02-23T17:35:14.746" v="714" actId="1076"/>
          <ac:picMkLst>
            <pc:docMk/>
            <pc:sldMk cId="693098657" sldId="304"/>
            <ac:picMk id="10" creationId="{987C2535-A95B-4B5B-8275-C0570247CCF9}"/>
          </ac:picMkLst>
        </pc:picChg>
      </pc:sldChg>
      <pc:sldChg chg="del">
        <pc:chgData name="Steve Shellhammer" userId="0e71f22d-ee3e-49c0-82ff-dbc290af8082" providerId="ADAL" clId="{845C988C-AB96-4B16-BFD6-DE82FD802519}" dt="2022-02-23T17:21:27.106" v="17" actId="47"/>
        <pc:sldMkLst>
          <pc:docMk/>
          <pc:sldMk cId="2684011041" sldId="305"/>
        </pc:sldMkLst>
      </pc:sldChg>
      <pc:sldChg chg="del">
        <pc:chgData name="Steve Shellhammer" userId="0e71f22d-ee3e-49c0-82ff-dbc290af8082" providerId="ADAL" clId="{845C988C-AB96-4B16-BFD6-DE82FD802519}" dt="2022-02-23T17:26:44.676" v="340" actId="47"/>
        <pc:sldMkLst>
          <pc:docMk/>
          <pc:sldMk cId="622474959" sldId="306"/>
        </pc:sldMkLst>
      </pc:sldChg>
      <pc:sldChg chg="del">
        <pc:chgData name="Steve Shellhammer" userId="0e71f22d-ee3e-49c0-82ff-dbc290af8082" providerId="ADAL" clId="{845C988C-AB96-4B16-BFD6-DE82FD802519}" dt="2022-02-23T17:27:04.654" v="342" actId="47"/>
        <pc:sldMkLst>
          <pc:docMk/>
          <pc:sldMk cId="1997302967" sldId="307"/>
        </pc:sldMkLst>
      </pc:sldChg>
      <pc:sldChg chg="modSp mod">
        <pc:chgData name="Steve Shellhammer" userId="0e71f22d-ee3e-49c0-82ff-dbc290af8082" providerId="ADAL" clId="{845C988C-AB96-4B16-BFD6-DE82FD802519}" dt="2022-02-24T17:55:39.713" v="732" actId="20577"/>
        <pc:sldMkLst>
          <pc:docMk/>
          <pc:sldMk cId="4128314619" sldId="308"/>
        </pc:sldMkLst>
        <pc:spChg chg="mod">
          <ac:chgData name="Steve Shellhammer" userId="0e71f22d-ee3e-49c0-82ff-dbc290af8082" providerId="ADAL" clId="{845C988C-AB96-4B16-BFD6-DE82FD802519}" dt="2022-02-24T17:55:24.828" v="729" actId="20577"/>
          <ac:spMkLst>
            <pc:docMk/>
            <pc:sldMk cId="4128314619" sldId="308"/>
            <ac:spMk id="2" creationId="{47976F7E-5EDB-4C8F-8637-2943F13D670B}"/>
          </ac:spMkLst>
        </pc:spChg>
        <pc:spChg chg="mod">
          <ac:chgData name="Steve Shellhammer" userId="0e71f22d-ee3e-49c0-82ff-dbc290af8082" providerId="ADAL" clId="{845C988C-AB96-4B16-BFD6-DE82FD802519}" dt="2022-02-24T17:55:39.713" v="732" actId="20577"/>
          <ac:spMkLst>
            <pc:docMk/>
            <pc:sldMk cId="4128314619" sldId="308"/>
            <ac:spMk id="3" creationId="{8BBBC4AA-EA3F-44E3-87C3-BB61A4248108}"/>
          </ac:spMkLst>
        </pc:spChg>
      </pc:sldChg>
      <pc:sldChg chg="modSp mod">
        <pc:chgData name="Steve Shellhammer" userId="0e71f22d-ee3e-49c0-82ff-dbc290af8082" providerId="ADAL" clId="{845C988C-AB96-4B16-BFD6-DE82FD802519}" dt="2022-02-23T17:35:33.140" v="716" actId="20577"/>
        <pc:sldMkLst>
          <pc:docMk/>
          <pc:sldMk cId="616439545" sldId="310"/>
        </pc:sldMkLst>
        <pc:spChg chg="mod">
          <ac:chgData name="Steve Shellhammer" userId="0e71f22d-ee3e-49c0-82ff-dbc290af8082" providerId="ADAL" clId="{845C988C-AB96-4B16-BFD6-DE82FD802519}" dt="2022-02-23T17:35:33.140" v="716" actId="20577"/>
          <ac:spMkLst>
            <pc:docMk/>
            <pc:sldMk cId="616439545" sldId="310"/>
            <ac:spMk id="3" creationId="{B3613093-EE31-47E3-BB25-262698C02D08}"/>
          </ac:spMkLst>
        </pc:spChg>
      </pc:sldChg>
      <pc:sldChg chg="del">
        <pc:chgData name="Steve Shellhammer" userId="0e71f22d-ee3e-49c0-82ff-dbc290af8082" providerId="ADAL" clId="{845C988C-AB96-4B16-BFD6-DE82FD802519}" dt="2022-02-23T17:26:57.299" v="341" actId="47"/>
        <pc:sldMkLst>
          <pc:docMk/>
          <pc:sldMk cId="511721443" sldId="311"/>
        </pc:sldMkLst>
      </pc:sldChg>
      <pc:sldMasterChg chg="modSp mod">
        <pc:chgData name="Steve Shellhammer" userId="0e71f22d-ee3e-49c0-82ff-dbc290af8082" providerId="ADAL" clId="{845C988C-AB96-4B16-BFD6-DE82FD802519}" dt="2022-02-24T17:58:02.428" v="737" actId="20577"/>
        <pc:sldMasterMkLst>
          <pc:docMk/>
          <pc:sldMasterMk cId="0" sldId="2147483648"/>
        </pc:sldMasterMkLst>
        <pc:spChg chg="mod">
          <ac:chgData name="Steve Shellhammer" userId="0e71f22d-ee3e-49c0-82ff-dbc290af8082" providerId="ADAL" clId="{845C988C-AB96-4B16-BFD6-DE82FD802519}" dt="2022-02-24T17:58:02.428" v="737" actId="20577"/>
          <ac:spMkLst>
            <pc:docMk/>
            <pc:sldMasterMk cId="0" sldId="2147483648"/>
            <ac:spMk id="10" creationId="{00000000-0000-0000-0000-000000000000}"/>
          </ac:spMkLst>
        </pc:spChg>
      </pc:sldMasterChg>
    </pc:docChg>
  </pc:docChgLst>
  <pc:docChgLst>
    <pc:chgData name="Steve Shellhammer" userId="0e71f22d-ee3e-49c0-82ff-dbc290af8082" providerId="ADAL" clId="{B5489B1B-AF50-4F7D-9F0C-FDBA4DE11FDC}"/>
    <pc:docChg chg="custSel addSld modSld modMainMaster">
      <pc:chgData name="Steve Shellhammer" userId="0e71f22d-ee3e-49c0-82ff-dbc290af8082" providerId="ADAL" clId="{B5489B1B-AF50-4F7D-9F0C-FDBA4DE11FDC}" dt="2021-07-09T17:41:21.045" v="544" actId="115"/>
      <pc:docMkLst>
        <pc:docMk/>
      </pc:docMkLst>
      <pc:sldChg chg="modSp mod">
        <pc:chgData name="Steve Shellhammer" userId="0e71f22d-ee3e-49c0-82ff-dbc290af8082" providerId="ADAL" clId="{B5489B1B-AF50-4F7D-9F0C-FDBA4DE11FDC}" dt="2021-07-09T17:37:49.153" v="1" actId="20577"/>
        <pc:sldMkLst>
          <pc:docMk/>
          <pc:sldMk cId="0" sldId="256"/>
        </pc:sldMkLst>
        <pc:spChg chg="mod">
          <ac:chgData name="Steve Shellhammer" userId="0e71f22d-ee3e-49c0-82ff-dbc290af8082" providerId="ADAL" clId="{B5489B1B-AF50-4F7D-9F0C-FDBA4DE11FDC}" dt="2021-07-09T17:37:49.153" v="1" actId="20577"/>
          <ac:spMkLst>
            <pc:docMk/>
            <pc:sldMk cId="0" sldId="256"/>
            <ac:spMk id="3074" creationId="{00000000-0000-0000-0000-000000000000}"/>
          </ac:spMkLst>
        </pc:spChg>
      </pc:sldChg>
      <pc:sldChg chg="modSp new mod">
        <pc:chgData name="Steve Shellhammer" userId="0e71f22d-ee3e-49c0-82ff-dbc290af8082" providerId="ADAL" clId="{B5489B1B-AF50-4F7D-9F0C-FDBA4DE11FDC}" dt="2021-07-09T17:41:21.045" v="544" actId="115"/>
        <pc:sldMkLst>
          <pc:docMk/>
          <pc:sldMk cId="2429867212" sldId="305"/>
        </pc:sldMkLst>
        <pc:spChg chg="mod">
          <ac:chgData name="Steve Shellhammer" userId="0e71f22d-ee3e-49c0-82ff-dbc290af8082" providerId="ADAL" clId="{B5489B1B-AF50-4F7D-9F0C-FDBA4DE11FDC}" dt="2021-07-09T17:38:22.816" v="22" actId="20577"/>
          <ac:spMkLst>
            <pc:docMk/>
            <pc:sldMk cId="2429867212" sldId="305"/>
            <ac:spMk id="2" creationId="{501F7241-330F-4D1A-ADF1-B3CC7053AC0B}"/>
          </ac:spMkLst>
        </pc:spChg>
        <pc:spChg chg="mod">
          <ac:chgData name="Steve Shellhammer" userId="0e71f22d-ee3e-49c0-82ff-dbc290af8082" providerId="ADAL" clId="{B5489B1B-AF50-4F7D-9F0C-FDBA4DE11FDC}" dt="2021-07-09T17:41:21.045" v="544" actId="115"/>
          <ac:spMkLst>
            <pc:docMk/>
            <pc:sldMk cId="2429867212" sldId="305"/>
            <ac:spMk id="3" creationId="{E1CBCF5C-62F9-405C-8E8F-7836AB4F53D3}"/>
          </ac:spMkLst>
        </pc:spChg>
      </pc:sldChg>
      <pc:sldMasterChg chg="modSp mod">
        <pc:chgData name="Steve Shellhammer" userId="0e71f22d-ee3e-49c0-82ff-dbc290af8082" providerId="ADAL" clId="{B5489B1B-AF50-4F7D-9F0C-FDBA4DE11FDC}" dt="2021-07-09T17:38:00.338" v="3" actId="20577"/>
        <pc:sldMasterMkLst>
          <pc:docMk/>
          <pc:sldMasterMk cId="0" sldId="2147483648"/>
        </pc:sldMasterMkLst>
        <pc:spChg chg="mod">
          <ac:chgData name="Steve Shellhammer" userId="0e71f22d-ee3e-49c0-82ff-dbc290af8082" providerId="ADAL" clId="{B5489B1B-AF50-4F7D-9F0C-FDBA4DE11FDC}" dt="2021-07-09T17:38:00.338" v="3" actId="20577"/>
          <ac:spMkLst>
            <pc:docMk/>
            <pc:sldMasterMk cId="0" sldId="2147483648"/>
            <ac:spMk id="10" creationId="{00000000-0000-0000-0000-000000000000}"/>
          </ac:spMkLst>
        </pc:spChg>
      </pc:sldMasterChg>
    </pc:docChg>
  </pc:docChgLst>
  <pc:docChgLst>
    <pc:chgData name="Steve Shellhammer" userId="0e71f22d-ee3e-49c0-82ff-dbc290af8082" providerId="ADAL" clId="{91E0643B-13AA-4A08-8693-5498FA2ABB7B}"/>
    <pc:docChg chg="undo custSel addSld modSld modMainMaster">
      <pc:chgData name="Steve Shellhammer" userId="0e71f22d-ee3e-49c0-82ff-dbc290af8082" providerId="ADAL" clId="{91E0643B-13AA-4A08-8693-5498FA2ABB7B}" dt="2022-03-07T20:13:26.940" v="355" actId="403"/>
      <pc:docMkLst>
        <pc:docMk/>
      </pc:docMkLst>
      <pc:sldChg chg="modSp mod">
        <pc:chgData name="Steve Shellhammer" userId="0e71f22d-ee3e-49c0-82ff-dbc290af8082" providerId="ADAL" clId="{91E0643B-13AA-4A08-8693-5498FA2ABB7B}" dt="2022-03-07T20:07:53.118" v="1" actId="20577"/>
        <pc:sldMkLst>
          <pc:docMk/>
          <pc:sldMk cId="0" sldId="256"/>
        </pc:sldMkLst>
        <pc:spChg chg="mod">
          <ac:chgData name="Steve Shellhammer" userId="0e71f22d-ee3e-49c0-82ff-dbc290af8082" providerId="ADAL" clId="{91E0643B-13AA-4A08-8693-5498FA2ABB7B}" dt="2022-03-07T20:07:53.118" v="1" actId="20577"/>
          <ac:spMkLst>
            <pc:docMk/>
            <pc:sldMk cId="0" sldId="256"/>
            <ac:spMk id="3074" creationId="{00000000-0000-0000-0000-000000000000}"/>
          </ac:spMkLst>
        </pc:spChg>
      </pc:sldChg>
      <pc:sldChg chg="modSp mod">
        <pc:chgData name="Steve Shellhammer" userId="0e71f22d-ee3e-49c0-82ff-dbc290af8082" providerId="ADAL" clId="{91E0643B-13AA-4A08-8693-5498FA2ABB7B}" dt="2022-03-07T20:13:19.321" v="354" actId="113"/>
        <pc:sldMkLst>
          <pc:docMk/>
          <pc:sldMk cId="2073173423" sldId="298"/>
        </pc:sldMkLst>
        <pc:spChg chg="mod">
          <ac:chgData name="Steve Shellhammer" userId="0e71f22d-ee3e-49c0-82ff-dbc290af8082" providerId="ADAL" clId="{91E0643B-13AA-4A08-8693-5498FA2ABB7B}" dt="2022-03-07T20:13:19.321" v="354" actId="113"/>
          <ac:spMkLst>
            <pc:docMk/>
            <pc:sldMk cId="2073173423" sldId="298"/>
            <ac:spMk id="3" creationId="{0879F695-B16A-4FC9-BD55-E2608AFB30AD}"/>
          </ac:spMkLst>
        </pc:spChg>
      </pc:sldChg>
      <pc:sldChg chg="modSp mod">
        <pc:chgData name="Steve Shellhammer" userId="0e71f22d-ee3e-49c0-82ff-dbc290af8082" providerId="ADAL" clId="{91E0643B-13AA-4A08-8693-5498FA2ABB7B}" dt="2022-03-07T20:12:02.803" v="249" actId="6549"/>
        <pc:sldMkLst>
          <pc:docMk/>
          <pc:sldMk cId="616439545" sldId="310"/>
        </pc:sldMkLst>
        <pc:spChg chg="mod">
          <ac:chgData name="Steve Shellhammer" userId="0e71f22d-ee3e-49c0-82ff-dbc290af8082" providerId="ADAL" clId="{91E0643B-13AA-4A08-8693-5498FA2ABB7B}" dt="2022-03-07T20:11:51.021" v="229" actId="14100"/>
          <ac:spMkLst>
            <pc:docMk/>
            <pc:sldMk cId="616439545" sldId="310"/>
            <ac:spMk id="2" creationId="{F33EDC30-B637-4E92-B383-3B44E1B4F929}"/>
          </ac:spMkLst>
        </pc:spChg>
        <pc:spChg chg="mod">
          <ac:chgData name="Steve Shellhammer" userId="0e71f22d-ee3e-49c0-82ff-dbc290af8082" providerId="ADAL" clId="{91E0643B-13AA-4A08-8693-5498FA2ABB7B}" dt="2022-03-07T20:12:02.803" v="249" actId="6549"/>
          <ac:spMkLst>
            <pc:docMk/>
            <pc:sldMk cId="616439545" sldId="310"/>
            <ac:spMk id="3" creationId="{B3613093-EE31-47E3-BB25-262698C02D08}"/>
          </ac:spMkLst>
        </pc:spChg>
      </pc:sldChg>
      <pc:sldChg chg="modSp mod">
        <pc:chgData name="Steve Shellhammer" userId="0e71f22d-ee3e-49c0-82ff-dbc290af8082" providerId="ADAL" clId="{91E0643B-13AA-4A08-8693-5498FA2ABB7B}" dt="2022-03-07T20:13:26.940" v="355" actId="403"/>
        <pc:sldMkLst>
          <pc:docMk/>
          <pc:sldMk cId="562364498" sldId="311"/>
        </pc:sldMkLst>
        <pc:spChg chg="mod">
          <ac:chgData name="Steve Shellhammer" userId="0e71f22d-ee3e-49c0-82ff-dbc290af8082" providerId="ADAL" clId="{91E0643B-13AA-4A08-8693-5498FA2ABB7B}" dt="2022-03-07T20:13:26.940" v="355" actId="403"/>
          <ac:spMkLst>
            <pc:docMk/>
            <pc:sldMk cId="562364498" sldId="311"/>
            <ac:spMk id="2" creationId="{3C4DC7AD-971D-4FEA-BDDB-4760DCCAE3D0}"/>
          </ac:spMkLst>
        </pc:spChg>
      </pc:sldChg>
      <pc:sldChg chg="modSp new mod">
        <pc:chgData name="Steve Shellhammer" userId="0e71f22d-ee3e-49c0-82ff-dbc290af8082" providerId="ADAL" clId="{91E0643B-13AA-4A08-8693-5498FA2ABB7B}" dt="2022-03-07T20:11:32.960" v="212" actId="255"/>
        <pc:sldMkLst>
          <pc:docMk/>
          <pc:sldMk cId="4118131411" sldId="312"/>
        </pc:sldMkLst>
        <pc:spChg chg="mod">
          <ac:chgData name="Steve Shellhammer" userId="0e71f22d-ee3e-49c0-82ff-dbc290af8082" providerId="ADAL" clId="{91E0643B-13AA-4A08-8693-5498FA2ABB7B}" dt="2022-03-07T20:11:10.849" v="171" actId="14100"/>
          <ac:spMkLst>
            <pc:docMk/>
            <pc:sldMk cId="4118131411" sldId="312"/>
            <ac:spMk id="2" creationId="{BE4738AA-747F-45C1-BCCE-7413B1B385F0}"/>
          </ac:spMkLst>
        </pc:spChg>
        <pc:spChg chg="mod">
          <ac:chgData name="Steve Shellhammer" userId="0e71f22d-ee3e-49c0-82ff-dbc290af8082" providerId="ADAL" clId="{91E0643B-13AA-4A08-8693-5498FA2ABB7B}" dt="2022-03-07T20:11:32.960" v="212" actId="255"/>
          <ac:spMkLst>
            <pc:docMk/>
            <pc:sldMk cId="4118131411" sldId="312"/>
            <ac:spMk id="3" creationId="{0A064B9E-F5CF-44F1-8A1E-5F2B15AD3017}"/>
          </ac:spMkLst>
        </pc:spChg>
      </pc:sldChg>
      <pc:sldMasterChg chg="modSp mod">
        <pc:chgData name="Steve Shellhammer" userId="0e71f22d-ee3e-49c0-82ff-dbc290af8082" providerId="ADAL" clId="{91E0643B-13AA-4A08-8693-5498FA2ABB7B}" dt="2022-03-07T20:08:01.454" v="3" actId="20577"/>
        <pc:sldMasterMkLst>
          <pc:docMk/>
          <pc:sldMasterMk cId="0" sldId="2147483648"/>
        </pc:sldMasterMkLst>
        <pc:spChg chg="mod">
          <ac:chgData name="Steve Shellhammer" userId="0e71f22d-ee3e-49c0-82ff-dbc290af8082" providerId="ADAL" clId="{91E0643B-13AA-4A08-8693-5498FA2ABB7B}" dt="2022-03-07T20:08:01.454" v="3" actId="20577"/>
          <ac:spMkLst>
            <pc:docMk/>
            <pc:sldMasterMk cId="0" sldId="2147483648"/>
            <ac:spMk id="10" creationId="{00000000-0000-0000-0000-000000000000}"/>
          </ac:spMkLst>
        </pc:spChg>
      </pc:sldMaster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5FFC428A-0056-40A7-A37D-DFB50570629B}"/>
    <pc:docChg chg="addSld modSld modMainMaster">
      <pc:chgData name="Steve Shellhammer" userId="0e71f22d-ee3e-49c0-82ff-dbc290af8082" providerId="ADAL" clId="{5FFC428A-0056-40A7-A37D-DFB50570629B}" dt="2021-03-08T16:31:27.057" v="224" actId="20577"/>
      <pc:docMkLst>
        <pc:docMk/>
      </pc:docMkLst>
      <pc:sldChg chg="modSp mod">
        <pc:chgData name="Steve Shellhammer" userId="0e71f22d-ee3e-49c0-82ff-dbc290af8082" providerId="ADAL" clId="{5FFC428A-0056-40A7-A37D-DFB50570629B}" dt="2021-03-08T16:29:18.156" v="1" actId="20577"/>
        <pc:sldMkLst>
          <pc:docMk/>
          <pc:sldMk cId="0" sldId="256"/>
        </pc:sldMkLst>
        <pc:spChg chg="mod">
          <ac:chgData name="Steve Shellhammer" userId="0e71f22d-ee3e-49c0-82ff-dbc290af8082" providerId="ADAL" clId="{5FFC428A-0056-40A7-A37D-DFB50570629B}" dt="2021-03-08T16:29:18.156" v="1" actId="20577"/>
          <ac:spMkLst>
            <pc:docMk/>
            <pc:sldMk cId="0" sldId="256"/>
            <ac:spMk id="3074" creationId="{00000000-0000-0000-0000-000000000000}"/>
          </ac:spMkLst>
        </pc:spChg>
      </pc:sldChg>
      <pc:sldChg chg="modSp new mod">
        <pc:chgData name="Steve Shellhammer" userId="0e71f22d-ee3e-49c0-82ff-dbc290af8082" providerId="ADAL" clId="{5FFC428A-0056-40A7-A37D-DFB50570629B}" dt="2021-03-08T16:31:27.057" v="224" actId="20577"/>
        <pc:sldMkLst>
          <pc:docMk/>
          <pc:sldMk cId="3465603139" sldId="302"/>
        </pc:sldMkLst>
        <pc:spChg chg="mod">
          <ac:chgData name="Steve Shellhammer" userId="0e71f22d-ee3e-49c0-82ff-dbc290af8082" providerId="ADAL" clId="{5FFC428A-0056-40A7-A37D-DFB50570629B}" dt="2021-03-08T16:30:26.395" v="32" actId="404"/>
          <ac:spMkLst>
            <pc:docMk/>
            <pc:sldMk cId="3465603139" sldId="302"/>
            <ac:spMk id="2" creationId="{AF21F6C8-4364-4F54-9E5D-A7AE9F21700C}"/>
          </ac:spMkLst>
        </pc:spChg>
        <pc:spChg chg="mod">
          <ac:chgData name="Steve Shellhammer" userId="0e71f22d-ee3e-49c0-82ff-dbc290af8082" providerId="ADAL" clId="{5FFC428A-0056-40A7-A37D-DFB50570629B}" dt="2021-03-08T16:31:27.057" v="224" actId="20577"/>
          <ac:spMkLst>
            <pc:docMk/>
            <pc:sldMk cId="3465603139" sldId="302"/>
            <ac:spMk id="3" creationId="{B8E4956A-F605-42EE-8F26-C5938CA99B63}"/>
          </ac:spMkLst>
        </pc:spChg>
      </pc:sldChg>
      <pc:sldMasterChg chg="modSp mod">
        <pc:chgData name="Steve Shellhammer" userId="0e71f22d-ee3e-49c0-82ff-dbc290af8082" providerId="ADAL" clId="{5FFC428A-0056-40A7-A37D-DFB50570629B}" dt="2021-03-08T16:29:30.863" v="3" actId="20577"/>
        <pc:sldMasterMkLst>
          <pc:docMk/>
          <pc:sldMasterMk cId="0" sldId="2147483648"/>
        </pc:sldMasterMkLst>
        <pc:spChg chg="mod">
          <ac:chgData name="Steve Shellhammer" userId="0e71f22d-ee3e-49c0-82ff-dbc290af8082" providerId="ADAL" clId="{5FFC428A-0056-40A7-A37D-DFB50570629B}" dt="2021-03-08T16:29:30.86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B7C59928-1B96-4E64-90B2-8166F5E41D9F}"/>
    <pc:docChg chg="custSel addSld delSld modSld modMainMaster">
      <pc:chgData name="Steve Shellhammer" userId="0e71f22d-ee3e-49c0-82ff-dbc290af8082" providerId="ADAL" clId="{B7C59928-1B96-4E64-90B2-8166F5E41D9F}" dt="2024-01-02T20:11:30.653" v="485" actId="1076"/>
      <pc:docMkLst>
        <pc:docMk/>
      </pc:docMkLst>
      <pc:sldChg chg="modSp mod">
        <pc:chgData name="Steve Shellhammer" userId="0e71f22d-ee3e-49c0-82ff-dbc290af8082" providerId="ADAL" clId="{B7C59928-1B96-4E64-90B2-8166F5E41D9F}" dt="2024-01-02T20:08:55.312" v="480" actId="6549"/>
        <pc:sldMkLst>
          <pc:docMk/>
          <pc:sldMk cId="0" sldId="256"/>
        </pc:sldMkLst>
        <pc:spChg chg="mod">
          <ac:chgData name="Steve Shellhammer" userId="0e71f22d-ee3e-49c0-82ff-dbc290af8082" providerId="ADAL" clId="{B7C59928-1B96-4E64-90B2-8166F5E41D9F}" dt="2023-12-21T00:28:23.601" v="10" actId="20577"/>
          <ac:spMkLst>
            <pc:docMk/>
            <pc:sldMk cId="0" sldId="256"/>
            <ac:spMk id="3073" creationId="{00000000-0000-0000-0000-000000000000}"/>
          </ac:spMkLst>
        </pc:spChg>
        <pc:spChg chg="mod">
          <ac:chgData name="Steve Shellhammer" userId="0e71f22d-ee3e-49c0-82ff-dbc290af8082" providerId="ADAL" clId="{B7C59928-1B96-4E64-90B2-8166F5E41D9F}" dt="2024-01-02T20:08:55.312" v="480" actId="6549"/>
          <ac:spMkLst>
            <pc:docMk/>
            <pc:sldMk cId="0" sldId="256"/>
            <ac:spMk id="3074" creationId="{00000000-0000-0000-0000-000000000000}"/>
          </ac:spMkLst>
        </pc:spChg>
      </pc:sldChg>
      <pc:sldChg chg="modSp mod">
        <pc:chgData name="Steve Shellhammer" userId="0e71f22d-ee3e-49c0-82ff-dbc290af8082" providerId="ADAL" clId="{B7C59928-1B96-4E64-90B2-8166F5E41D9F}" dt="2023-12-21T00:30:48.809" v="31" actId="20577"/>
        <pc:sldMkLst>
          <pc:docMk/>
          <pc:sldMk cId="3731895628" sldId="264"/>
        </pc:sldMkLst>
        <pc:spChg chg="mod">
          <ac:chgData name="Steve Shellhammer" userId="0e71f22d-ee3e-49c0-82ff-dbc290af8082" providerId="ADAL" clId="{B7C59928-1B96-4E64-90B2-8166F5E41D9F}" dt="2023-12-21T00:30:48.809" v="31" actId="20577"/>
          <ac:spMkLst>
            <pc:docMk/>
            <pc:sldMk cId="3731895628" sldId="264"/>
            <ac:spMk id="3" creationId="{00000000-0000-0000-0000-000000000000}"/>
          </ac:spMkLst>
        </pc:spChg>
      </pc:sldChg>
      <pc:sldChg chg="delSp modSp mod">
        <pc:chgData name="Steve Shellhammer" userId="0e71f22d-ee3e-49c0-82ff-dbc290af8082" providerId="ADAL" clId="{B7C59928-1B96-4E64-90B2-8166F5E41D9F}" dt="2024-01-02T20:11:30.653" v="485" actId="1076"/>
        <pc:sldMkLst>
          <pc:docMk/>
          <pc:sldMk cId="693098657" sldId="304"/>
        </pc:sldMkLst>
        <pc:picChg chg="mod">
          <ac:chgData name="Steve Shellhammer" userId="0e71f22d-ee3e-49c0-82ff-dbc290af8082" providerId="ADAL" clId="{B7C59928-1B96-4E64-90B2-8166F5E41D9F}" dt="2024-01-02T20:11:30.653" v="485" actId="1076"/>
          <ac:picMkLst>
            <pc:docMk/>
            <pc:sldMk cId="693098657" sldId="304"/>
            <ac:picMk id="3" creationId="{326D95BB-EABB-B279-3DC7-2E7B0975BF20}"/>
          </ac:picMkLst>
        </pc:picChg>
        <pc:picChg chg="del">
          <ac:chgData name="Steve Shellhammer" userId="0e71f22d-ee3e-49c0-82ff-dbc290af8082" providerId="ADAL" clId="{B7C59928-1B96-4E64-90B2-8166F5E41D9F}" dt="2023-12-21T00:44:43.083" v="470" actId="478"/>
          <ac:picMkLst>
            <pc:docMk/>
            <pc:sldMk cId="693098657" sldId="304"/>
            <ac:picMk id="3" creationId="{5AF89CAD-55B1-C6EF-3909-300DD31B77C3}"/>
          </ac:picMkLst>
        </pc:picChg>
        <pc:picChg chg="del mod">
          <ac:chgData name="Steve Shellhammer" userId="0e71f22d-ee3e-49c0-82ff-dbc290af8082" providerId="ADAL" clId="{B7C59928-1B96-4E64-90B2-8166F5E41D9F}" dt="2024-01-02T20:10:53.038" v="482" actId="478"/>
          <ac:picMkLst>
            <pc:docMk/>
            <pc:sldMk cId="693098657" sldId="304"/>
            <ac:picMk id="7" creationId="{FBE057CB-ED55-3841-5452-D13B590FF558}"/>
          </ac:picMkLst>
        </pc:picChg>
      </pc:sldChg>
      <pc:sldChg chg="modSp mod">
        <pc:chgData name="Steve Shellhammer" userId="0e71f22d-ee3e-49c0-82ff-dbc290af8082" providerId="ADAL" clId="{B7C59928-1B96-4E64-90B2-8166F5E41D9F}" dt="2023-12-21T00:32:02.200" v="76" actId="20577"/>
        <pc:sldMkLst>
          <pc:docMk/>
          <pc:sldMk cId="4128314619" sldId="308"/>
        </pc:sldMkLst>
        <pc:spChg chg="mod">
          <ac:chgData name="Steve Shellhammer" userId="0e71f22d-ee3e-49c0-82ff-dbc290af8082" providerId="ADAL" clId="{B7C59928-1B96-4E64-90B2-8166F5E41D9F}" dt="2023-12-21T00:31:27.734" v="64" actId="20577"/>
          <ac:spMkLst>
            <pc:docMk/>
            <pc:sldMk cId="4128314619" sldId="308"/>
            <ac:spMk id="2" creationId="{47976F7E-5EDB-4C8F-8637-2943F13D670B}"/>
          </ac:spMkLst>
        </pc:spChg>
        <pc:spChg chg="mod">
          <ac:chgData name="Steve Shellhammer" userId="0e71f22d-ee3e-49c0-82ff-dbc290af8082" providerId="ADAL" clId="{B7C59928-1B96-4E64-90B2-8166F5E41D9F}" dt="2023-12-21T00:32:02.200" v="76" actId="20577"/>
          <ac:spMkLst>
            <pc:docMk/>
            <pc:sldMk cId="4128314619" sldId="308"/>
            <ac:spMk id="3" creationId="{8BBBC4AA-EA3F-44E3-87C3-BB61A4248108}"/>
          </ac:spMkLst>
        </pc:spChg>
      </pc:sldChg>
      <pc:sldChg chg="del">
        <pc:chgData name="Steve Shellhammer" userId="0e71f22d-ee3e-49c0-82ff-dbc290af8082" providerId="ADAL" clId="{B7C59928-1B96-4E64-90B2-8166F5E41D9F}" dt="2023-12-21T00:32:40.514" v="85" actId="47"/>
        <pc:sldMkLst>
          <pc:docMk/>
          <pc:sldMk cId="2656952912" sldId="311"/>
        </pc:sldMkLst>
      </pc:sldChg>
      <pc:sldChg chg="modSp mod">
        <pc:chgData name="Steve Shellhammer" userId="0e71f22d-ee3e-49c0-82ff-dbc290af8082" providerId="ADAL" clId="{B7C59928-1B96-4E64-90B2-8166F5E41D9F}" dt="2023-12-21T00:31:17.603" v="55" actId="20577"/>
        <pc:sldMkLst>
          <pc:docMk/>
          <pc:sldMk cId="80739226" sldId="312"/>
        </pc:sldMkLst>
        <pc:graphicFrameChg chg="mod modGraphic">
          <ac:chgData name="Steve Shellhammer" userId="0e71f22d-ee3e-49c0-82ff-dbc290af8082" providerId="ADAL" clId="{B7C59928-1B96-4E64-90B2-8166F5E41D9F}" dt="2023-12-21T00:31:17.603" v="55" actId="20577"/>
          <ac:graphicFrameMkLst>
            <pc:docMk/>
            <pc:sldMk cId="80739226" sldId="312"/>
            <ac:graphicFrameMk id="7" creationId="{B5B7CB12-09D5-4CA9-9FC9-014EDD959C5A}"/>
          </ac:graphicFrameMkLst>
        </pc:graphicFrameChg>
      </pc:sldChg>
      <pc:sldChg chg="modSp mod">
        <pc:chgData name="Steve Shellhammer" userId="0e71f22d-ee3e-49c0-82ff-dbc290af8082" providerId="ADAL" clId="{B7C59928-1B96-4E64-90B2-8166F5E41D9F}" dt="2023-12-21T00:32:25.732" v="84" actId="20577"/>
        <pc:sldMkLst>
          <pc:docMk/>
          <pc:sldMk cId="3685603420" sldId="313"/>
        </pc:sldMkLst>
        <pc:spChg chg="mod">
          <ac:chgData name="Steve Shellhammer" userId="0e71f22d-ee3e-49c0-82ff-dbc290af8082" providerId="ADAL" clId="{B7C59928-1B96-4E64-90B2-8166F5E41D9F}" dt="2023-12-21T00:32:25.732" v="84" actId="20577"/>
          <ac:spMkLst>
            <pc:docMk/>
            <pc:sldMk cId="3685603420" sldId="313"/>
            <ac:spMk id="3" creationId="{00ECBD66-7829-4FC5-A0DC-BB47AEB85123}"/>
          </ac:spMkLst>
        </pc:spChg>
      </pc:sldChg>
      <pc:sldChg chg="del">
        <pc:chgData name="Steve Shellhammer" userId="0e71f22d-ee3e-49c0-82ff-dbc290af8082" providerId="ADAL" clId="{B7C59928-1B96-4E64-90B2-8166F5E41D9F}" dt="2023-12-21T00:32:40.514" v="85" actId="47"/>
        <pc:sldMkLst>
          <pc:docMk/>
          <pc:sldMk cId="1602415531" sldId="314"/>
        </pc:sldMkLst>
      </pc:sldChg>
      <pc:sldChg chg="modSp mod">
        <pc:chgData name="Steve Shellhammer" userId="0e71f22d-ee3e-49c0-82ff-dbc290af8082" providerId="ADAL" clId="{B7C59928-1B96-4E64-90B2-8166F5E41D9F}" dt="2024-01-02T20:10:41.982" v="481" actId="13926"/>
        <pc:sldMkLst>
          <pc:docMk/>
          <pc:sldMk cId="2413815434" sldId="315"/>
        </pc:sldMkLst>
        <pc:spChg chg="mod">
          <ac:chgData name="Steve Shellhammer" userId="0e71f22d-ee3e-49c0-82ff-dbc290af8082" providerId="ADAL" clId="{B7C59928-1B96-4E64-90B2-8166F5E41D9F}" dt="2024-01-02T20:10:41.982" v="481" actId="13926"/>
          <ac:spMkLst>
            <pc:docMk/>
            <pc:sldMk cId="2413815434" sldId="315"/>
            <ac:spMk id="3" creationId="{B94B127E-ADAA-8BA8-1F79-B398D26D464A}"/>
          </ac:spMkLst>
        </pc:spChg>
      </pc:sldChg>
      <pc:sldChg chg="modSp new mod">
        <pc:chgData name="Steve Shellhammer" userId="0e71f22d-ee3e-49c0-82ff-dbc290af8082" providerId="ADAL" clId="{B7C59928-1B96-4E64-90B2-8166F5E41D9F}" dt="2023-12-21T00:40:12.727" v="309" actId="20577"/>
        <pc:sldMkLst>
          <pc:docMk/>
          <pc:sldMk cId="188031885" sldId="316"/>
        </pc:sldMkLst>
        <pc:spChg chg="mod">
          <ac:chgData name="Steve Shellhammer" userId="0e71f22d-ee3e-49c0-82ff-dbc290af8082" providerId="ADAL" clId="{B7C59928-1B96-4E64-90B2-8166F5E41D9F}" dt="2023-12-21T00:33:00.098" v="99" actId="20577"/>
          <ac:spMkLst>
            <pc:docMk/>
            <pc:sldMk cId="188031885" sldId="316"/>
            <ac:spMk id="2" creationId="{20ABA726-C346-1E44-CE24-5F94BCBFB508}"/>
          </ac:spMkLst>
        </pc:spChg>
        <pc:spChg chg="mod">
          <ac:chgData name="Steve Shellhammer" userId="0e71f22d-ee3e-49c0-82ff-dbc290af8082" providerId="ADAL" clId="{B7C59928-1B96-4E64-90B2-8166F5E41D9F}" dt="2023-12-21T00:40:12.727" v="309" actId="20577"/>
          <ac:spMkLst>
            <pc:docMk/>
            <pc:sldMk cId="188031885" sldId="316"/>
            <ac:spMk id="3" creationId="{DF95C1EA-954D-208B-E139-13379EABE68A}"/>
          </ac:spMkLst>
        </pc:spChg>
      </pc:sldChg>
      <pc:sldMasterChg chg="modSp mod">
        <pc:chgData name="Steve Shellhammer" userId="0e71f22d-ee3e-49c0-82ff-dbc290af8082" providerId="ADAL" clId="{B7C59928-1B96-4E64-90B2-8166F5E41D9F}" dt="2024-01-02T20:08:43.984" v="476" actId="20577"/>
        <pc:sldMasterMkLst>
          <pc:docMk/>
          <pc:sldMasterMk cId="0" sldId="2147483648"/>
        </pc:sldMasterMkLst>
        <pc:spChg chg="mod">
          <ac:chgData name="Steve Shellhammer" userId="0e71f22d-ee3e-49c0-82ff-dbc290af8082" providerId="ADAL" clId="{B7C59928-1B96-4E64-90B2-8166F5E41D9F}" dt="2024-01-02T20:08:43.984" v="476"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FA9D6A54-BC9D-44F5-ACA6-A0A91A1E1CCC}"/>
    <pc:docChg chg="addSld modSld modMainMaster">
      <pc:chgData name="Steve Shellhammer" userId="0e71f22d-ee3e-49c0-82ff-dbc290af8082" providerId="ADAL" clId="{FA9D6A54-BC9D-44F5-ACA6-A0A91A1E1CCC}" dt="2022-03-05T00:46:43.061" v="59" actId="113"/>
      <pc:docMkLst>
        <pc:docMk/>
      </pc:docMkLst>
      <pc:sldChg chg="modSp mod">
        <pc:chgData name="Steve Shellhammer" userId="0e71f22d-ee3e-49c0-82ff-dbc290af8082" providerId="ADAL" clId="{FA9D6A54-BC9D-44F5-ACA6-A0A91A1E1CCC}" dt="2022-03-04T22:35:25.815" v="5" actId="20577"/>
        <pc:sldMkLst>
          <pc:docMk/>
          <pc:sldMk cId="0" sldId="256"/>
        </pc:sldMkLst>
        <pc:spChg chg="mod">
          <ac:chgData name="Steve Shellhammer" userId="0e71f22d-ee3e-49c0-82ff-dbc290af8082" providerId="ADAL" clId="{FA9D6A54-BC9D-44F5-ACA6-A0A91A1E1CCC}" dt="2022-03-04T22:35:25.815" v="5" actId="20577"/>
          <ac:spMkLst>
            <pc:docMk/>
            <pc:sldMk cId="0" sldId="256"/>
            <ac:spMk id="3074" creationId="{00000000-0000-0000-0000-000000000000}"/>
          </ac:spMkLst>
        </pc:spChg>
      </pc:sldChg>
      <pc:sldChg chg="modSp new mod">
        <pc:chgData name="Steve Shellhammer" userId="0e71f22d-ee3e-49c0-82ff-dbc290af8082" providerId="ADAL" clId="{FA9D6A54-BC9D-44F5-ACA6-A0A91A1E1CCC}" dt="2022-03-05T00:46:43.061" v="59" actId="113"/>
        <pc:sldMkLst>
          <pc:docMk/>
          <pc:sldMk cId="562364498" sldId="311"/>
        </pc:sldMkLst>
        <pc:spChg chg="mod">
          <ac:chgData name="Steve Shellhammer" userId="0e71f22d-ee3e-49c0-82ff-dbc290af8082" providerId="ADAL" clId="{FA9D6A54-BC9D-44F5-ACA6-A0A91A1E1CCC}" dt="2022-03-05T00:46:30.316" v="57" actId="6549"/>
          <ac:spMkLst>
            <pc:docMk/>
            <pc:sldMk cId="562364498" sldId="311"/>
            <ac:spMk id="2" creationId="{3C4DC7AD-971D-4FEA-BDDB-4760DCCAE3D0}"/>
          </ac:spMkLst>
        </pc:spChg>
        <pc:spChg chg="mod">
          <ac:chgData name="Steve Shellhammer" userId="0e71f22d-ee3e-49c0-82ff-dbc290af8082" providerId="ADAL" clId="{FA9D6A54-BC9D-44F5-ACA6-A0A91A1E1CCC}" dt="2022-03-05T00:46:43.061" v="59" actId="113"/>
          <ac:spMkLst>
            <pc:docMk/>
            <pc:sldMk cId="562364498" sldId="311"/>
            <ac:spMk id="3" creationId="{39E660B8-A1D6-43E6-9838-85E7597CC66C}"/>
          </ac:spMkLst>
        </pc:spChg>
      </pc:sldChg>
      <pc:sldMasterChg chg="modSp mod">
        <pc:chgData name="Steve Shellhammer" userId="0e71f22d-ee3e-49c0-82ff-dbc290af8082" providerId="ADAL" clId="{FA9D6A54-BC9D-44F5-ACA6-A0A91A1E1CCC}" dt="2022-03-04T22:35:16.535" v="1" actId="20577"/>
        <pc:sldMasterMkLst>
          <pc:docMk/>
          <pc:sldMasterMk cId="0" sldId="2147483648"/>
        </pc:sldMasterMkLst>
        <pc:spChg chg="mod">
          <ac:chgData name="Steve Shellhammer" userId="0e71f22d-ee3e-49c0-82ff-dbc290af8082" providerId="ADAL" clId="{FA9D6A54-BC9D-44F5-ACA6-A0A91A1E1CCC}" dt="2022-03-04T22:35:16.53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6A5FC8CE-796F-48DB-896A-D985FD2D8269}"/>
    <pc:docChg chg="custSel addSld modSld modMainMaster">
      <pc:chgData name="Steve Shellhammer" userId="0e71f22d-ee3e-49c0-82ff-dbc290af8082" providerId="ADAL" clId="{6A5FC8CE-796F-48DB-896A-D985FD2D8269}" dt="2022-07-11T18:16:24.297" v="347" actId="404"/>
      <pc:docMkLst>
        <pc:docMk/>
      </pc:docMkLst>
      <pc:sldChg chg="modSp mod">
        <pc:chgData name="Steve Shellhammer" userId="0e71f22d-ee3e-49c0-82ff-dbc290af8082" providerId="ADAL" clId="{6A5FC8CE-796F-48DB-896A-D985FD2D8269}" dt="2022-07-11T18:10:15.026" v="1" actId="20577"/>
        <pc:sldMkLst>
          <pc:docMk/>
          <pc:sldMk cId="0" sldId="256"/>
        </pc:sldMkLst>
        <pc:spChg chg="mod">
          <ac:chgData name="Steve Shellhammer" userId="0e71f22d-ee3e-49c0-82ff-dbc290af8082" providerId="ADAL" clId="{6A5FC8CE-796F-48DB-896A-D985FD2D8269}" dt="2022-07-11T18:10:15.026" v="1" actId="20577"/>
          <ac:spMkLst>
            <pc:docMk/>
            <pc:sldMk cId="0" sldId="256"/>
            <ac:spMk id="3074" creationId="{00000000-0000-0000-0000-000000000000}"/>
          </ac:spMkLst>
        </pc:spChg>
      </pc:sldChg>
      <pc:sldChg chg="modSp new mod">
        <pc:chgData name="Steve Shellhammer" userId="0e71f22d-ee3e-49c0-82ff-dbc290af8082" providerId="ADAL" clId="{6A5FC8CE-796F-48DB-896A-D985FD2D8269}" dt="2022-07-11T18:16:24.297" v="347" actId="404"/>
        <pc:sldMkLst>
          <pc:docMk/>
          <pc:sldMk cId="819465354" sldId="311"/>
        </pc:sldMkLst>
        <pc:spChg chg="mod">
          <ac:chgData name="Steve Shellhammer" userId="0e71f22d-ee3e-49c0-82ff-dbc290af8082" providerId="ADAL" clId="{6A5FC8CE-796F-48DB-896A-D985FD2D8269}" dt="2022-07-11T18:15:33.136" v="318" actId="1076"/>
          <ac:spMkLst>
            <pc:docMk/>
            <pc:sldMk cId="819465354" sldId="311"/>
            <ac:spMk id="2" creationId="{2C59E70A-524D-9F43-0311-58B58568CBA3}"/>
          </ac:spMkLst>
        </pc:spChg>
        <pc:spChg chg="mod">
          <ac:chgData name="Steve Shellhammer" userId="0e71f22d-ee3e-49c0-82ff-dbc290af8082" providerId="ADAL" clId="{6A5FC8CE-796F-48DB-896A-D985FD2D8269}" dt="2022-07-11T18:16:24.297" v="347" actId="404"/>
          <ac:spMkLst>
            <pc:docMk/>
            <pc:sldMk cId="819465354" sldId="311"/>
            <ac:spMk id="3" creationId="{2A06370B-254F-D414-C0A0-41EC0C92EF74}"/>
          </ac:spMkLst>
        </pc:spChg>
      </pc:sldChg>
      <pc:sldMasterChg chg="modSp mod">
        <pc:chgData name="Steve Shellhammer" userId="0e71f22d-ee3e-49c0-82ff-dbc290af8082" providerId="ADAL" clId="{6A5FC8CE-796F-48DB-896A-D985FD2D8269}" dt="2022-07-11T18:10:25.632" v="3" actId="20577"/>
        <pc:sldMasterMkLst>
          <pc:docMk/>
          <pc:sldMasterMk cId="0" sldId="2147483648"/>
        </pc:sldMasterMkLst>
        <pc:spChg chg="mod">
          <ac:chgData name="Steve Shellhammer" userId="0e71f22d-ee3e-49c0-82ff-dbc290af8082" providerId="ADAL" clId="{6A5FC8CE-796F-48DB-896A-D985FD2D8269}" dt="2022-07-11T18:10:25.632" v="3"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3/4/2024</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March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March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802.19-24/0010r0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March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March 2024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2024-03-04</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3376520602"/>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47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graphicFrame>
        <p:nvGraphicFramePr>
          <p:cNvPr id="7" name="Table 7">
            <a:extLst>
              <a:ext uri="{FF2B5EF4-FFF2-40B4-BE49-F238E27FC236}">
                <a16:creationId xmlns:a16="http://schemas.microsoft.com/office/drawing/2014/main" id="{B5B7CB12-09D5-4CA9-9FC9-014EDD959C5A}"/>
              </a:ext>
            </a:extLst>
          </p:cNvPr>
          <p:cNvGraphicFramePr>
            <a:graphicFrameLocks noGrp="1"/>
          </p:cNvGraphicFramePr>
          <p:nvPr>
            <p:ph idx="1"/>
            <p:extLst>
              <p:ext uri="{D42A27DB-BD31-4B8C-83A1-F6EECF244321}">
                <p14:modId xmlns:p14="http://schemas.microsoft.com/office/powerpoint/2010/main" val="782644191"/>
              </p:ext>
            </p:extLst>
          </p:nvPr>
        </p:nvGraphicFramePr>
        <p:xfrm>
          <a:off x="731838" y="2112963"/>
          <a:ext cx="8288336" cy="237744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Steve Shellhammer (Qualcomm)</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r>
                        <a:rPr lang="en-US" sz="2000" dirty="0">
                          <a:latin typeface="Calibri" panose="020F0502020204030204" pitchFamily="34" charset="0"/>
                          <a:cs typeface="Calibri" panose="020F0502020204030204" pitchFamily="34" charset="0"/>
                        </a:rPr>
                        <a:t>Tuncer Baykas (Ofinno)</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(Ofinno)</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74231676"/>
                  </a:ext>
                </a:extLst>
              </a:tr>
            </a:tbl>
          </a:graphicData>
        </a:graphic>
      </p:graphicFrame>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8073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6F7E-5EDB-4C8F-8637-2943F13D670B}"/>
              </a:ext>
            </a:extLst>
          </p:cNvPr>
          <p:cNvSpPr>
            <a:spLocks noGrp="1"/>
          </p:cNvSpPr>
          <p:nvPr>
            <p:ph type="title"/>
          </p:nvPr>
        </p:nvSpPr>
        <p:spPr>
          <a:xfrm>
            <a:off x="152400" y="805183"/>
            <a:ext cx="9448800" cy="795018"/>
          </a:xfrm>
        </p:spPr>
        <p:txBody>
          <a:bodyPr/>
          <a:lstStyle/>
          <a:p>
            <a:r>
              <a:rPr lang="en-US" sz="2800" dirty="0"/>
              <a:t>Registration for the March IEEE 802 Plenary Session</a:t>
            </a:r>
          </a:p>
        </p:txBody>
      </p:sp>
      <p:sp>
        <p:nvSpPr>
          <p:cNvPr id="3" name="Content Placeholder 2">
            <a:extLst>
              <a:ext uri="{FF2B5EF4-FFF2-40B4-BE49-F238E27FC236}">
                <a16:creationId xmlns:a16="http://schemas.microsoft.com/office/drawing/2014/main" id="{8BBBC4AA-EA3F-44E3-87C3-BB61A4248108}"/>
              </a:ext>
            </a:extLst>
          </p:cNvPr>
          <p:cNvSpPr>
            <a:spLocks noGrp="1"/>
          </p:cNvSpPr>
          <p:nvPr>
            <p:ph idx="1"/>
          </p:nvPr>
        </p:nvSpPr>
        <p:spPr>
          <a:xfrm>
            <a:off x="590127" y="2057400"/>
            <a:ext cx="8488680" cy="4235027"/>
          </a:xfrm>
        </p:spPr>
        <p:txBody>
          <a:bodyPr/>
          <a:lstStyle/>
          <a:p>
            <a:pPr>
              <a:buFont typeface="Arial" panose="020B0604020202020204" pitchFamily="34" charset="0"/>
              <a:buChar char="•"/>
            </a:pPr>
            <a:r>
              <a:rPr lang="en-US" sz="2400" dirty="0"/>
              <a:t>This meeting is part of the March IEEE 802 Plenary session</a:t>
            </a:r>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r>
              <a:rPr lang="en-US" sz="2400" dirty="0"/>
              <a:t>If you have not already done so, you can register at:</a:t>
            </a:r>
          </a:p>
          <a:p>
            <a:pPr lvl="1">
              <a:buFont typeface="Arial" panose="020B0604020202020204" pitchFamily="34" charset="0"/>
              <a:buChar char="•"/>
            </a:pPr>
            <a:r>
              <a:rPr lang="en-US" sz="2400" dirty="0">
                <a:hlinkClick r:id="rId2"/>
              </a:rPr>
              <a:t>https://cvent.me/PE85XZ</a:t>
            </a:r>
            <a:r>
              <a:rPr lang="en-US" sz="2400" dirty="0"/>
              <a:t> </a:t>
            </a:r>
          </a:p>
          <a:p>
            <a:pPr lvl="1">
              <a:buFont typeface="Arial" panose="020B0604020202020204" pitchFamily="34" charset="0"/>
              <a:buChar char="•"/>
            </a:pPr>
            <a:r>
              <a:rPr lang="en-US" sz="2400" dirty="0"/>
              <a:t>If you do not intend to register for this session you must leave this meeting and, if you have logged attendance on IMAT, email the 802.19 chair or vice chair to have your attendance cancelled</a:t>
            </a:r>
          </a:p>
          <a:p>
            <a:endParaRPr lang="en-US" sz="2400" dirty="0"/>
          </a:p>
        </p:txBody>
      </p:sp>
      <p:sp>
        <p:nvSpPr>
          <p:cNvPr id="4" name="Slide Number Placeholder 3">
            <a:extLst>
              <a:ext uri="{FF2B5EF4-FFF2-40B4-BE49-F238E27FC236}">
                <a16:creationId xmlns:a16="http://schemas.microsoft.com/office/drawing/2014/main" id="{20FD7732-C2B8-4E34-9189-18587235F8EE}"/>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5F037F7-C253-410B-B63E-6403A21E9F6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AB8ECDF-B35A-485D-ACCD-E7D24646ADD9}"/>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28314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416-7B90-4E0E-8796-4BBB6DB4243A}"/>
              </a:ext>
            </a:extLst>
          </p:cNvPr>
          <p:cNvSpPr>
            <a:spLocks noGrp="1"/>
          </p:cNvSpPr>
          <p:nvPr>
            <p:ph type="title"/>
          </p:nvPr>
        </p:nvSpPr>
        <p:spPr>
          <a:xfrm>
            <a:off x="743373" y="731522"/>
            <a:ext cx="8277016" cy="1136227"/>
          </a:xfrm>
        </p:spPr>
        <p:txBody>
          <a:bodyPr/>
          <a:lstStyle/>
          <a:p>
            <a:r>
              <a:rPr lang="en-US" sz="3200" dirty="0"/>
              <a:t>Coexistence Assessment documents</a:t>
            </a:r>
          </a:p>
        </p:txBody>
      </p:sp>
      <p:sp>
        <p:nvSpPr>
          <p:cNvPr id="3" name="Content Placeholder 2">
            <a:extLst>
              <a:ext uri="{FF2B5EF4-FFF2-40B4-BE49-F238E27FC236}">
                <a16:creationId xmlns:a16="http://schemas.microsoft.com/office/drawing/2014/main" id="{00ECBD66-7829-4FC5-A0DC-BB47AEB85123}"/>
              </a:ext>
            </a:extLst>
          </p:cNvPr>
          <p:cNvSpPr>
            <a:spLocks noGrp="1"/>
          </p:cNvSpPr>
          <p:nvPr>
            <p:ph idx="1"/>
          </p:nvPr>
        </p:nvSpPr>
        <p:spPr/>
        <p:txBody>
          <a:bodyPr/>
          <a:lstStyle/>
          <a:p>
            <a:r>
              <a:rPr lang="en-US" sz="2400" dirty="0"/>
              <a:t>There were no ballots on Coexistence Assessment documents since the January Interim session</a:t>
            </a:r>
          </a:p>
          <a:p>
            <a:endParaRPr lang="en-US" sz="2400" dirty="0"/>
          </a:p>
        </p:txBody>
      </p:sp>
      <p:sp>
        <p:nvSpPr>
          <p:cNvPr id="4" name="Slide Number Placeholder 3">
            <a:extLst>
              <a:ext uri="{FF2B5EF4-FFF2-40B4-BE49-F238E27FC236}">
                <a16:creationId xmlns:a16="http://schemas.microsoft.com/office/drawing/2014/main" id="{BA69075E-F14D-4E48-99BD-CD0110F986C7}"/>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84029E5-777C-445A-BCEF-5958FC4E959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65E7056-66EE-434F-AEA3-6CA0731A57A3}"/>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85603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PAR</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p:txBody>
          <a:bodyPr/>
          <a:lstStyle/>
          <a:p>
            <a:r>
              <a:rPr lang="en-US" sz="2400" dirty="0" err="1"/>
              <a:t>NesCom</a:t>
            </a:r>
            <a:r>
              <a:rPr lang="en-US" sz="2400" dirty="0"/>
              <a:t> and the Standard Board approved the IEEE 802.19.3a PAR, as of February 15</a:t>
            </a:r>
          </a:p>
          <a:p>
            <a:pPr lvl="1"/>
            <a:r>
              <a:rPr lang="en-US" sz="2200" b="1" dirty="0"/>
              <a:t>Congratulations!</a:t>
            </a:r>
          </a:p>
          <a:p>
            <a:r>
              <a:rPr lang="en-US" sz="2400" dirty="0"/>
              <a:t>Ben Rolfe has been appointed as Task Group 3a chair</a:t>
            </a:r>
          </a:p>
          <a:p>
            <a:endParaRPr lang="en-US" sz="2400"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3344716-9975-A61A-BA49-3D8A3325E956}"/>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88031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5E43D-F4B2-7DC8-477A-6488912A7EE7}"/>
              </a:ext>
            </a:extLst>
          </p:cNvPr>
          <p:cNvSpPr>
            <a:spLocks noGrp="1"/>
          </p:cNvSpPr>
          <p:nvPr>
            <p:ph type="title"/>
          </p:nvPr>
        </p:nvSpPr>
        <p:spPr/>
        <p:txBody>
          <a:bodyPr/>
          <a:lstStyle/>
          <a:p>
            <a:r>
              <a:rPr lang="en-US" dirty="0"/>
              <a:t>Coexistence Meetings</a:t>
            </a:r>
          </a:p>
        </p:txBody>
      </p:sp>
      <p:sp>
        <p:nvSpPr>
          <p:cNvPr id="3" name="Content Placeholder 2">
            <a:extLst>
              <a:ext uri="{FF2B5EF4-FFF2-40B4-BE49-F238E27FC236}">
                <a16:creationId xmlns:a16="http://schemas.microsoft.com/office/drawing/2014/main" id="{B94B127E-ADAA-8BA8-1F79-B398D26D464A}"/>
              </a:ext>
            </a:extLst>
          </p:cNvPr>
          <p:cNvSpPr>
            <a:spLocks noGrp="1"/>
          </p:cNvSpPr>
          <p:nvPr>
            <p:ph idx="1"/>
          </p:nvPr>
        </p:nvSpPr>
        <p:spPr/>
        <p:txBody>
          <a:bodyPr/>
          <a:lstStyle/>
          <a:p>
            <a:r>
              <a:rPr lang="en-US" sz="2400" dirty="0"/>
              <a:t>This week there are several coexistence related meetings</a:t>
            </a:r>
          </a:p>
          <a:p>
            <a:pPr lvl="1"/>
            <a:r>
              <a:rPr lang="en-US" sz="2200" b="1" dirty="0"/>
              <a:t>802.11 </a:t>
            </a:r>
            <a:r>
              <a:rPr lang="en-US" sz="2200" b="1" dirty="0" err="1"/>
              <a:t>Coex</a:t>
            </a:r>
            <a:r>
              <a:rPr lang="en-US" sz="2200" b="1" dirty="0"/>
              <a:t> (Tuesday PM1)</a:t>
            </a:r>
          </a:p>
          <a:p>
            <a:pPr lvl="1"/>
            <a:r>
              <a:rPr lang="en-US" sz="2200" b="1" dirty="0"/>
              <a:t>802.11 </a:t>
            </a:r>
            <a:r>
              <a:rPr lang="en-US" sz="2200" b="1" dirty="0" err="1"/>
              <a:t>Coex</a:t>
            </a:r>
            <a:r>
              <a:rPr lang="en-US" sz="2200" b="1" dirty="0"/>
              <a:t> (Tuesday PM3) – Joint meeting with 802.15.4ab</a:t>
            </a:r>
          </a:p>
          <a:p>
            <a:pPr lvl="1"/>
            <a:r>
              <a:rPr lang="en-US" sz="2200" b="1" dirty="0"/>
              <a:t>802.11 </a:t>
            </a:r>
            <a:r>
              <a:rPr lang="en-US" sz="2200" b="1" dirty="0" err="1"/>
              <a:t>Coex</a:t>
            </a:r>
            <a:r>
              <a:rPr lang="en-US" sz="2200" b="1" dirty="0"/>
              <a:t> (Wednesday AM2)</a:t>
            </a:r>
          </a:p>
        </p:txBody>
      </p:sp>
      <p:sp>
        <p:nvSpPr>
          <p:cNvPr id="4" name="Slide Number Placeholder 3">
            <a:extLst>
              <a:ext uri="{FF2B5EF4-FFF2-40B4-BE49-F238E27FC236}">
                <a16:creationId xmlns:a16="http://schemas.microsoft.com/office/drawing/2014/main" id="{75DDEC10-1912-710A-F28B-B5041DB7E986}"/>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2E87AEF-1FCF-567C-B639-25E800BFEF7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0F37425-8D69-32F4-12F2-75C8ACD3B870}"/>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13815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a:t>March 2024</a:t>
            </a:r>
            <a:endParaRPr lang="en-GB" dirty="0"/>
          </a:p>
        </p:txBody>
      </p:sp>
      <p:pic>
        <p:nvPicPr>
          <p:cNvPr id="3" name="Picture 2">
            <a:extLst>
              <a:ext uri="{FF2B5EF4-FFF2-40B4-BE49-F238E27FC236}">
                <a16:creationId xmlns:a16="http://schemas.microsoft.com/office/drawing/2014/main" id="{6605C282-87AD-729A-1106-6B62BE84F704}"/>
              </a:ext>
            </a:extLst>
          </p:cNvPr>
          <p:cNvPicPr>
            <a:picLocks noChangeAspect="1"/>
          </p:cNvPicPr>
          <p:nvPr/>
        </p:nvPicPr>
        <p:blipFill>
          <a:blip r:embed="rId2"/>
          <a:stretch>
            <a:fillRect/>
          </a:stretch>
        </p:blipFill>
        <p:spPr>
          <a:xfrm>
            <a:off x="799434" y="1905000"/>
            <a:ext cx="7949565" cy="4172903"/>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1413</TotalTime>
  <Words>402</Words>
  <Application>Microsoft Office PowerPoint</Application>
  <PresentationFormat>Custom</PresentationFormat>
  <Paragraphs>71</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Arial Unicode MS</vt:lpstr>
      <vt:lpstr>Calibri</vt:lpstr>
      <vt:lpstr>Courier New</vt:lpstr>
      <vt:lpstr>Times New Roman</vt:lpstr>
      <vt:lpstr>Office Theme</vt:lpstr>
      <vt:lpstr>March 2024 WG Opening Report</vt:lpstr>
      <vt:lpstr>Voter Summary</vt:lpstr>
      <vt:lpstr>Working Group Leadership</vt:lpstr>
      <vt:lpstr>Registration for the March IEEE 802 Plenary Session</vt:lpstr>
      <vt:lpstr>Coexistence Assessment documents</vt:lpstr>
      <vt:lpstr>802.19.3a PAR</vt:lpstr>
      <vt:lpstr>Coexistence Meetings</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165</cp:revision>
  <cp:lastPrinted>2015-01-08T23:35:49Z</cp:lastPrinted>
  <dcterms:created xsi:type="dcterms:W3CDTF">2014-10-30T17:06:39Z</dcterms:created>
  <dcterms:modified xsi:type="dcterms:W3CDTF">2024-03-04T16:51:02Z</dcterms:modified>
</cp:coreProperties>
</file>