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304" r:id="rId3"/>
    <p:sldId id="312" r:id="rId4"/>
    <p:sldId id="313" r:id="rId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71" d="100"/>
          <a:sy n="71" d="100"/>
        </p:scale>
        <p:origin x="1411"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1/15/2024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802.19-24/0004r0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SG 19.3a Agenda and Meeting Slides January 2024</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2024-01-15</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January 2024</a:t>
            </a:r>
            <a:endParaRPr lang="en-GB" dirty="0"/>
          </a:p>
        </p:txBody>
      </p:sp>
      <p:pic>
        <p:nvPicPr>
          <p:cNvPr id="3" name="Picture 2">
            <a:extLst>
              <a:ext uri="{FF2B5EF4-FFF2-40B4-BE49-F238E27FC236}">
                <a16:creationId xmlns:a16="http://schemas.microsoft.com/office/drawing/2014/main" id="{326D95BB-EABB-B279-3DC7-2E7B0975BF20}"/>
              </a:ext>
            </a:extLst>
          </p:cNvPr>
          <p:cNvPicPr>
            <a:picLocks noChangeAspect="1"/>
          </p:cNvPicPr>
          <p:nvPr/>
        </p:nvPicPr>
        <p:blipFill>
          <a:blip r:embed="rId2"/>
          <a:stretch>
            <a:fillRect/>
          </a:stretch>
        </p:blipFill>
        <p:spPr>
          <a:xfrm>
            <a:off x="2771759" y="1772712"/>
            <a:ext cx="3680460" cy="4629150"/>
          </a:xfrm>
          <a:prstGeom prst="rect">
            <a:avLst/>
          </a:prstGeom>
        </p:spPr>
      </p:pic>
      <p:sp>
        <p:nvSpPr>
          <p:cNvPr id="7" name="Arrow: Down 6">
            <a:extLst>
              <a:ext uri="{FF2B5EF4-FFF2-40B4-BE49-F238E27FC236}">
                <a16:creationId xmlns:a16="http://schemas.microsoft.com/office/drawing/2014/main" id="{508F5515-D6FD-4EC8-ECD0-49377362C46A}"/>
              </a:ext>
            </a:extLst>
          </p:cNvPr>
          <p:cNvSpPr/>
          <p:nvPr/>
        </p:nvSpPr>
        <p:spPr bwMode="auto">
          <a:xfrm rot="5126846">
            <a:off x="7234203" y="4550178"/>
            <a:ext cx="685800" cy="2202282"/>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93098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January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2745320209"/>
              </p:ext>
            </p:extLst>
          </p:nvPr>
        </p:nvGraphicFramePr>
        <p:xfrm>
          <a:off x="533400" y="2112963"/>
          <a:ext cx="8486775" cy="276352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Intro and overhead</a:t>
                      </a:r>
                    </a:p>
                  </a:txBody>
                  <a:tcPr/>
                </a:tc>
                <a:tc>
                  <a:txBody>
                    <a:bodyPr/>
                    <a:lstStyle/>
                    <a:p>
                      <a:r>
                        <a:rPr lang="en-US" sz="1800" dirty="0"/>
                        <a:t>Rolfe</a:t>
                      </a:r>
                    </a:p>
                  </a:txBody>
                  <a:tcPr/>
                </a:tc>
                <a:tc>
                  <a:txBody>
                    <a:bodyPr/>
                    <a:lstStyle/>
                    <a:p>
                      <a:r>
                        <a:rPr lang="en-US" sz="1800" dirty="0"/>
                        <a:t>00:05</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900MHz Radio Environment Measurement Results in the Tokyo Area</a:t>
                      </a:r>
                      <a:endParaRPr lang="en-US" sz="1800" dirty="0"/>
                    </a:p>
                  </a:txBody>
                  <a:tcPr/>
                </a:tc>
                <a:tc>
                  <a:txBody>
                    <a:bodyPr/>
                    <a:lstStyle/>
                    <a:p>
                      <a:r>
                        <a:rPr lang="en-US" sz="1800" dirty="0"/>
                        <a:t>Shoichi Kitazawa</a:t>
                      </a:r>
                    </a:p>
                  </a:txBody>
                  <a:tcPr/>
                </a:tc>
                <a:tc>
                  <a:txBody>
                    <a:bodyPr/>
                    <a:lstStyle/>
                    <a:p>
                      <a:r>
                        <a:rPr lang="en-US" sz="1800" dirty="0"/>
                        <a:t>00:30</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Spectrum use in US License-exempt</a:t>
                      </a:r>
                    </a:p>
                    <a:p>
                      <a:r>
                        <a:rPr lang="en-US" sz="1800" dirty="0"/>
                        <a:t>Frequency Bands</a:t>
                      </a:r>
                    </a:p>
                  </a:txBody>
                  <a:tcPr/>
                </a:tc>
                <a:tc>
                  <a:txBody>
                    <a:bodyPr/>
                    <a:lstStyle/>
                    <a:p>
                      <a:r>
                        <a:rPr lang="en-US" sz="1800" dirty="0"/>
                        <a:t>Joerg Robert</a:t>
                      </a:r>
                    </a:p>
                  </a:txBody>
                  <a:tcPr/>
                </a:tc>
                <a:tc>
                  <a:txBody>
                    <a:bodyPr/>
                    <a:lstStyle/>
                    <a:p>
                      <a:r>
                        <a:rPr lang="en-US" sz="1800" dirty="0"/>
                        <a:t>00:30</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Japanese 920 MHz Regulation Update</a:t>
                      </a:r>
                    </a:p>
                  </a:txBody>
                  <a:tcPr/>
                </a:tc>
                <a:tc>
                  <a:txBody>
                    <a:bodyPr/>
                    <a:lstStyle/>
                    <a:p>
                      <a:r>
                        <a:rPr lang="en-US" sz="1800" dirty="0" err="1"/>
                        <a:t>Yukimasa</a:t>
                      </a:r>
                      <a:r>
                        <a:rPr lang="en-US" sz="1800" dirty="0"/>
                        <a:t> Nagai</a:t>
                      </a:r>
                    </a:p>
                  </a:txBody>
                  <a:tcPr/>
                </a:tc>
                <a:tc>
                  <a:txBody>
                    <a:bodyPr/>
                    <a:lstStyle/>
                    <a:p>
                      <a:r>
                        <a:rPr lang="en-US" sz="1800" dirty="0"/>
                        <a:t>00:30</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Adjourn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3844639547"/>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C2CC-58ED-D147-FB1C-B7BE480C7F5A}"/>
              </a:ext>
            </a:extLst>
          </p:cNvPr>
          <p:cNvSpPr>
            <a:spLocks noGrp="1"/>
          </p:cNvSpPr>
          <p:nvPr>
            <p:ph type="title"/>
          </p:nvPr>
        </p:nvSpPr>
        <p:spPr/>
        <p:txBody>
          <a:bodyPr/>
          <a:lstStyle/>
          <a:p>
            <a:r>
              <a:rPr lang="en-US" dirty="0"/>
              <a:t>Document Links</a:t>
            </a:r>
          </a:p>
        </p:txBody>
      </p:sp>
      <p:sp>
        <p:nvSpPr>
          <p:cNvPr id="3" name="Content Placeholder 2">
            <a:extLst>
              <a:ext uri="{FF2B5EF4-FFF2-40B4-BE49-F238E27FC236}">
                <a16:creationId xmlns:a16="http://schemas.microsoft.com/office/drawing/2014/main" id="{FE246931-35EF-A5D4-7AB2-D329B39726AE}"/>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F6DE101D-6094-661C-BEB0-F5EF60B5C5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5732C2D-948D-6E51-833D-44AE4B7B6AB5}"/>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2E7EAAAA-02B8-B421-2C15-8D0EFBB14361}"/>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24669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1666</TotalTime>
  <Words>206</Words>
  <Application>Microsoft Office PowerPoint</Application>
  <PresentationFormat>Custom</PresentationFormat>
  <Paragraphs>51</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Courier New</vt:lpstr>
      <vt:lpstr>Times New Roman</vt:lpstr>
      <vt:lpstr>Office Theme</vt:lpstr>
      <vt:lpstr>SG 19.3a Agenda and Meeting Slides January 2024</vt:lpstr>
      <vt:lpstr>Schedule</vt:lpstr>
      <vt:lpstr>Agenda</vt:lpstr>
      <vt:lpstr>Document Links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169</cp:revision>
  <cp:lastPrinted>2015-01-08T23:35:49Z</cp:lastPrinted>
  <dcterms:created xsi:type="dcterms:W3CDTF">2014-10-30T17:06:39Z</dcterms:created>
  <dcterms:modified xsi:type="dcterms:W3CDTF">2024-01-15T19:22:49Z</dcterms:modified>
</cp:coreProperties>
</file>