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312" r:id="rId4"/>
    <p:sldId id="308" r:id="rId5"/>
    <p:sldId id="313" r:id="rId6"/>
    <p:sldId id="316" r:id="rId7"/>
    <p:sldId id="315" r:id="rId8"/>
    <p:sldId id="317" r:id="rId9"/>
    <p:sldId id="304"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178A20D1-50C5-4360-A9A2-A4F70A812023}"/>
    <pc:docChg chg="undo custSel addSld delSld modSld modMainMaster">
      <pc:chgData name="Steve Shellhammer" userId="0e71f22d-ee3e-49c0-82ff-dbc290af8082" providerId="ADAL" clId="{178A20D1-50C5-4360-A9A2-A4F70A812023}" dt="2023-01-02T20:57:14.451" v="928" actId="6549"/>
      <pc:docMkLst>
        <pc:docMk/>
      </pc:docMkLst>
      <pc:sldChg chg="modSp mod">
        <pc:chgData name="Steve Shellhammer" userId="0e71f22d-ee3e-49c0-82ff-dbc290af8082" providerId="ADAL" clId="{178A20D1-50C5-4360-A9A2-A4F70A812023}" dt="2023-01-02T18:43:12.767" v="26" actId="20577"/>
        <pc:sldMkLst>
          <pc:docMk/>
          <pc:sldMk cId="0" sldId="256"/>
        </pc:sldMkLst>
        <pc:spChg chg="mod">
          <ac:chgData name="Steve Shellhammer" userId="0e71f22d-ee3e-49c0-82ff-dbc290af8082" providerId="ADAL" clId="{178A20D1-50C5-4360-A9A2-A4F70A812023}" dt="2023-01-02T18:40:03.757" v="16" actId="20577"/>
          <ac:spMkLst>
            <pc:docMk/>
            <pc:sldMk cId="0" sldId="256"/>
            <ac:spMk id="3073" creationId="{00000000-0000-0000-0000-000000000000}"/>
          </ac:spMkLst>
        </pc:spChg>
        <pc:spChg chg="mod">
          <ac:chgData name="Steve Shellhammer" userId="0e71f22d-ee3e-49c0-82ff-dbc290af8082" providerId="ADAL" clId="{178A20D1-50C5-4360-A9A2-A4F70A812023}" dt="2023-01-02T18:43:12.767" v="26" actId="20577"/>
          <ac:spMkLst>
            <pc:docMk/>
            <pc:sldMk cId="0" sldId="256"/>
            <ac:spMk id="3074" creationId="{00000000-0000-0000-0000-000000000000}"/>
          </ac:spMkLst>
        </pc:spChg>
      </pc:sldChg>
      <pc:sldChg chg="modSp mod">
        <pc:chgData name="Steve Shellhammer" userId="0e71f22d-ee3e-49c0-82ff-dbc290af8082" providerId="ADAL" clId="{178A20D1-50C5-4360-A9A2-A4F70A812023}" dt="2023-01-02T19:03:14.628" v="28" actId="20577"/>
        <pc:sldMkLst>
          <pc:docMk/>
          <pc:sldMk cId="3731895628" sldId="264"/>
        </pc:sldMkLst>
        <pc:spChg chg="mod">
          <ac:chgData name="Steve Shellhammer" userId="0e71f22d-ee3e-49c0-82ff-dbc290af8082" providerId="ADAL" clId="{178A20D1-50C5-4360-A9A2-A4F70A812023}" dt="2023-01-02T19:03:14.628" v="28" actId="20577"/>
          <ac:spMkLst>
            <pc:docMk/>
            <pc:sldMk cId="3731895628" sldId="264"/>
            <ac:spMk id="3" creationId="{00000000-0000-0000-0000-000000000000}"/>
          </ac:spMkLst>
        </pc:spChg>
      </pc:sldChg>
      <pc:sldChg chg="modSp mod">
        <pc:chgData name="Steve Shellhammer" userId="0e71f22d-ee3e-49c0-82ff-dbc290af8082" providerId="ADAL" clId="{178A20D1-50C5-4360-A9A2-A4F70A812023}" dt="2023-01-02T20:57:14.451" v="928" actId="6549"/>
        <pc:sldMkLst>
          <pc:docMk/>
          <pc:sldMk cId="2073173423" sldId="298"/>
        </pc:sldMkLst>
        <pc:spChg chg="mod">
          <ac:chgData name="Steve Shellhammer" userId="0e71f22d-ee3e-49c0-82ff-dbc290af8082" providerId="ADAL" clId="{178A20D1-50C5-4360-A9A2-A4F70A812023}" dt="2023-01-02T20:51:17.246" v="372" actId="14100"/>
          <ac:spMkLst>
            <pc:docMk/>
            <pc:sldMk cId="2073173423" sldId="298"/>
            <ac:spMk id="2" creationId="{6BDE5E84-55F9-4669-95B1-3F9646890394}"/>
          </ac:spMkLst>
        </pc:spChg>
        <pc:spChg chg="mod">
          <ac:chgData name="Steve Shellhammer" userId="0e71f22d-ee3e-49c0-82ff-dbc290af8082" providerId="ADAL" clId="{178A20D1-50C5-4360-A9A2-A4F70A812023}" dt="2023-01-02T20:57:14.451" v="928" actId="6549"/>
          <ac:spMkLst>
            <pc:docMk/>
            <pc:sldMk cId="2073173423" sldId="298"/>
            <ac:spMk id="3" creationId="{0879F695-B16A-4FC9-BD55-E2608AFB30AD}"/>
          </ac:spMkLst>
        </pc:spChg>
      </pc:sldChg>
      <pc:sldChg chg="delSp modSp mod">
        <pc:chgData name="Steve Shellhammer" userId="0e71f22d-ee3e-49c0-82ff-dbc290af8082" providerId="ADAL" clId="{178A20D1-50C5-4360-A9A2-A4F70A812023}" dt="2023-01-02T20:56:52.898" v="927" actId="1076"/>
        <pc:sldMkLst>
          <pc:docMk/>
          <pc:sldMk cId="693098657" sldId="304"/>
        </pc:sldMkLst>
        <pc:picChg chg="mod">
          <ac:chgData name="Steve Shellhammer" userId="0e71f22d-ee3e-49c0-82ff-dbc290af8082" providerId="ADAL" clId="{178A20D1-50C5-4360-A9A2-A4F70A812023}" dt="2023-01-02T20:56:52.898" v="927" actId="1076"/>
          <ac:picMkLst>
            <pc:docMk/>
            <pc:sldMk cId="693098657" sldId="304"/>
            <ac:picMk id="3" creationId="{28DF1EE0-8234-42B0-8537-8C29C96EFED0}"/>
          </ac:picMkLst>
        </pc:picChg>
        <pc:picChg chg="del">
          <ac:chgData name="Steve Shellhammer" userId="0e71f22d-ee3e-49c0-82ff-dbc290af8082" providerId="ADAL" clId="{178A20D1-50C5-4360-A9A2-A4F70A812023}" dt="2023-01-02T20:54:25.834" v="702" actId="478"/>
          <ac:picMkLst>
            <pc:docMk/>
            <pc:sldMk cId="693098657" sldId="304"/>
            <ac:picMk id="7" creationId="{C9B54A77-F186-4465-9A5E-61B5D9CA870D}"/>
          </ac:picMkLst>
        </pc:picChg>
      </pc:sldChg>
      <pc:sldChg chg="modSp mod">
        <pc:chgData name="Steve Shellhammer" userId="0e71f22d-ee3e-49c0-82ff-dbc290af8082" providerId="ADAL" clId="{178A20D1-50C5-4360-A9A2-A4F70A812023}" dt="2023-01-02T20:49:28.472" v="358" actId="404"/>
        <pc:sldMkLst>
          <pc:docMk/>
          <pc:sldMk cId="4128314619" sldId="308"/>
        </pc:sldMkLst>
        <pc:spChg chg="mod">
          <ac:chgData name="Steve Shellhammer" userId="0e71f22d-ee3e-49c0-82ff-dbc290af8082" providerId="ADAL" clId="{178A20D1-50C5-4360-A9A2-A4F70A812023}" dt="2023-01-02T20:48:31.664" v="319" actId="14100"/>
          <ac:spMkLst>
            <pc:docMk/>
            <pc:sldMk cId="4128314619" sldId="308"/>
            <ac:spMk id="2" creationId="{47976F7E-5EDB-4C8F-8637-2943F13D670B}"/>
          </ac:spMkLst>
        </pc:spChg>
        <pc:spChg chg="mod">
          <ac:chgData name="Steve Shellhammer" userId="0e71f22d-ee3e-49c0-82ff-dbc290af8082" providerId="ADAL" clId="{178A20D1-50C5-4360-A9A2-A4F70A812023}" dt="2023-01-02T20:49:28.472" v="358" actId="404"/>
          <ac:spMkLst>
            <pc:docMk/>
            <pc:sldMk cId="4128314619" sldId="308"/>
            <ac:spMk id="3" creationId="{8BBBC4AA-EA3F-44E3-87C3-BB61A4248108}"/>
          </ac:spMkLst>
        </pc:spChg>
      </pc:sldChg>
      <pc:sldChg chg="del">
        <pc:chgData name="Steve Shellhammer" userId="0e71f22d-ee3e-49c0-82ff-dbc290af8082" providerId="ADAL" clId="{178A20D1-50C5-4360-A9A2-A4F70A812023}" dt="2023-01-02T20:56:08.905" v="925" actId="47"/>
        <pc:sldMkLst>
          <pc:docMk/>
          <pc:sldMk cId="1845010878" sldId="309"/>
        </pc:sldMkLst>
      </pc:sldChg>
      <pc:sldChg chg="del">
        <pc:chgData name="Steve Shellhammer" userId="0e71f22d-ee3e-49c0-82ff-dbc290af8082" providerId="ADAL" clId="{178A20D1-50C5-4360-A9A2-A4F70A812023}" dt="2023-01-02T20:56:08.905" v="925" actId="47"/>
        <pc:sldMkLst>
          <pc:docMk/>
          <pc:sldMk cId="199674075" sldId="310"/>
        </pc:sldMkLst>
      </pc:sldChg>
      <pc:sldChg chg="addSp modSp mod">
        <pc:chgData name="Steve Shellhammer" userId="0e71f22d-ee3e-49c0-82ff-dbc290af8082" providerId="ADAL" clId="{178A20D1-50C5-4360-A9A2-A4F70A812023}" dt="2023-01-02T20:50:04.629" v="371" actId="403"/>
        <pc:sldMkLst>
          <pc:docMk/>
          <pc:sldMk cId="2656952912" sldId="311"/>
        </pc:sldMkLst>
        <pc:spChg chg="add mod">
          <ac:chgData name="Steve Shellhammer" userId="0e71f22d-ee3e-49c0-82ff-dbc290af8082" providerId="ADAL" clId="{178A20D1-50C5-4360-A9A2-A4F70A812023}" dt="2023-01-02T20:50:04.629" v="371" actId="403"/>
          <ac:spMkLst>
            <pc:docMk/>
            <pc:sldMk cId="2656952912" sldId="311"/>
            <ac:spMk id="7" creationId="{D0B9F7C4-A4A7-431B-9660-0AE58453AEE5}"/>
          </ac:spMkLst>
        </pc:spChg>
      </pc:sldChg>
      <pc:sldChg chg="addSp delSp modSp new mod">
        <pc:chgData name="Steve Shellhammer" userId="0e71f22d-ee3e-49c0-82ff-dbc290af8082" providerId="ADAL" clId="{178A20D1-50C5-4360-A9A2-A4F70A812023}" dt="2023-01-02T20:48:00.903" v="288" actId="20577"/>
        <pc:sldMkLst>
          <pc:docMk/>
          <pc:sldMk cId="80739226" sldId="312"/>
        </pc:sldMkLst>
        <pc:spChg chg="mod">
          <ac:chgData name="Steve Shellhammer" userId="0e71f22d-ee3e-49c0-82ff-dbc290af8082" providerId="ADAL" clId="{178A20D1-50C5-4360-A9A2-A4F70A812023}" dt="2023-01-02T20:41:50.808" v="53" actId="20577"/>
          <ac:spMkLst>
            <pc:docMk/>
            <pc:sldMk cId="80739226" sldId="312"/>
            <ac:spMk id="2" creationId="{0D634C6F-A3C2-4901-B0C9-0630E0486B1A}"/>
          </ac:spMkLst>
        </pc:spChg>
        <pc:spChg chg="del">
          <ac:chgData name="Steve Shellhammer" userId="0e71f22d-ee3e-49c0-82ff-dbc290af8082" providerId="ADAL" clId="{178A20D1-50C5-4360-A9A2-A4F70A812023}" dt="2023-01-02T20:42:18.049" v="54" actId="3680"/>
          <ac:spMkLst>
            <pc:docMk/>
            <pc:sldMk cId="80739226" sldId="312"/>
            <ac:spMk id="3" creationId="{24E5B60B-657C-4FB3-8043-297439158C9A}"/>
          </ac:spMkLst>
        </pc:spChg>
        <pc:graphicFrameChg chg="add mod ord modGraphic">
          <ac:chgData name="Steve Shellhammer" userId="0e71f22d-ee3e-49c0-82ff-dbc290af8082" providerId="ADAL" clId="{178A20D1-50C5-4360-A9A2-A4F70A812023}" dt="2023-01-02T20:48:00.903" v="288"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178A20D1-50C5-4360-A9A2-A4F70A812023}" dt="2023-01-02T20:55:55.907" v="924" actId="14100"/>
        <pc:sldMkLst>
          <pc:docMk/>
          <pc:sldMk cId="3685603420" sldId="313"/>
        </pc:sldMkLst>
        <pc:spChg chg="mod">
          <ac:chgData name="Steve Shellhammer" userId="0e71f22d-ee3e-49c0-82ff-dbc290af8082" providerId="ADAL" clId="{178A20D1-50C5-4360-A9A2-A4F70A812023}" dt="2023-01-02T20:55:55.907" v="924" actId="14100"/>
          <ac:spMkLst>
            <pc:docMk/>
            <pc:sldMk cId="3685603420" sldId="313"/>
            <ac:spMk id="2" creationId="{8D647416-7B90-4E0E-8796-4BBB6DB4243A}"/>
          </ac:spMkLst>
        </pc:spChg>
        <pc:spChg chg="mod">
          <ac:chgData name="Steve Shellhammer" userId="0e71f22d-ee3e-49c0-82ff-dbc290af8082" providerId="ADAL" clId="{178A20D1-50C5-4360-A9A2-A4F70A812023}" dt="2023-01-02T20:55:41.671" v="921" actId="20577"/>
          <ac:spMkLst>
            <pc:docMk/>
            <pc:sldMk cId="3685603420" sldId="313"/>
            <ac:spMk id="3" creationId="{00ECBD66-7829-4FC5-A0DC-BB47AEB85123}"/>
          </ac:spMkLst>
        </pc:spChg>
      </pc:sldChg>
      <pc:sldMasterChg chg="modSp mod">
        <pc:chgData name="Steve Shellhammer" userId="0e71f22d-ee3e-49c0-82ff-dbc290af8082" providerId="ADAL" clId="{178A20D1-50C5-4360-A9A2-A4F70A812023}" dt="2023-01-02T18:39:34.666" v="7" actId="20577"/>
        <pc:sldMasterMkLst>
          <pc:docMk/>
          <pc:sldMasterMk cId="0" sldId="2147483648"/>
        </pc:sldMasterMkLst>
        <pc:spChg chg="mod">
          <ac:chgData name="Steve Shellhammer" userId="0e71f22d-ee3e-49c0-82ff-dbc290af8082" providerId="ADAL" clId="{178A20D1-50C5-4360-A9A2-A4F70A812023}" dt="2023-01-02T18:39:34.666" v="7"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F601F7C3-53B6-4E25-A950-59863522E75F}"/>
    <pc:docChg chg="undo custSel addSld modSld modMainMaster">
      <pc:chgData name="Steve Shellhammer" userId="0e71f22d-ee3e-49c0-82ff-dbc290af8082" providerId="ADAL" clId="{F601F7C3-53B6-4E25-A950-59863522E75F}" dt="2022-11-14T04:07:06.997" v="157" actId="20577"/>
      <pc:docMkLst>
        <pc:docMk/>
      </pc:docMkLst>
      <pc:sldChg chg="modSp mod">
        <pc:chgData name="Steve Shellhammer" userId="0e71f22d-ee3e-49c0-82ff-dbc290af8082" providerId="ADAL" clId="{F601F7C3-53B6-4E25-A950-59863522E75F}" dt="2022-11-14T04:07:06.997" v="157" actId="20577"/>
        <pc:sldMkLst>
          <pc:docMk/>
          <pc:sldMk cId="0" sldId="256"/>
        </pc:sldMkLst>
        <pc:spChg chg="mod">
          <ac:chgData name="Steve Shellhammer" userId="0e71f22d-ee3e-49c0-82ff-dbc290af8082" providerId="ADAL" clId="{F601F7C3-53B6-4E25-A950-59863522E75F}" dt="2022-11-14T04:07:06.997" v="157" actId="20577"/>
          <ac:spMkLst>
            <pc:docMk/>
            <pc:sldMk cId="0" sldId="256"/>
            <ac:spMk id="3074" creationId="{00000000-0000-0000-0000-000000000000}"/>
          </ac:spMkLst>
        </pc:spChg>
      </pc:sldChg>
      <pc:sldChg chg="modSp new mod">
        <pc:chgData name="Steve Shellhammer" userId="0e71f22d-ee3e-49c0-82ff-dbc290af8082" providerId="ADAL" clId="{F601F7C3-53B6-4E25-A950-59863522E75F}" dt="2022-11-14T04:06:40.150" v="151" actId="12"/>
        <pc:sldMkLst>
          <pc:docMk/>
          <pc:sldMk cId="2656952912" sldId="311"/>
        </pc:sldMkLst>
        <pc:spChg chg="mod">
          <ac:chgData name="Steve Shellhammer" userId="0e71f22d-ee3e-49c0-82ff-dbc290af8082" providerId="ADAL" clId="{F601F7C3-53B6-4E25-A950-59863522E75F}" dt="2022-11-14T04:04:22.055" v="90" actId="14100"/>
          <ac:spMkLst>
            <pc:docMk/>
            <pc:sldMk cId="2656952912" sldId="311"/>
            <ac:spMk id="2" creationId="{5FC8A5C4-9BFF-4AF4-8194-597D8E40979A}"/>
          </ac:spMkLst>
        </pc:spChg>
        <pc:spChg chg="mod">
          <ac:chgData name="Steve Shellhammer" userId="0e71f22d-ee3e-49c0-82ff-dbc290af8082" providerId="ADAL" clId="{F601F7C3-53B6-4E25-A950-59863522E75F}" dt="2022-11-14T04:06:40.150" v="151" actId="12"/>
          <ac:spMkLst>
            <pc:docMk/>
            <pc:sldMk cId="2656952912" sldId="311"/>
            <ac:spMk id="3" creationId="{61F6C788-0F19-4E1C-8C02-C318B19B3F97}"/>
          </ac:spMkLst>
        </pc:spChg>
      </pc:sldChg>
      <pc:sldMasterChg chg="modSp mod">
        <pc:chgData name="Steve Shellhammer" userId="0e71f22d-ee3e-49c0-82ff-dbc290af8082" providerId="ADAL" clId="{F601F7C3-53B6-4E25-A950-59863522E75F}" dt="2022-11-14T04:01:23.766" v="1" actId="20577"/>
        <pc:sldMasterMkLst>
          <pc:docMk/>
          <pc:sldMasterMk cId="0" sldId="2147483648"/>
        </pc:sldMasterMkLst>
        <pc:spChg chg="mod">
          <ac:chgData name="Steve Shellhammer" userId="0e71f22d-ee3e-49c0-82ff-dbc290af8082" providerId="ADAL" clId="{F601F7C3-53B6-4E25-A950-59863522E75F}" dt="2022-11-14T04:01:23.76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92FBD3C-18B1-4D51-A548-B72C3B7154F1}"/>
    <pc:docChg chg="undo redo custSel addSld modSld">
      <pc:chgData name="Steve Shellhammer" userId="0e71f22d-ee3e-49c0-82ff-dbc290af8082" providerId="ADAL" clId="{C92FBD3C-18B1-4D51-A548-B72C3B7154F1}" dt="2023-01-17T00:02:45.387" v="194" actId="1076"/>
      <pc:docMkLst>
        <pc:docMk/>
      </pc:docMkLst>
      <pc:sldChg chg="modSp mod">
        <pc:chgData name="Steve Shellhammer" userId="0e71f22d-ee3e-49c0-82ff-dbc290af8082" providerId="ADAL" clId="{C92FBD3C-18B1-4D51-A548-B72C3B7154F1}" dt="2023-01-17T00:00:21.253" v="138" actId="20577"/>
        <pc:sldMkLst>
          <pc:docMk/>
          <pc:sldMk cId="0" sldId="256"/>
        </pc:sldMkLst>
        <pc:spChg chg="mod">
          <ac:chgData name="Steve Shellhammer" userId="0e71f22d-ee3e-49c0-82ff-dbc290af8082" providerId="ADAL" clId="{C92FBD3C-18B1-4D51-A548-B72C3B7154F1}" dt="2023-01-17T00:00:21.253" v="138" actId="20577"/>
          <ac:spMkLst>
            <pc:docMk/>
            <pc:sldMk cId="0" sldId="256"/>
            <ac:spMk id="3074" creationId="{00000000-0000-0000-0000-000000000000}"/>
          </ac:spMkLst>
        </pc:spChg>
      </pc:sldChg>
      <pc:sldChg chg="modSp mod">
        <pc:chgData name="Steve Shellhammer" userId="0e71f22d-ee3e-49c0-82ff-dbc290af8082" providerId="ADAL" clId="{C92FBD3C-18B1-4D51-A548-B72C3B7154F1}" dt="2023-01-16T17:25:58.859" v="133" actId="255"/>
        <pc:sldMkLst>
          <pc:docMk/>
          <pc:sldMk cId="2073173423" sldId="298"/>
        </pc:sldMkLst>
        <pc:spChg chg="mod">
          <ac:chgData name="Steve Shellhammer" userId="0e71f22d-ee3e-49c0-82ff-dbc290af8082" providerId="ADAL" clId="{C92FBD3C-18B1-4D51-A548-B72C3B7154F1}" dt="2023-01-16T17:25:58.859" v="133" actId="255"/>
          <ac:spMkLst>
            <pc:docMk/>
            <pc:sldMk cId="2073173423" sldId="298"/>
            <ac:spMk id="3" creationId="{0879F695-B16A-4FC9-BD55-E2608AFB30AD}"/>
          </ac:spMkLst>
        </pc:spChg>
      </pc:sldChg>
      <pc:sldChg chg="delSp modSp mod">
        <pc:chgData name="Steve Shellhammer" userId="0e71f22d-ee3e-49c0-82ff-dbc290af8082" providerId="ADAL" clId="{C92FBD3C-18B1-4D51-A548-B72C3B7154F1}" dt="2023-01-17T00:02:45.387" v="194" actId="1076"/>
        <pc:sldMkLst>
          <pc:docMk/>
          <pc:sldMk cId="2656952912" sldId="311"/>
        </pc:sldMkLst>
        <pc:spChg chg="mod">
          <ac:chgData name="Steve Shellhammer" userId="0e71f22d-ee3e-49c0-82ff-dbc290af8082" providerId="ADAL" clId="{C92FBD3C-18B1-4D51-A548-B72C3B7154F1}" dt="2023-01-16T17:24:50.060" v="98" actId="20577"/>
          <ac:spMkLst>
            <pc:docMk/>
            <pc:sldMk cId="2656952912" sldId="311"/>
            <ac:spMk id="2" creationId="{5FC8A5C4-9BFF-4AF4-8194-597D8E40979A}"/>
          </ac:spMkLst>
        </pc:spChg>
        <pc:spChg chg="mod">
          <ac:chgData name="Steve Shellhammer" userId="0e71f22d-ee3e-49c0-82ff-dbc290af8082" providerId="ADAL" clId="{C92FBD3C-18B1-4D51-A548-B72C3B7154F1}" dt="2023-01-17T00:02:45.387" v="194" actId="1076"/>
          <ac:spMkLst>
            <pc:docMk/>
            <pc:sldMk cId="2656952912" sldId="311"/>
            <ac:spMk id="3" creationId="{61F6C788-0F19-4E1C-8C02-C318B19B3F97}"/>
          </ac:spMkLst>
        </pc:spChg>
        <pc:spChg chg="del">
          <ac:chgData name="Steve Shellhammer" userId="0e71f22d-ee3e-49c0-82ff-dbc290af8082" providerId="ADAL" clId="{C92FBD3C-18B1-4D51-A548-B72C3B7154F1}" dt="2023-01-16T14:13:23.093" v="4" actId="478"/>
          <ac:spMkLst>
            <pc:docMk/>
            <pc:sldMk cId="2656952912" sldId="311"/>
            <ac:spMk id="7" creationId="{D0B9F7C4-A4A7-431B-9660-0AE58453AEE5}"/>
          </ac:spMkLst>
        </pc:spChg>
      </pc:sldChg>
      <pc:sldChg chg="modSp mod">
        <pc:chgData name="Steve Shellhammer" userId="0e71f22d-ee3e-49c0-82ff-dbc290af8082" providerId="ADAL" clId="{C92FBD3C-18B1-4D51-A548-B72C3B7154F1}" dt="2023-01-17T00:00:44.989" v="142" actId="20577"/>
        <pc:sldMkLst>
          <pc:docMk/>
          <pc:sldMk cId="80739226" sldId="312"/>
        </pc:sldMkLst>
        <pc:graphicFrameChg chg="modGraphic">
          <ac:chgData name="Steve Shellhammer" userId="0e71f22d-ee3e-49c0-82ff-dbc290af8082" providerId="ADAL" clId="{C92FBD3C-18B1-4D51-A548-B72C3B7154F1}" dt="2023-01-17T00:00:44.989" v="142"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C92FBD3C-18B1-4D51-A548-B72C3B7154F1}" dt="2023-01-17T00:01:41.100" v="193" actId="20577"/>
        <pc:sldMkLst>
          <pc:docMk/>
          <pc:sldMk cId="1602415531" sldId="314"/>
        </pc:sldMkLst>
        <pc:spChg chg="mod">
          <ac:chgData name="Steve Shellhammer" userId="0e71f22d-ee3e-49c0-82ff-dbc290af8082" providerId="ADAL" clId="{C92FBD3C-18B1-4D51-A548-B72C3B7154F1}" dt="2023-01-16T17:25:15.659" v="129" actId="404"/>
          <ac:spMkLst>
            <pc:docMk/>
            <pc:sldMk cId="1602415531" sldId="314"/>
            <ac:spMk id="2" creationId="{3350985F-0A15-4FEA-A03D-FB1813575A8D}"/>
          </ac:spMkLst>
        </pc:spChg>
        <pc:spChg chg="mod">
          <ac:chgData name="Steve Shellhammer" userId="0e71f22d-ee3e-49c0-82ff-dbc290af8082" providerId="ADAL" clId="{C92FBD3C-18B1-4D51-A548-B72C3B7154F1}" dt="2023-01-17T00:01:41.100" v="193" actId="20577"/>
          <ac:spMkLst>
            <pc:docMk/>
            <pc:sldMk cId="1602415531" sldId="314"/>
            <ac:spMk id="3" creationId="{E0C3A0E1-CF1F-48EF-81E8-F9ED83CD6C9B}"/>
          </ac:spMkLst>
        </pc:spChg>
      </pc:sld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18C23E2-6BAD-44B4-8335-7588DBA789D1}"/>
    <pc:docChg chg="undo custSel addSld modSld modMainMaster">
      <pc:chgData name="Steve Shellhammer" userId="0e71f22d-ee3e-49c0-82ff-dbc290af8082" providerId="ADAL" clId="{E18C23E2-6BAD-44B4-8335-7588DBA789D1}" dt="2022-11-07T19:47:09.963" v="815" actId="14100"/>
      <pc:docMkLst>
        <pc:docMk/>
      </pc:docMkLst>
      <pc:sldChg chg="modSp mod">
        <pc:chgData name="Steve Shellhammer" userId="0e71f22d-ee3e-49c0-82ff-dbc290af8082" providerId="ADAL" clId="{E18C23E2-6BAD-44B4-8335-7588DBA789D1}" dt="2022-11-07T19:31:03.218" v="13" actId="20577"/>
        <pc:sldMkLst>
          <pc:docMk/>
          <pc:sldMk cId="0" sldId="256"/>
        </pc:sldMkLst>
        <pc:spChg chg="mod">
          <ac:chgData name="Steve Shellhammer" userId="0e71f22d-ee3e-49c0-82ff-dbc290af8082" providerId="ADAL" clId="{E18C23E2-6BAD-44B4-8335-7588DBA789D1}" dt="2022-11-07T19:30:54.064" v="7" actId="20577"/>
          <ac:spMkLst>
            <pc:docMk/>
            <pc:sldMk cId="0" sldId="256"/>
            <ac:spMk id="3073" creationId="{00000000-0000-0000-0000-000000000000}"/>
          </ac:spMkLst>
        </pc:spChg>
        <pc:spChg chg="mod">
          <ac:chgData name="Steve Shellhammer" userId="0e71f22d-ee3e-49c0-82ff-dbc290af8082" providerId="ADAL" clId="{E18C23E2-6BAD-44B4-8335-7588DBA789D1}" dt="2022-11-07T19:31:03.218" v="13" actId="20577"/>
          <ac:spMkLst>
            <pc:docMk/>
            <pc:sldMk cId="0" sldId="256"/>
            <ac:spMk id="3074" creationId="{00000000-0000-0000-0000-000000000000}"/>
          </ac:spMkLst>
        </pc:spChg>
      </pc:sldChg>
      <pc:sldChg chg="modSp mod">
        <pc:chgData name="Steve Shellhammer" userId="0e71f22d-ee3e-49c0-82ff-dbc290af8082" providerId="ADAL" clId="{E18C23E2-6BAD-44B4-8335-7588DBA789D1}" dt="2022-11-07T19:47:09.963" v="815" actId="14100"/>
        <pc:sldMkLst>
          <pc:docMk/>
          <pc:sldMk cId="2073173423" sldId="298"/>
        </pc:sldMkLst>
        <pc:spChg chg="mod">
          <ac:chgData name="Steve Shellhammer" userId="0e71f22d-ee3e-49c0-82ff-dbc290af8082" providerId="ADAL" clId="{E18C23E2-6BAD-44B4-8335-7588DBA789D1}" dt="2022-11-07T19:47:09.963" v="815" actId="14100"/>
          <ac:spMkLst>
            <pc:docMk/>
            <pc:sldMk cId="2073173423" sldId="298"/>
            <ac:spMk id="3" creationId="{0879F695-B16A-4FC9-BD55-E2608AFB30AD}"/>
          </ac:spMkLst>
        </pc:spChg>
      </pc:sldChg>
      <pc:sldChg chg="delSp modSp mod">
        <pc:chgData name="Steve Shellhammer" userId="0e71f22d-ee3e-49c0-82ff-dbc290af8082" providerId="ADAL" clId="{E18C23E2-6BAD-44B4-8335-7588DBA789D1}" dt="2022-11-07T19:45:11.192" v="630" actId="1076"/>
        <pc:sldMkLst>
          <pc:docMk/>
          <pc:sldMk cId="693098657" sldId="304"/>
        </pc:sldMkLst>
        <pc:picChg chg="del">
          <ac:chgData name="Steve Shellhammer" userId="0e71f22d-ee3e-49c0-82ff-dbc290af8082" providerId="ADAL" clId="{E18C23E2-6BAD-44B4-8335-7588DBA789D1}" dt="2022-11-07T19:42:16.821" v="628" actId="478"/>
          <ac:picMkLst>
            <pc:docMk/>
            <pc:sldMk cId="693098657" sldId="304"/>
            <ac:picMk id="3" creationId="{486170CF-B3B4-1FBF-3DB2-73FA22C4044D}"/>
          </ac:picMkLst>
        </pc:picChg>
        <pc:picChg chg="mod">
          <ac:chgData name="Steve Shellhammer" userId="0e71f22d-ee3e-49c0-82ff-dbc290af8082" providerId="ADAL" clId="{E18C23E2-6BAD-44B4-8335-7588DBA789D1}" dt="2022-11-07T19:45:11.192" v="630" actId="1076"/>
          <ac:picMkLst>
            <pc:docMk/>
            <pc:sldMk cId="693098657" sldId="304"/>
            <ac:picMk id="7" creationId="{C9B54A77-F186-4465-9A5E-61B5D9CA870D}"/>
          </ac:picMkLst>
        </pc:picChg>
      </pc:sldChg>
      <pc:sldChg chg="modSp mod">
        <pc:chgData name="Steve Shellhammer" userId="0e71f22d-ee3e-49c0-82ff-dbc290af8082" providerId="ADAL" clId="{E18C23E2-6BAD-44B4-8335-7588DBA789D1}" dt="2022-11-07T19:33:15.514" v="74" actId="404"/>
        <pc:sldMkLst>
          <pc:docMk/>
          <pc:sldMk cId="4128314619" sldId="308"/>
        </pc:sldMkLst>
        <pc:spChg chg="mod">
          <ac:chgData name="Steve Shellhammer" userId="0e71f22d-ee3e-49c0-82ff-dbc290af8082" providerId="ADAL" clId="{E18C23E2-6BAD-44B4-8335-7588DBA789D1}" dt="2022-11-07T19:31:44.734" v="41" actId="14100"/>
          <ac:spMkLst>
            <pc:docMk/>
            <pc:sldMk cId="4128314619" sldId="308"/>
            <ac:spMk id="2" creationId="{47976F7E-5EDB-4C8F-8637-2943F13D670B}"/>
          </ac:spMkLst>
        </pc:spChg>
        <pc:spChg chg="mod">
          <ac:chgData name="Steve Shellhammer" userId="0e71f22d-ee3e-49c0-82ff-dbc290af8082" providerId="ADAL" clId="{E18C23E2-6BAD-44B4-8335-7588DBA789D1}" dt="2022-11-07T19:33:15.514" v="74" actId="404"/>
          <ac:spMkLst>
            <pc:docMk/>
            <pc:sldMk cId="4128314619" sldId="308"/>
            <ac:spMk id="3" creationId="{8BBBC4AA-EA3F-44E3-87C3-BB61A4248108}"/>
          </ac:spMkLst>
        </pc:spChg>
      </pc:sldChg>
      <pc:sldChg chg="modSp new mod">
        <pc:chgData name="Steve Shellhammer" userId="0e71f22d-ee3e-49c0-82ff-dbc290af8082" providerId="ADAL" clId="{E18C23E2-6BAD-44B4-8335-7588DBA789D1}" dt="2022-11-07T19:40:12.200" v="604" actId="14100"/>
        <pc:sldMkLst>
          <pc:docMk/>
          <pc:sldMk cId="1845010878" sldId="309"/>
        </pc:sldMkLst>
        <pc:spChg chg="mod">
          <ac:chgData name="Steve Shellhammer" userId="0e71f22d-ee3e-49c0-82ff-dbc290af8082" providerId="ADAL" clId="{E18C23E2-6BAD-44B4-8335-7588DBA789D1}" dt="2022-11-07T19:40:12.200" v="604" actId="14100"/>
          <ac:spMkLst>
            <pc:docMk/>
            <pc:sldMk cId="1845010878" sldId="309"/>
            <ac:spMk id="2" creationId="{26B6F104-3EEB-49A3-9379-1CC0098FA801}"/>
          </ac:spMkLst>
        </pc:spChg>
        <pc:spChg chg="mod">
          <ac:chgData name="Steve Shellhammer" userId="0e71f22d-ee3e-49c0-82ff-dbc290af8082" providerId="ADAL" clId="{E18C23E2-6BAD-44B4-8335-7588DBA789D1}" dt="2022-11-07T19:39:35.926" v="533" actId="6549"/>
          <ac:spMkLst>
            <pc:docMk/>
            <pc:sldMk cId="1845010878" sldId="309"/>
            <ac:spMk id="3" creationId="{BB3C6EE0-BD1D-4620-87D7-3D58EEB211A8}"/>
          </ac:spMkLst>
        </pc:spChg>
      </pc:sldChg>
      <pc:sldChg chg="modSp add mod">
        <pc:chgData name="Steve Shellhammer" userId="0e71f22d-ee3e-49c0-82ff-dbc290af8082" providerId="ADAL" clId="{E18C23E2-6BAD-44B4-8335-7588DBA789D1}" dt="2022-11-07T19:45:37.088" v="633" actId="6549"/>
        <pc:sldMkLst>
          <pc:docMk/>
          <pc:sldMk cId="199674075" sldId="310"/>
        </pc:sldMkLst>
        <pc:spChg chg="mod">
          <ac:chgData name="Steve Shellhammer" userId="0e71f22d-ee3e-49c0-82ff-dbc290af8082" providerId="ADAL" clId="{E18C23E2-6BAD-44B4-8335-7588DBA789D1}" dt="2022-11-07T19:42:09.978" v="627" actId="20577"/>
          <ac:spMkLst>
            <pc:docMk/>
            <pc:sldMk cId="199674075" sldId="310"/>
            <ac:spMk id="2" creationId="{26B6F104-3EEB-49A3-9379-1CC0098FA801}"/>
          </ac:spMkLst>
        </pc:spChg>
        <pc:spChg chg="mod">
          <ac:chgData name="Steve Shellhammer" userId="0e71f22d-ee3e-49c0-82ff-dbc290af8082" providerId="ADAL" clId="{E18C23E2-6BAD-44B4-8335-7588DBA789D1}" dt="2022-11-07T19:45:37.088" v="633" actId="6549"/>
          <ac:spMkLst>
            <pc:docMk/>
            <pc:sldMk cId="199674075" sldId="310"/>
            <ac:spMk id="3" creationId="{BB3C6EE0-BD1D-4620-87D7-3D58EEB211A8}"/>
          </ac:spMkLst>
        </pc:spChg>
      </pc:sldChg>
      <pc:sldMasterChg chg="modSp mod">
        <pc:chgData name="Steve Shellhammer" userId="0e71f22d-ee3e-49c0-82ff-dbc290af8082" providerId="ADAL" clId="{E18C23E2-6BAD-44B4-8335-7588DBA789D1}" dt="2022-11-07T19:31:13.811" v="15" actId="20577"/>
        <pc:sldMasterMkLst>
          <pc:docMk/>
          <pc:sldMasterMk cId="0" sldId="2147483648"/>
        </pc:sldMasterMkLst>
        <pc:spChg chg="mod">
          <ac:chgData name="Steve Shellhammer" userId="0e71f22d-ee3e-49c0-82ff-dbc290af8082" providerId="ADAL" clId="{E18C23E2-6BAD-44B4-8335-7588DBA789D1}" dt="2022-11-07T19:31:13.811"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D90B5EB-D0E0-4EC6-8D87-9871808A15A3}"/>
    <pc:docChg chg="custSel addSld modSld modMainMaster">
      <pc:chgData name="Steve Shellhammer" userId="0e71f22d-ee3e-49c0-82ff-dbc290af8082" providerId="ADAL" clId="{6D90B5EB-D0E0-4EC6-8D87-9871808A15A3}" dt="2024-01-05T19:53:29.134" v="330" actId="20577"/>
      <pc:docMkLst>
        <pc:docMk/>
      </pc:docMkLst>
      <pc:sldChg chg="modSp mod">
        <pc:chgData name="Steve Shellhammer" userId="0e71f22d-ee3e-49c0-82ff-dbc290af8082" providerId="ADAL" clId="{6D90B5EB-D0E0-4EC6-8D87-9871808A15A3}" dt="2024-01-05T19:50:44.397" v="3" actId="6549"/>
        <pc:sldMkLst>
          <pc:docMk/>
          <pc:sldMk cId="0" sldId="256"/>
        </pc:sldMkLst>
        <pc:spChg chg="mod">
          <ac:chgData name="Steve Shellhammer" userId="0e71f22d-ee3e-49c0-82ff-dbc290af8082" providerId="ADAL" clId="{6D90B5EB-D0E0-4EC6-8D87-9871808A15A3}" dt="2024-01-05T19:50:44.397" v="3" actId="6549"/>
          <ac:spMkLst>
            <pc:docMk/>
            <pc:sldMk cId="0" sldId="256"/>
            <ac:spMk id="3074" creationId="{00000000-0000-0000-0000-000000000000}"/>
          </ac:spMkLst>
        </pc:spChg>
      </pc:sldChg>
      <pc:sldChg chg="modSp new mod">
        <pc:chgData name="Steve Shellhammer" userId="0e71f22d-ee3e-49c0-82ff-dbc290af8082" providerId="ADAL" clId="{6D90B5EB-D0E0-4EC6-8D87-9871808A15A3}" dt="2024-01-05T19:53:29.134" v="330" actId="20577"/>
        <pc:sldMkLst>
          <pc:docMk/>
          <pc:sldMk cId="1267447614" sldId="317"/>
        </pc:sldMkLst>
        <pc:spChg chg="mod">
          <ac:chgData name="Steve Shellhammer" userId="0e71f22d-ee3e-49c0-82ff-dbc290af8082" providerId="ADAL" clId="{6D90B5EB-D0E0-4EC6-8D87-9871808A15A3}" dt="2024-01-05T19:51:04.626" v="19" actId="20577"/>
          <ac:spMkLst>
            <pc:docMk/>
            <pc:sldMk cId="1267447614" sldId="317"/>
            <ac:spMk id="2" creationId="{AA60232B-A2EC-79D0-E6C8-90FED85CD263}"/>
          </ac:spMkLst>
        </pc:spChg>
        <pc:spChg chg="mod">
          <ac:chgData name="Steve Shellhammer" userId="0e71f22d-ee3e-49c0-82ff-dbc290af8082" providerId="ADAL" clId="{6D90B5EB-D0E0-4EC6-8D87-9871808A15A3}" dt="2024-01-05T19:53:29.134" v="330" actId="20577"/>
          <ac:spMkLst>
            <pc:docMk/>
            <pc:sldMk cId="1267447614" sldId="317"/>
            <ac:spMk id="3" creationId="{E09D1C40-6751-79CB-8E4B-99F1BAFA2DCD}"/>
          </ac:spMkLst>
        </pc:spChg>
      </pc:sldChg>
      <pc:sldMasterChg chg="modSp mod">
        <pc:chgData name="Steve Shellhammer" userId="0e71f22d-ee3e-49c0-82ff-dbc290af8082" providerId="ADAL" clId="{6D90B5EB-D0E0-4EC6-8D87-9871808A15A3}" dt="2024-01-05T19:50:36.857" v="1" actId="6549"/>
        <pc:sldMasterMkLst>
          <pc:docMk/>
          <pc:sldMasterMk cId="0" sldId="2147483648"/>
        </pc:sldMasterMkLst>
        <pc:spChg chg="mod">
          <ac:chgData name="Steve Shellhammer" userId="0e71f22d-ee3e-49c0-82ff-dbc290af8082" providerId="ADAL" clId="{6D90B5EB-D0E0-4EC6-8D87-9871808A15A3}" dt="2024-01-05T19:50:36.857" v="1" actId="6549"/>
          <ac:spMkLst>
            <pc:docMk/>
            <pc:sldMasterMk cId="0" sldId="2147483648"/>
            <ac:spMk id="10" creationId="{00000000-0000-0000-0000-000000000000}"/>
          </ac:spMkLst>
        </pc:spChg>
      </pc:sldMasterChg>
    </pc:docChg>
  </pc:docChgLst>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B7C59928-1B96-4E64-90B2-8166F5E41D9F}"/>
    <pc:docChg chg="custSel addSld delSld modSld modMainMaster">
      <pc:chgData name="Steve Shellhammer" userId="0e71f22d-ee3e-49c0-82ff-dbc290af8082" providerId="ADAL" clId="{B7C59928-1B96-4E64-90B2-8166F5E41D9F}" dt="2024-01-02T20:11:30.653" v="485" actId="1076"/>
      <pc:docMkLst>
        <pc:docMk/>
      </pc:docMkLst>
      <pc:sldChg chg="modSp mod">
        <pc:chgData name="Steve Shellhammer" userId="0e71f22d-ee3e-49c0-82ff-dbc290af8082" providerId="ADAL" clId="{B7C59928-1B96-4E64-90B2-8166F5E41D9F}" dt="2024-01-02T20:08:55.312" v="480" actId="6549"/>
        <pc:sldMkLst>
          <pc:docMk/>
          <pc:sldMk cId="0" sldId="256"/>
        </pc:sldMkLst>
        <pc:spChg chg="mod">
          <ac:chgData name="Steve Shellhammer" userId="0e71f22d-ee3e-49c0-82ff-dbc290af8082" providerId="ADAL" clId="{B7C59928-1B96-4E64-90B2-8166F5E41D9F}" dt="2023-12-21T00:28:23.601" v="10" actId="20577"/>
          <ac:spMkLst>
            <pc:docMk/>
            <pc:sldMk cId="0" sldId="256"/>
            <ac:spMk id="3073" creationId="{00000000-0000-0000-0000-000000000000}"/>
          </ac:spMkLst>
        </pc:spChg>
        <pc:spChg chg="mod">
          <ac:chgData name="Steve Shellhammer" userId="0e71f22d-ee3e-49c0-82ff-dbc290af8082" providerId="ADAL" clId="{B7C59928-1B96-4E64-90B2-8166F5E41D9F}" dt="2024-01-02T20:08:55.312" v="480" actId="6549"/>
          <ac:spMkLst>
            <pc:docMk/>
            <pc:sldMk cId="0" sldId="256"/>
            <ac:spMk id="3074" creationId="{00000000-0000-0000-0000-000000000000}"/>
          </ac:spMkLst>
        </pc:spChg>
      </pc:sldChg>
      <pc:sldChg chg="modSp mod">
        <pc:chgData name="Steve Shellhammer" userId="0e71f22d-ee3e-49c0-82ff-dbc290af8082" providerId="ADAL" clId="{B7C59928-1B96-4E64-90B2-8166F5E41D9F}" dt="2023-12-21T00:30:48.809" v="31" actId="20577"/>
        <pc:sldMkLst>
          <pc:docMk/>
          <pc:sldMk cId="3731895628" sldId="264"/>
        </pc:sldMkLst>
        <pc:spChg chg="mod">
          <ac:chgData name="Steve Shellhammer" userId="0e71f22d-ee3e-49c0-82ff-dbc290af8082" providerId="ADAL" clId="{B7C59928-1B96-4E64-90B2-8166F5E41D9F}" dt="2023-12-21T00:30:48.809" v="31" actId="20577"/>
          <ac:spMkLst>
            <pc:docMk/>
            <pc:sldMk cId="3731895628" sldId="264"/>
            <ac:spMk id="3" creationId="{00000000-0000-0000-0000-000000000000}"/>
          </ac:spMkLst>
        </pc:spChg>
      </pc:sldChg>
      <pc:sldChg chg="delSp modSp mod">
        <pc:chgData name="Steve Shellhammer" userId="0e71f22d-ee3e-49c0-82ff-dbc290af8082" providerId="ADAL" clId="{B7C59928-1B96-4E64-90B2-8166F5E41D9F}" dt="2024-01-02T20:11:30.653" v="485" actId="1076"/>
        <pc:sldMkLst>
          <pc:docMk/>
          <pc:sldMk cId="693098657" sldId="304"/>
        </pc:sldMkLst>
        <pc:picChg chg="mod">
          <ac:chgData name="Steve Shellhammer" userId="0e71f22d-ee3e-49c0-82ff-dbc290af8082" providerId="ADAL" clId="{B7C59928-1B96-4E64-90B2-8166F5E41D9F}" dt="2024-01-02T20:11:30.653" v="485" actId="1076"/>
          <ac:picMkLst>
            <pc:docMk/>
            <pc:sldMk cId="693098657" sldId="304"/>
            <ac:picMk id="3" creationId="{326D95BB-EABB-B279-3DC7-2E7B0975BF20}"/>
          </ac:picMkLst>
        </pc:picChg>
        <pc:picChg chg="del">
          <ac:chgData name="Steve Shellhammer" userId="0e71f22d-ee3e-49c0-82ff-dbc290af8082" providerId="ADAL" clId="{B7C59928-1B96-4E64-90B2-8166F5E41D9F}" dt="2023-12-21T00:44:43.083" v="470" actId="478"/>
          <ac:picMkLst>
            <pc:docMk/>
            <pc:sldMk cId="693098657" sldId="304"/>
            <ac:picMk id="3" creationId="{5AF89CAD-55B1-C6EF-3909-300DD31B77C3}"/>
          </ac:picMkLst>
        </pc:picChg>
        <pc:picChg chg="del mod">
          <ac:chgData name="Steve Shellhammer" userId="0e71f22d-ee3e-49c0-82ff-dbc290af8082" providerId="ADAL" clId="{B7C59928-1B96-4E64-90B2-8166F5E41D9F}" dt="2024-01-02T20:10:53.038" v="482" actId="478"/>
          <ac:picMkLst>
            <pc:docMk/>
            <pc:sldMk cId="693098657" sldId="304"/>
            <ac:picMk id="7" creationId="{FBE057CB-ED55-3841-5452-D13B590FF558}"/>
          </ac:picMkLst>
        </pc:picChg>
      </pc:sldChg>
      <pc:sldChg chg="modSp mod">
        <pc:chgData name="Steve Shellhammer" userId="0e71f22d-ee3e-49c0-82ff-dbc290af8082" providerId="ADAL" clId="{B7C59928-1B96-4E64-90B2-8166F5E41D9F}" dt="2023-12-21T00:32:02.200" v="76" actId="20577"/>
        <pc:sldMkLst>
          <pc:docMk/>
          <pc:sldMk cId="4128314619" sldId="308"/>
        </pc:sldMkLst>
        <pc:spChg chg="mod">
          <ac:chgData name="Steve Shellhammer" userId="0e71f22d-ee3e-49c0-82ff-dbc290af8082" providerId="ADAL" clId="{B7C59928-1B96-4E64-90B2-8166F5E41D9F}" dt="2023-12-21T00:31:27.734" v="64" actId="20577"/>
          <ac:spMkLst>
            <pc:docMk/>
            <pc:sldMk cId="4128314619" sldId="308"/>
            <ac:spMk id="2" creationId="{47976F7E-5EDB-4C8F-8637-2943F13D670B}"/>
          </ac:spMkLst>
        </pc:spChg>
        <pc:spChg chg="mod">
          <ac:chgData name="Steve Shellhammer" userId="0e71f22d-ee3e-49c0-82ff-dbc290af8082" providerId="ADAL" clId="{B7C59928-1B96-4E64-90B2-8166F5E41D9F}" dt="2023-12-21T00:32:02.200" v="76" actId="20577"/>
          <ac:spMkLst>
            <pc:docMk/>
            <pc:sldMk cId="4128314619" sldId="308"/>
            <ac:spMk id="3" creationId="{8BBBC4AA-EA3F-44E3-87C3-BB61A4248108}"/>
          </ac:spMkLst>
        </pc:spChg>
      </pc:sldChg>
      <pc:sldChg chg="del">
        <pc:chgData name="Steve Shellhammer" userId="0e71f22d-ee3e-49c0-82ff-dbc290af8082" providerId="ADAL" clId="{B7C59928-1B96-4E64-90B2-8166F5E41D9F}" dt="2023-12-21T00:32:40.514" v="85" actId="47"/>
        <pc:sldMkLst>
          <pc:docMk/>
          <pc:sldMk cId="2656952912" sldId="311"/>
        </pc:sldMkLst>
      </pc:sldChg>
      <pc:sldChg chg="modSp mod">
        <pc:chgData name="Steve Shellhammer" userId="0e71f22d-ee3e-49c0-82ff-dbc290af8082" providerId="ADAL" clId="{B7C59928-1B96-4E64-90B2-8166F5E41D9F}" dt="2023-12-21T00:31:17.603" v="55" actId="20577"/>
        <pc:sldMkLst>
          <pc:docMk/>
          <pc:sldMk cId="80739226" sldId="312"/>
        </pc:sldMkLst>
        <pc:graphicFrameChg chg="mod modGraphic">
          <ac:chgData name="Steve Shellhammer" userId="0e71f22d-ee3e-49c0-82ff-dbc290af8082" providerId="ADAL" clId="{B7C59928-1B96-4E64-90B2-8166F5E41D9F}" dt="2023-12-21T00:31:17.603" v="55" actId="20577"/>
          <ac:graphicFrameMkLst>
            <pc:docMk/>
            <pc:sldMk cId="80739226" sldId="312"/>
            <ac:graphicFrameMk id="7" creationId="{B5B7CB12-09D5-4CA9-9FC9-014EDD959C5A}"/>
          </ac:graphicFrameMkLst>
        </pc:graphicFrameChg>
      </pc:sldChg>
      <pc:sldChg chg="modSp mod">
        <pc:chgData name="Steve Shellhammer" userId="0e71f22d-ee3e-49c0-82ff-dbc290af8082" providerId="ADAL" clId="{B7C59928-1B96-4E64-90B2-8166F5E41D9F}" dt="2023-12-21T00:32:25.732" v="84" actId="20577"/>
        <pc:sldMkLst>
          <pc:docMk/>
          <pc:sldMk cId="3685603420" sldId="313"/>
        </pc:sldMkLst>
        <pc:spChg chg="mod">
          <ac:chgData name="Steve Shellhammer" userId="0e71f22d-ee3e-49c0-82ff-dbc290af8082" providerId="ADAL" clId="{B7C59928-1B96-4E64-90B2-8166F5E41D9F}" dt="2023-12-21T00:32:25.732" v="84" actId="20577"/>
          <ac:spMkLst>
            <pc:docMk/>
            <pc:sldMk cId="3685603420" sldId="313"/>
            <ac:spMk id="3" creationId="{00ECBD66-7829-4FC5-A0DC-BB47AEB85123}"/>
          </ac:spMkLst>
        </pc:spChg>
      </pc:sldChg>
      <pc:sldChg chg="del">
        <pc:chgData name="Steve Shellhammer" userId="0e71f22d-ee3e-49c0-82ff-dbc290af8082" providerId="ADAL" clId="{B7C59928-1B96-4E64-90B2-8166F5E41D9F}" dt="2023-12-21T00:32:40.514" v="85" actId="47"/>
        <pc:sldMkLst>
          <pc:docMk/>
          <pc:sldMk cId="1602415531" sldId="314"/>
        </pc:sldMkLst>
      </pc:sldChg>
      <pc:sldChg chg="modSp mod">
        <pc:chgData name="Steve Shellhammer" userId="0e71f22d-ee3e-49c0-82ff-dbc290af8082" providerId="ADAL" clId="{B7C59928-1B96-4E64-90B2-8166F5E41D9F}" dt="2024-01-02T20:10:41.982" v="481" actId="13926"/>
        <pc:sldMkLst>
          <pc:docMk/>
          <pc:sldMk cId="2413815434" sldId="315"/>
        </pc:sldMkLst>
        <pc:spChg chg="mod">
          <ac:chgData name="Steve Shellhammer" userId="0e71f22d-ee3e-49c0-82ff-dbc290af8082" providerId="ADAL" clId="{B7C59928-1B96-4E64-90B2-8166F5E41D9F}" dt="2024-01-02T20:10:41.982" v="481" actId="13926"/>
          <ac:spMkLst>
            <pc:docMk/>
            <pc:sldMk cId="2413815434" sldId="315"/>
            <ac:spMk id="3" creationId="{B94B127E-ADAA-8BA8-1F79-B398D26D464A}"/>
          </ac:spMkLst>
        </pc:spChg>
      </pc:sldChg>
      <pc:sldChg chg="modSp new mod">
        <pc:chgData name="Steve Shellhammer" userId="0e71f22d-ee3e-49c0-82ff-dbc290af8082" providerId="ADAL" clId="{B7C59928-1B96-4E64-90B2-8166F5E41D9F}" dt="2023-12-21T00:40:12.727" v="309" actId="20577"/>
        <pc:sldMkLst>
          <pc:docMk/>
          <pc:sldMk cId="188031885" sldId="316"/>
        </pc:sldMkLst>
        <pc:spChg chg="mod">
          <ac:chgData name="Steve Shellhammer" userId="0e71f22d-ee3e-49c0-82ff-dbc290af8082" providerId="ADAL" clId="{B7C59928-1B96-4E64-90B2-8166F5E41D9F}" dt="2023-12-21T00:33:00.098" v="99" actId="20577"/>
          <ac:spMkLst>
            <pc:docMk/>
            <pc:sldMk cId="188031885" sldId="316"/>
            <ac:spMk id="2" creationId="{20ABA726-C346-1E44-CE24-5F94BCBFB508}"/>
          </ac:spMkLst>
        </pc:spChg>
        <pc:spChg chg="mod">
          <ac:chgData name="Steve Shellhammer" userId="0e71f22d-ee3e-49c0-82ff-dbc290af8082" providerId="ADAL" clId="{B7C59928-1B96-4E64-90B2-8166F5E41D9F}" dt="2023-12-21T00:40:12.727" v="309" actId="20577"/>
          <ac:spMkLst>
            <pc:docMk/>
            <pc:sldMk cId="188031885" sldId="316"/>
            <ac:spMk id="3" creationId="{DF95C1EA-954D-208B-E139-13379EABE68A}"/>
          </ac:spMkLst>
        </pc:spChg>
      </pc:sldChg>
      <pc:sldMasterChg chg="modSp mod">
        <pc:chgData name="Steve Shellhammer" userId="0e71f22d-ee3e-49c0-82ff-dbc290af8082" providerId="ADAL" clId="{B7C59928-1B96-4E64-90B2-8166F5E41D9F}" dt="2024-01-02T20:08:43.984" v="476" actId="20577"/>
        <pc:sldMasterMkLst>
          <pc:docMk/>
          <pc:sldMasterMk cId="0" sldId="2147483648"/>
        </pc:sldMasterMkLst>
        <pc:spChg chg="mod">
          <ac:chgData name="Steve Shellhammer" userId="0e71f22d-ee3e-49c0-82ff-dbc290af8082" providerId="ADAL" clId="{B7C59928-1B96-4E64-90B2-8166F5E41D9F}" dt="2024-01-02T20:08:43.984" v="476"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D78923CA-8CCE-4993-9C51-F366D79B4C62}"/>
    <pc:docChg chg="custSel delSld modSld modMainMaster">
      <pc:chgData name="Steve Shellhammer" userId="0e71f22d-ee3e-49c0-82ff-dbc290af8082" providerId="ADAL" clId="{D78923CA-8CCE-4993-9C51-F366D79B4C62}" dt="2023-03-07T23:04:51.581" v="384" actId="20577"/>
      <pc:docMkLst>
        <pc:docMk/>
      </pc:docMkLst>
      <pc:sldChg chg="modSp mod">
        <pc:chgData name="Steve Shellhammer" userId="0e71f22d-ee3e-49c0-82ff-dbc290af8082" providerId="ADAL" clId="{D78923CA-8CCE-4993-9C51-F366D79B4C62}" dt="2023-03-07T23:04:51.581" v="384" actId="20577"/>
        <pc:sldMkLst>
          <pc:docMk/>
          <pc:sldMk cId="0" sldId="256"/>
        </pc:sldMkLst>
        <pc:spChg chg="mod">
          <ac:chgData name="Steve Shellhammer" userId="0e71f22d-ee3e-49c0-82ff-dbc290af8082" providerId="ADAL" clId="{D78923CA-8CCE-4993-9C51-F366D79B4C62}" dt="2023-03-07T22:50:39.638" v="8" actId="20577"/>
          <ac:spMkLst>
            <pc:docMk/>
            <pc:sldMk cId="0" sldId="256"/>
            <ac:spMk id="3073" creationId="{00000000-0000-0000-0000-000000000000}"/>
          </ac:spMkLst>
        </pc:spChg>
        <pc:spChg chg="mod">
          <ac:chgData name="Steve Shellhammer" userId="0e71f22d-ee3e-49c0-82ff-dbc290af8082" providerId="ADAL" clId="{D78923CA-8CCE-4993-9C51-F366D79B4C62}" dt="2023-03-07T23:04:51.581" v="384" actId="20577"/>
          <ac:spMkLst>
            <pc:docMk/>
            <pc:sldMk cId="0" sldId="256"/>
            <ac:spMk id="3074" creationId="{00000000-0000-0000-0000-000000000000}"/>
          </ac:spMkLst>
        </pc:spChg>
      </pc:sldChg>
      <pc:sldChg chg="del">
        <pc:chgData name="Steve Shellhammer" userId="0e71f22d-ee3e-49c0-82ff-dbc290af8082" providerId="ADAL" clId="{D78923CA-8CCE-4993-9C51-F366D79B4C62}" dt="2023-03-07T22:56:41.303" v="218" actId="47"/>
        <pc:sldMkLst>
          <pc:docMk/>
          <pc:sldMk cId="2073173423" sldId="298"/>
        </pc:sldMkLst>
      </pc:sldChg>
      <pc:sldChg chg="delSp modSp mod">
        <pc:chgData name="Steve Shellhammer" userId="0e71f22d-ee3e-49c0-82ff-dbc290af8082" providerId="ADAL" clId="{D78923CA-8CCE-4993-9C51-F366D79B4C62}" dt="2023-03-07T23:00:42.007" v="365" actId="1076"/>
        <pc:sldMkLst>
          <pc:docMk/>
          <pc:sldMk cId="693098657" sldId="304"/>
        </pc:sldMkLst>
        <pc:picChg chg="del">
          <ac:chgData name="Steve Shellhammer" userId="0e71f22d-ee3e-49c0-82ff-dbc290af8082" providerId="ADAL" clId="{D78923CA-8CCE-4993-9C51-F366D79B4C62}" dt="2023-03-07T22:59:14.507" v="359" actId="478"/>
          <ac:picMkLst>
            <pc:docMk/>
            <pc:sldMk cId="693098657" sldId="304"/>
            <ac:picMk id="3" creationId="{28DF1EE0-8234-42B0-8537-8C29C96EFED0}"/>
          </ac:picMkLst>
        </pc:picChg>
        <pc:picChg chg="del mod">
          <ac:chgData name="Steve Shellhammer" userId="0e71f22d-ee3e-49c0-82ff-dbc290af8082" providerId="ADAL" clId="{D78923CA-8CCE-4993-9C51-F366D79B4C62}" dt="2023-03-07T23:00:05.901" v="363" actId="478"/>
          <ac:picMkLst>
            <pc:docMk/>
            <pc:sldMk cId="693098657" sldId="304"/>
            <ac:picMk id="7" creationId="{F7349053-2FFD-C061-856C-53451743BD8F}"/>
          </ac:picMkLst>
        </pc:picChg>
        <pc:picChg chg="mod">
          <ac:chgData name="Steve Shellhammer" userId="0e71f22d-ee3e-49c0-82ff-dbc290af8082" providerId="ADAL" clId="{D78923CA-8CCE-4993-9C51-F366D79B4C62}" dt="2023-03-07T23:00:42.007" v="365" actId="1076"/>
          <ac:picMkLst>
            <pc:docMk/>
            <pc:sldMk cId="693098657" sldId="304"/>
            <ac:picMk id="8" creationId="{CBF25BC4-44B4-9542-39DC-07611504D6C1}"/>
          </ac:picMkLst>
        </pc:picChg>
      </pc:sldChg>
      <pc:sldChg chg="modSp mod">
        <pc:chgData name="Steve Shellhammer" userId="0e71f22d-ee3e-49c0-82ff-dbc290af8082" providerId="ADAL" clId="{D78923CA-8CCE-4993-9C51-F366D79B4C62}" dt="2023-03-07T22:59:06.822" v="358" actId="403"/>
        <pc:sldMkLst>
          <pc:docMk/>
          <pc:sldMk cId="4128314619" sldId="308"/>
        </pc:sldMkLst>
        <pc:spChg chg="mod">
          <ac:chgData name="Steve Shellhammer" userId="0e71f22d-ee3e-49c0-82ff-dbc290af8082" providerId="ADAL" clId="{D78923CA-8CCE-4993-9C51-F366D79B4C62}" dt="2023-03-07T22:59:06.822" v="358" actId="403"/>
          <ac:spMkLst>
            <pc:docMk/>
            <pc:sldMk cId="4128314619" sldId="308"/>
            <ac:spMk id="2" creationId="{47976F7E-5EDB-4C8F-8637-2943F13D670B}"/>
          </ac:spMkLst>
        </pc:spChg>
        <pc:spChg chg="mod">
          <ac:chgData name="Steve Shellhammer" userId="0e71f22d-ee3e-49c0-82ff-dbc290af8082" providerId="ADAL" clId="{D78923CA-8CCE-4993-9C51-F366D79B4C62}" dt="2023-03-07T22:52:22.303" v="60" actId="20577"/>
          <ac:spMkLst>
            <pc:docMk/>
            <pc:sldMk cId="4128314619" sldId="308"/>
            <ac:spMk id="3" creationId="{8BBBC4AA-EA3F-44E3-87C3-BB61A4248108}"/>
          </ac:spMkLst>
        </pc:spChg>
      </pc:sldChg>
      <pc:sldChg chg="modSp mod">
        <pc:chgData name="Steve Shellhammer" userId="0e71f22d-ee3e-49c0-82ff-dbc290af8082" providerId="ADAL" clId="{D78923CA-8CCE-4993-9C51-F366D79B4C62}" dt="2023-03-07T23:01:39.172" v="366" actId="6549"/>
        <pc:sldMkLst>
          <pc:docMk/>
          <pc:sldMk cId="2656952912" sldId="311"/>
        </pc:sldMkLst>
        <pc:spChg chg="mod">
          <ac:chgData name="Steve Shellhammer" userId="0e71f22d-ee3e-49c0-82ff-dbc290af8082" providerId="ADAL" clId="{D78923CA-8CCE-4993-9C51-F366D79B4C62}" dt="2023-03-07T22:54:34.650" v="156" actId="27107"/>
          <ac:spMkLst>
            <pc:docMk/>
            <pc:sldMk cId="2656952912" sldId="311"/>
            <ac:spMk id="2" creationId="{5FC8A5C4-9BFF-4AF4-8194-597D8E40979A}"/>
          </ac:spMkLst>
        </pc:spChg>
        <pc:spChg chg="mod">
          <ac:chgData name="Steve Shellhammer" userId="0e71f22d-ee3e-49c0-82ff-dbc290af8082" providerId="ADAL" clId="{D78923CA-8CCE-4993-9C51-F366D79B4C62}" dt="2023-03-07T23:01:39.172" v="366" actId="6549"/>
          <ac:spMkLst>
            <pc:docMk/>
            <pc:sldMk cId="2656952912" sldId="311"/>
            <ac:spMk id="3" creationId="{61F6C788-0F19-4E1C-8C02-C318B19B3F97}"/>
          </ac:spMkLst>
        </pc:spChg>
      </pc:sldChg>
      <pc:sldChg chg="modSp mod">
        <pc:chgData name="Steve Shellhammer" userId="0e71f22d-ee3e-49c0-82ff-dbc290af8082" providerId="ADAL" clId="{D78923CA-8CCE-4993-9C51-F366D79B4C62}" dt="2023-03-07T23:02:18.094" v="382" actId="6549"/>
        <pc:sldMkLst>
          <pc:docMk/>
          <pc:sldMk cId="3685603420" sldId="313"/>
        </pc:sldMkLst>
        <pc:spChg chg="mod">
          <ac:chgData name="Steve Shellhammer" userId="0e71f22d-ee3e-49c0-82ff-dbc290af8082" providerId="ADAL" clId="{D78923CA-8CCE-4993-9C51-F366D79B4C62}" dt="2023-03-07T23:02:18.094" v="382" actId="6549"/>
          <ac:spMkLst>
            <pc:docMk/>
            <pc:sldMk cId="3685603420" sldId="313"/>
            <ac:spMk id="3" creationId="{00ECBD66-7829-4FC5-A0DC-BB47AEB85123}"/>
          </ac:spMkLst>
        </pc:spChg>
      </pc:sldChg>
      <pc:sldChg chg="modSp mod">
        <pc:chgData name="Steve Shellhammer" userId="0e71f22d-ee3e-49c0-82ff-dbc290af8082" providerId="ADAL" clId="{D78923CA-8CCE-4993-9C51-F366D79B4C62}" dt="2023-03-07T22:56:26.832" v="217" actId="113"/>
        <pc:sldMkLst>
          <pc:docMk/>
          <pc:sldMk cId="1602415531" sldId="314"/>
        </pc:sldMkLst>
        <pc:spChg chg="mod">
          <ac:chgData name="Steve Shellhammer" userId="0e71f22d-ee3e-49c0-82ff-dbc290af8082" providerId="ADAL" clId="{D78923CA-8CCE-4993-9C51-F366D79B4C62}" dt="2023-03-07T22:55:18.616" v="179" actId="20577"/>
          <ac:spMkLst>
            <pc:docMk/>
            <pc:sldMk cId="1602415531" sldId="314"/>
            <ac:spMk id="2" creationId="{3350985F-0A15-4FEA-A03D-FB1813575A8D}"/>
          </ac:spMkLst>
        </pc:spChg>
        <pc:spChg chg="mod">
          <ac:chgData name="Steve Shellhammer" userId="0e71f22d-ee3e-49c0-82ff-dbc290af8082" providerId="ADAL" clId="{D78923CA-8CCE-4993-9C51-F366D79B4C62}" dt="2023-03-07T22:56:26.832" v="217" actId="113"/>
          <ac:spMkLst>
            <pc:docMk/>
            <pc:sldMk cId="1602415531" sldId="314"/>
            <ac:spMk id="3" creationId="{E0C3A0E1-CF1F-48EF-81E8-F9ED83CD6C9B}"/>
          </ac:spMkLst>
        </pc:spChg>
      </pc:sldChg>
      <pc:sldMasterChg chg="modSp mod">
        <pc:chgData name="Steve Shellhammer" userId="0e71f22d-ee3e-49c0-82ff-dbc290af8082" providerId="ADAL" clId="{D78923CA-8CCE-4993-9C51-F366D79B4C62}" dt="2023-03-07T22:51:00.088" v="16" actId="20577"/>
        <pc:sldMasterMkLst>
          <pc:docMk/>
          <pc:sldMasterMk cId="0" sldId="2147483648"/>
        </pc:sldMasterMkLst>
        <pc:spChg chg="mod">
          <ac:chgData name="Steve Shellhammer" userId="0e71f22d-ee3e-49c0-82ff-dbc290af8082" providerId="ADAL" clId="{D78923CA-8CCE-4993-9C51-F366D79B4C62}" dt="2023-03-07T22:51:00.088" v="16"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33A9FF23-26C0-4D01-83A7-E86BC0558B8D}"/>
    <pc:docChg chg="custSel addSld modSld sldOrd modMainMaster">
      <pc:chgData name="Steve Shellhammer" userId="0e71f22d-ee3e-49c0-82ff-dbc290af8082" providerId="ADAL" clId="{33A9FF23-26C0-4D01-83A7-E86BC0558B8D}" dt="2023-05-02T15:35:28.544" v="513" actId="20577"/>
      <pc:docMkLst>
        <pc:docMk/>
      </pc:docMkLst>
      <pc:sldChg chg="modSp mod">
        <pc:chgData name="Steve Shellhammer" userId="0e71f22d-ee3e-49c0-82ff-dbc290af8082" providerId="ADAL" clId="{33A9FF23-26C0-4D01-83A7-E86BC0558B8D}" dt="2023-05-02T15:12:13.368" v="7" actId="20577"/>
        <pc:sldMkLst>
          <pc:docMk/>
          <pc:sldMk cId="0" sldId="256"/>
        </pc:sldMkLst>
        <pc:spChg chg="mod">
          <ac:chgData name="Steve Shellhammer" userId="0e71f22d-ee3e-49c0-82ff-dbc290af8082" providerId="ADAL" clId="{33A9FF23-26C0-4D01-83A7-E86BC0558B8D}" dt="2023-05-02T15:12:05.399" v="3" actId="20577"/>
          <ac:spMkLst>
            <pc:docMk/>
            <pc:sldMk cId="0" sldId="256"/>
            <ac:spMk id="3073" creationId="{00000000-0000-0000-0000-000000000000}"/>
          </ac:spMkLst>
        </pc:spChg>
        <pc:spChg chg="mod">
          <ac:chgData name="Steve Shellhammer" userId="0e71f22d-ee3e-49c0-82ff-dbc290af8082" providerId="ADAL" clId="{33A9FF23-26C0-4D01-83A7-E86BC0558B8D}" dt="2023-05-02T15:12:13.368" v="7" actId="20577"/>
          <ac:spMkLst>
            <pc:docMk/>
            <pc:sldMk cId="0" sldId="256"/>
            <ac:spMk id="3074" creationId="{00000000-0000-0000-0000-000000000000}"/>
          </ac:spMkLst>
        </pc:spChg>
      </pc:sldChg>
      <pc:sldChg chg="modSp mod">
        <pc:chgData name="Steve Shellhammer" userId="0e71f22d-ee3e-49c0-82ff-dbc290af8082" providerId="ADAL" clId="{33A9FF23-26C0-4D01-83A7-E86BC0558B8D}" dt="2023-05-02T15:14:11.625" v="11" actId="6549"/>
        <pc:sldMkLst>
          <pc:docMk/>
          <pc:sldMk cId="3731895628" sldId="264"/>
        </pc:sldMkLst>
        <pc:spChg chg="mod">
          <ac:chgData name="Steve Shellhammer" userId="0e71f22d-ee3e-49c0-82ff-dbc290af8082" providerId="ADAL" clId="{33A9FF23-26C0-4D01-83A7-E86BC0558B8D}" dt="2023-05-02T15:14:11.625" v="11" actId="6549"/>
          <ac:spMkLst>
            <pc:docMk/>
            <pc:sldMk cId="3731895628" sldId="264"/>
            <ac:spMk id="3" creationId="{00000000-0000-0000-0000-000000000000}"/>
          </ac:spMkLst>
        </pc:spChg>
      </pc:sldChg>
      <pc:sldChg chg="delSp modSp mod">
        <pc:chgData name="Steve Shellhammer" userId="0e71f22d-ee3e-49c0-82ff-dbc290af8082" providerId="ADAL" clId="{33A9FF23-26C0-4D01-83A7-E86BC0558B8D}" dt="2023-05-02T15:20:23.193" v="193" actId="1076"/>
        <pc:sldMkLst>
          <pc:docMk/>
          <pc:sldMk cId="693098657" sldId="304"/>
        </pc:sldMkLst>
        <pc:picChg chg="mod">
          <ac:chgData name="Steve Shellhammer" userId="0e71f22d-ee3e-49c0-82ff-dbc290af8082" providerId="ADAL" clId="{33A9FF23-26C0-4D01-83A7-E86BC0558B8D}" dt="2023-05-02T15:20:23.193" v="193" actId="1076"/>
          <ac:picMkLst>
            <pc:docMk/>
            <pc:sldMk cId="693098657" sldId="304"/>
            <ac:picMk id="3" creationId="{5AF89CAD-55B1-C6EF-3909-300DD31B77C3}"/>
          </ac:picMkLst>
        </pc:picChg>
        <pc:picChg chg="del">
          <ac:chgData name="Steve Shellhammer" userId="0e71f22d-ee3e-49c0-82ff-dbc290af8082" providerId="ADAL" clId="{33A9FF23-26C0-4D01-83A7-E86BC0558B8D}" dt="2023-05-02T15:19:41.118" v="188" actId="478"/>
          <ac:picMkLst>
            <pc:docMk/>
            <pc:sldMk cId="693098657" sldId="304"/>
            <ac:picMk id="8" creationId="{CBF25BC4-44B4-9542-39DC-07611504D6C1}"/>
          </ac:picMkLst>
        </pc:picChg>
      </pc:sldChg>
      <pc:sldChg chg="modSp mod">
        <pc:chgData name="Steve Shellhammer" userId="0e71f22d-ee3e-49c0-82ff-dbc290af8082" providerId="ADAL" clId="{33A9FF23-26C0-4D01-83A7-E86BC0558B8D}" dt="2023-05-02T15:15:40.974" v="62" actId="20577"/>
        <pc:sldMkLst>
          <pc:docMk/>
          <pc:sldMk cId="4128314619" sldId="308"/>
        </pc:sldMkLst>
        <pc:spChg chg="mod">
          <ac:chgData name="Steve Shellhammer" userId="0e71f22d-ee3e-49c0-82ff-dbc290af8082" providerId="ADAL" clId="{33A9FF23-26C0-4D01-83A7-E86BC0558B8D}" dt="2023-05-02T15:14:39.602" v="32" actId="404"/>
          <ac:spMkLst>
            <pc:docMk/>
            <pc:sldMk cId="4128314619" sldId="308"/>
            <ac:spMk id="2" creationId="{47976F7E-5EDB-4C8F-8637-2943F13D670B}"/>
          </ac:spMkLst>
        </pc:spChg>
        <pc:spChg chg="mod">
          <ac:chgData name="Steve Shellhammer" userId="0e71f22d-ee3e-49c0-82ff-dbc290af8082" providerId="ADAL" clId="{33A9FF23-26C0-4D01-83A7-E86BC0558B8D}" dt="2023-05-02T15:15:40.974" v="62" actId="20577"/>
          <ac:spMkLst>
            <pc:docMk/>
            <pc:sldMk cId="4128314619" sldId="308"/>
            <ac:spMk id="3" creationId="{8BBBC4AA-EA3F-44E3-87C3-BB61A4248108}"/>
          </ac:spMkLst>
        </pc:spChg>
      </pc:sldChg>
      <pc:sldChg chg="modSp mod ord">
        <pc:chgData name="Steve Shellhammer" userId="0e71f22d-ee3e-49c0-82ff-dbc290af8082" providerId="ADAL" clId="{33A9FF23-26C0-4D01-83A7-E86BC0558B8D}" dt="2023-05-02T15:18:28.862" v="99" actId="20577"/>
        <pc:sldMkLst>
          <pc:docMk/>
          <pc:sldMk cId="2656952912" sldId="311"/>
        </pc:sldMkLst>
        <pc:spChg chg="mod">
          <ac:chgData name="Steve Shellhammer" userId="0e71f22d-ee3e-49c0-82ff-dbc290af8082" providerId="ADAL" clId="{33A9FF23-26C0-4D01-83A7-E86BC0558B8D}" dt="2023-05-02T15:17:33.999" v="85" actId="14100"/>
          <ac:spMkLst>
            <pc:docMk/>
            <pc:sldMk cId="2656952912" sldId="311"/>
            <ac:spMk id="2" creationId="{5FC8A5C4-9BFF-4AF4-8194-597D8E40979A}"/>
          </ac:spMkLst>
        </pc:spChg>
        <pc:spChg chg="mod">
          <ac:chgData name="Steve Shellhammer" userId="0e71f22d-ee3e-49c0-82ff-dbc290af8082" providerId="ADAL" clId="{33A9FF23-26C0-4D01-83A7-E86BC0558B8D}" dt="2023-05-02T15:18:28.862" v="99" actId="20577"/>
          <ac:spMkLst>
            <pc:docMk/>
            <pc:sldMk cId="2656952912" sldId="311"/>
            <ac:spMk id="3" creationId="{61F6C788-0F19-4E1C-8C02-C318B19B3F97}"/>
          </ac:spMkLst>
        </pc:spChg>
      </pc:sldChg>
      <pc:sldChg chg="modSp mod">
        <pc:chgData name="Steve Shellhammer" userId="0e71f22d-ee3e-49c0-82ff-dbc290af8082" providerId="ADAL" clId="{33A9FF23-26C0-4D01-83A7-E86BC0558B8D}" dt="2023-05-02T15:19:35.609" v="187" actId="20577"/>
        <pc:sldMkLst>
          <pc:docMk/>
          <pc:sldMk cId="3685603420" sldId="313"/>
        </pc:sldMkLst>
        <pc:spChg chg="mod">
          <ac:chgData name="Steve Shellhammer" userId="0e71f22d-ee3e-49c0-82ff-dbc290af8082" providerId="ADAL" clId="{33A9FF23-26C0-4D01-83A7-E86BC0558B8D}" dt="2023-05-02T15:19:35.609" v="187" actId="20577"/>
          <ac:spMkLst>
            <pc:docMk/>
            <pc:sldMk cId="3685603420" sldId="313"/>
            <ac:spMk id="3" creationId="{00ECBD66-7829-4FC5-A0DC-BB47AEB85123}"/>
          </ac:spMkLst>
        </pc:spChg>
      </pc:sldChg>
      <pc:sldChg chg="modSp mod">
        <pc:chgData name="Steve Shellhammer" userId="0e71f22d-ee3e-49c0-82ff-dbc290af8082" providerId="ADAL" clId="{33A9FF23-26C0-4D01-83A7-E86BC0558B8D}" dt="2023-05-02T15:16:56.644" v="69" actId="11"/>
        <pc:sldMkLst>
          <pc:docMk/>
          <pc:sldMk cId="1602415531" sldId="314"/>
        </pc:sldMkLst>
        <pc:spChg chg="mod">
          <ac:chgData name="Steve Shellhammer" userId="0e71f22d-ee3e-49c0-82ff-dbc290af8082" providerId="ADAL" clId="{33A9FF23-26C0-4D01-83A7-E86BC0558B8D}" dt="2023-05-02T15:16:56.644" v="69" actId="11"/>
          <ac:spMkLst>
            <pc:docMk/>
            <pc:sldMk cId="1602415531" sldId="314"/>
            <ac:spMk id="3" creationId="{E0C3A0E1-CF1F-48EF-81E8-F9ED83CD6C9B}"/>
          </ac:spMkLst>
        </pc:spChg>
      </pc:sldChg>
      <pc:sldChg chg="modSp new mod">
        <pc:chgData name="Steve Shellhammer" userId="0e71f22d-ee3e-49c0-82ff-dbc290af8082" providerId="ADAL" clId="{33A9FF23-26C0-4D01-83A7-E86BC0558B8D}" dt="2023-05-02T15:22:21.128" v="511" actId="20577"/>
        <pc:sldMkLst>
          <pc:docMk/>
          <pc:sldMk cId="2413815434" sldId="315"/>
        </pc:sldMkLst>
        <pc:spChg chg="mod">
          <ac:chgData name="Steve Shellhammer" userId="0e71f22d-ee3e-49c0-82ff-dbc290af8082" providerId="ADAL" clId="{33A9FF23-26C0-4D01-83A7-E86BC0558B8D}" dt="2023-05-02T15:20:33.102" v="219" actId="20577"/>
          <ac:spMkLst>
            <pc:docMk/>
            <pc:sldMk cId="2413815434" sldId="315"/>
            <ac:spMk id="2" creationId="{1485E43D-F4B2-7DC8-477A-6488912A7EE7}"/>
          </ac:spMkLst>
        </pc:spChg>
        <pc:spChg chg="mod">
          <ac:chgData name="Steve Shellhammer" userId="0e71f22d-ee3e-49c0-82ff-dbc290af8082" providerId="ADAL" clId="{33A9FF23-26C0-4D01-83A7-E86BC0558B8D}" dt="2023-05-02T15:22:21.128" v="511" actId="20577"/>
          <ac:spMkLst>
            <pc:docMk/>
            <pc:sldMk cId="2413815434" sldId="315"/>
            <ac:spMk id="3" creationId="{B94B127E-ADAA-8BA8-1F79-B398D26D464A}"/>
          </ac:spMkLst>
        </pc:spChg>
      </pc:sldChg>
      <pc:sldMasterChg chg="modSp mod">
        <pc:chgData name="Steve Shellhammer" userId="0e71f22d-ee3e-49c0-82ff-dbc290af8082" providerId="ADAL" clId="{33A9FF23-26C0-4D01-83A7-E86BC0558B8D}" dt="2023-05-02T15:35:28.544" v="513" actId="20577"/>
        <pc:sldMasterMkLst>
          <pc:docMk/>
          <pc:sldMasterMk cId="0" sldId="2147483648"/>
        </pc:sldMasterMkLst>
        <pc:spChg chg="mod">
          <ac:chgData name="Steve Shellhammer" userId="0e71f22d-ee3e-49c0-82ff-dbc290af8082" providerId="ADAL" clId="{33A9FF23-26C0-4D01-83A7-E86BC0558B8D}" dt="2023-05-02T15:35:28.544" v="513"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1/5/2024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802.19-24/0003r1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January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January 2024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2024-01-05</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47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1703196477"/>
              </p:ext>
            </p:extLst>
          </p:nvPr>
        </p:nvGraphicFramePr>
        <p:xfrm>
          <a:off x="731838" y="2112963"/>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r h="370840">
                <a:tc>
                  <a:txBody>
                    <a:bodyPr/>
                    <a:lstStyle/>
                    <a:p>
                      <a:r>
                        <a:rPr lang="en-US" sz="2000" dirty="0">
                          <a:latin typeface="Calibri" panose="020F0502020204030204" pitchFamily="34" charset="0"/>
                          <a:cs typeface="Calibri" panose="020F0502020204030204" pitchFamily="34" charset="0"/>
                        </a:rPr>
                        <a:t>Study Group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74231676"/>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2800" dirty="0"/>
              <a:t>Registration for the January IEEE 802 Wireless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January IEEE 802 Wireless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https://touchpoint.eventsair.com/2024-jan-ieee-802-wireless-interim-session</a:t>
            </a:r>
            <a:r>
              <a:rPr lang="en-US" sz="2400" dirty="0"/>
              <a:t> </a:t>
            </a:r>
          </a:p>
          <a:p>
            <a:pPr lvl="1">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dirty="0"/>
              <a:t>There were no ballots on Coexistence Assessment document since the November Plenary session</a:t>
            </a:r>
          </a:p>
          <a:p>
            <a:endParaRPr lang="en-US"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PAR</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dirty="0"/>
              <a:t>At the November Plenary session, the Executive Committee approved the 802.19.3a PAR</a:t>
            </a:r>
          </a:p>
          <a:p>
            <a:r>
              <a:rPr lang="en-US" dirty="0"/>
              <a:t>It was subsequently submitted to </a:t>
            </a:r>
            <a:r>
              <a:rPr lang="en-US" dirty="0" err="1"/>
              <a:t>NesCom</a:t>
            </a:r>
            <a:endParaRPr lang="en-US" dirty="0"/>
          </a:p>
          <a:p>
            <a:r>
              <a:rPr lang="en-US" dirty="0" err="1"/>
              <a:t>NesCom</a:t>
            </a:r>
            <a:r>
              <a:rPr lang="en-US" dirty="0"/>
              <a:t> will review it at the January 31 Teleconference call</a:t>
            </a:r>
          </a:p>
          <a:p>
            <a:endParaRPr lang="en-US"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Presentations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dirty="0"/>
              <a:t>This week there are several coexistence related meetings</a:t>
            </a:r>
          </a:p>
          <a:p>
            <a:pPr lvl="1"/>
            <a:r>
              <a:rPr lang="en-US" b="1" dirty="0"/>
              <a:t>802.11 </a:t>
            </a:r>
            <a:r>
              <a:rPr lang="en-US" b="1" dirty="0" err="1"/>
              <a:t>Coex</a:t>
            </a:r>
            <a:r>
              <a:rPr lang="en-US" b="1" dirty="0"/>
              <a:t> (Tuesday PM1)</a:t>
            </a:r>
          </a:p>
          <a:p>
            <a:pPr lvl="1"/>
            <a:r>
              <a:rPr lang="en-US" b="1" dirty="0"/>
              <a:t>802.11 </a:t>
            </a:r>
            <a:r>
              <a:rPr lang="en-US" b="1" dirty="0" err="1"/>
              <a:t>Coex</a:t>
            </a:r>
            <a:r>
              <a:rPr lang="en-US" b="1" dirty="0"/>
              <a:t> (Tuesday PM3)</a:t>
            </a:r>
          </a:p>
          <a:p>
            <a:pPr lvl="1"/>
            <a:r>
              <a:rPr lang="en-US" b="1" dirty="0"/>
              <a:t>802.11 </a:t>
            </a:r>
            <a:r>
              <a:rPr lang="en-US" b="1" dirty="0" err="1"/>
              <a:t>Coex</a:t>
            </a:r>
            <a:r>
              <a:rPr lang="en-US" b="1" dirty="0"/>
              <a:t> (Wednesday AM2)</a:t>
            </a:r>
          </a:p>
          <a:p>
            <a:pPr lvl="1"/>
            <a:r>
              <a:rPr lang="en-US" b="1" dirty="0"/>
              <a:t>One of these is a joint meeting with 802.15</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0232B-A2EC-79D0-E6C8-90FED85CD263}"/>
              </a:ext>
            </a:extLst>
          </p:cNvPr>
          <p:cNvSpPr>
            <a:spLocks noGrp="1"/>
          </p:cNvSpPr>
          <p:nvPr>
            <p:ph type="title"/>
          </p:nvPr>
        </p:nvSpPr>
        <p:spPr/>
        <p:txBody>
          <a:bodyPr/>
          <a:lstStyle/>
          <a:p>
            <a:r>
              <a:rPr lang="en-US" dirty="0"/>
              <a:t>March Elections</a:t>
            </a:r>
          </a:p>
        </p:txBody>
      </p:sp>
      <p:sp>
        <p:nvSpPr>
          <p:cNvPr id="3" name="Content Placeholder 2">
            <a:extLst>
              <a:ext uri="{FF2B5EF4-FFF2-40B4-BE49-F238E27FC236}">
                <a16:creationId xmlns:a16="http://schemas.microsoft.com/office/drawing/2014/main" id="{E09D1C40-6751-79CB-8E4B-99F1BAFA2DCD}"/>
              </a:ext>
            </a:extLst>
          </p:cNvPr>
          <p:cNvSpPr>
            <a:spLocks noGrp="1"/>
          </p:cNvSpPr>
          <p:nvPr>
            <p:ph idx="1"/>
          </p:nvPr>
        </p:nvSpPr>
        <p:spPr/>
        <p:txBody>
          <a:bodyPr/>
          <a:lstStyle/>
          <a:p>
            <a:r>
              <a:rPr lang="en-US" dirty="0"/>
              <a:t>At the March IEEE 802 Plenary session we will be holding elections for Working Group Chair and Vice Chair</a:t>
            </a:r>
          </a:p>
          <a:p>
            <a:r>
              <a:rPr lang="en-US" dirty="0"/>
              <a:t>If you are interested in running for either of these positions, please contact the WG Chair by Monday March 4, 2024</a:t>
            </a:r>
          </a:p>
        </p:txBody>
      </p:sp>
      <p:sp>
        <p:nvSpPr>
          <p:cNvPr id="4" name="Slide Number Placeholder 3">
            <a:extLst>
              <a:ext uri="{FF2B5EF4-FFF2-40B4-BE49-F238E27FC236}">
                <a16:creationId xmlns:a16="http://schemas.microsoft.com/office/drawing/2014/main" id="{B62F283A-B20A-46E1-A774-762671D8129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2A0561F3-2B80-AFA0-F204-B88AA3ABC0E8}"/>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8257C142-0800-4553-21DC-856162C77738}"/>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267447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January 2024</a:t>
            </a:r>
            <a:endParaRPr lang="en-GB" dirty="0"/>
          </a:p>
        </p:txBody>
      </p:sp>
      <p:pic>
        <p:nvPicPr>
          <p:cNvPr id="3" name="Picture 2">
            <a:extLst>
              <a:ext uri="{FF2B5EF4-FFF2-40B4-BE49-F238E27FC236}">
                <a16:creationId xmlns:a16="http://schemas.microsoft.com/office/drawing/2014/main" id="{326D95BB-EABB-B279-3DC7-2E7B0975BF20}"/>
              </a:ext>
            </a:extLst>
          </p:cNvPr>
          <p:cNvPicPr>
            <a:picLocks noChangeAspect="1"/>
          </p:cNvPicPr>
          <p:nvPr/>
        </p:nvPicPr>
        <p:blipFill>
          <a:blip r:embed="rId2"/>
          <a:stretch>
            <a:fillRect/>
          </a:stretch>
        </p:blipFill>
        <p:spPr>
          <a:xfrm>
            <a:off x="2771759" y="1772712"/>
            <a:ext cx="3680460" cy="4629150"/>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1396</TotalTime>
  <Words>463</Words>
  <Application>Microsoft Office PowerPoint</Application>
  <PresentationFormat>Custom</PresentationFormat>
  <Paragraphs>78</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Times New Roman</vt:lpstr>
      <vt:lpstr>Office Theme</vt:lpstr>
      <vt:lpstr>January 2024 WG Opening Report</vt:lpstr>
      <vt:lpstr>Voter Summary</vt:lpstr>
      <vt:lpstr>Working Group Leadership</vt:lpstr>
      <vt:lpstr>Registration for the January IEEE 802 Wireless Interim Session</vt:lpstr>
      <vt:lpstr>Coexistence Assessment documents</vt:lpstr>
      <vt:lpstr>802.19.3a PAR</vt:lpstr>
      <vt:lpstr>Coexistence Presentations</vt:lpstr>
      <vt:lpstr>March Elections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2024-01-05T19:53:33Z</dcterms:modified>
</cp:coreProperties>
</file>