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312" r:id="rId4"/>
    <p:sldId id="311" r:id="rId5"/>
    <p:sldId id="315" r:id="rId6"/>
    <p:sldId id="342"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807" autoAdjust="0"/>
    <p:restoredTop sz="94127" autoAdjust="0"/>
  </p:normalViewPr>
  <p:slideViewPr>
    <p:cSldViewPr>
      <p:cViewPr varScale="1">
        <p:scale>
          <a:sx n="73" d="100"/>
          <a:sy n="73" d="100"/>
        </p:scale>
        <p:origin x="209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2023 </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2023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2023-11-16</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58306929"/>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3375162525"/>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Acting Chair</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dirty="0"/>
              <a:t>November 2023 </a:t>
            </a:r>
            <a:endParaRPr lang="en-GB" dirty="0"/>
          </a:p>
        </p:txBody>
      </p:sp>
      <p:sp>
        <p:nvSpPr>
          <p:cNvPr id="11" name="Title 1">
            <a:extLst>
              <a:ext uri="{FF2B5EF4-FFF2-40B4-BE49-F238E27FC236}">
                <a16:creationId xmlns:a16="http://schemas.microsoft.com/office/drawing/2014/main" id="{023E9B9A-AF05-CE3C-A3E3-F8013E2E194F}"/>
              </a:ext>
            </a:extLst>
          </p:cNvPr>
          <p:cNvSpPr txBox="1">
            <a:spLocks/>
          </p:cNvSpPr>
          <p:nvPr/>
        </p:nvSpPr>
        <p:spPr bwMode="auto">
          <a:xfrm>
            <a:off x="609600" y="646854"/>
            <a:ext cx="8277016"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200" kern="0" dirty="0"/>
              <a:t>Coexistence Assessment documents</a:t>
            </a:r>
          </a:p>
        </p:txBody>
      </p:sp>
      <p:sp>
        <p:nvSpPr>
          <p:cNvPr id="12" name="Content Placeholder 2">
            <a:extLst>
              <a:ext uri="{FF2B5EF4-FFF2-40B4-BE49-F238E27FC236}">
                <a16:creationId xmlns:a16="http://schemas.microsoft.com/office/drawing/2014/main" id="{4136E7CF-E4E4-4878-F5A6-6CD8460C44A2}"/>
              </a:ext>
            </a:extLst>
          </p:cNvPr>
          <p:cNvSpPr>
            <a:spLocks noGrp="1"/>
          </p:cNvSpPr>
          <p:nvPr>
            <p:ph idx="1"/>
          </p:nvPr>
        </p:nvSpPr>
        <p:spPr>
          <a:xfrm>
            <a:off x="731520" y="2113282"/>
            <a:ext cx="8288868" cy="4387427"/>
          </a:xfrm>
        </p:spPr>
        <p:txBody>
          <a:bodyPr/>
          <a:lstStyle/>
          <a:p>
            <a:r>
              <a:rPr lang="en-US" dirty="0"/>
              <a:t>There were no ballots on Coexistence Assessment document since the September session</a:t>
            </a:r>
          </a:p>
          <a:p>
            <a:endParaRPr lang="en-US" dirty="0"/>
          </a:p>
        </p:txBody>
      </p:sp>
    </p:spTree>
    <p:extLst>
      <p:ext uri="{BB962C8B-B14F-4D97-AF65-F5344CB8AC3E}">
        <p14:creationId xmlns:p14="http://schemas.microsoft.com/office/powerpoint/2010/main" val="2656952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Agenda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2000" b="0" i="0" dirty="0">
                <a:solidFill>
                  <a:srgbClr val="000000"/>
                </a:solidFill>
                <a:effectLst/>
                <a:latin typeface="Calibri" panose="020F0502020204030204" pitchFamily="34" charset="0"/>
              </a:rPr>
              <a:t>Liaison Reports</a:t>
            </a:r>
          </a:p>
          <a:p>
            <a:r>
              <a:rPr lang="en-US" sz="2000" b="0" i="0" dirty="0">
                <a:solidFill>
                  <a:srgbClr val="000000"/>
                </a:solidFill>
                <a:effectLst/>
                <a:latin typeface="Calibri" panose="020F0502020204030204" pitchFamily="34" charset="0"/>
              </a:rPr>
              <a:t>Enhanced Sub 1 GHz Study Group to amend IEEE 802.19.3 Standard</a:t>
            </a:r>
            <a:endParaRPr lang="en-US" sz="1573" b="0" dirty="0"/>
          </a:p>
          <a:p>
            <a:pPr lvl="1"/>
            <a:r>
              <a:rPr lang="en-US" sz="1573" b="0" dirty="0"/>
              <a:t>IEEE Recommended Practice for Local and Metropolitan Area Networks--Part 19: Coexistence Methods for IEEE 802.11 and IEEE 802.15.4 Based Systems Operating in the Sub-1 GHz Frequency Bands</a:t>
            </a:r>
          </a:p>
          <a:p>
            <a:pPr lvl="1"/>
            <a:r>
              <a:rPr lang="en-US" sz="1573" dirty="0"/>
              <a:t>PAR and CSD Comment resolution</a:t>
            </a:r>
          </a:p>
          <a:p>
            <a:pPr lvl="1"/>
            <a:endParaRPr lang="en-US" sz="1573" b="0" dirty="0"/>
          </a:p>
          <a:p>
            <a:r>
              <a:rPr lang="en-US" sz="2427" b="0" dirty="0"/>
              <a:t>Group resolved all comments 802.19-23/25r2</a:t>
            </a:r>
          </a:p>
          <a:p>
            <a:r>
              <a:rPr lang="en-US" sz="2427" b="0" dirty="0"/>
              <a:t>Resulting PAR and CSD</a:t>
            </a:r>
          </a:p>
          <a:p>
            <a:pPr marL="342900" indent="-342900">
              <a:buFont typeface="Arial" panose="020B0604020202020204" pitchFamily="34" charset="0"/>
              <a:buChar char="•"/>
            </a:pPr>
            <a:r>
              <a:rPr lang="en-US" sz="2800" b="0" i="0" dirty="0">
                <a:solidFill>
                  <a:srgbClr val="000000"/>
                </a:solidFill>
                <a:effectLst/>
              </a:rPr>
              <a:t>802.19.3a PAR draft </a:t>
            </a:r>
            <a:r>
              <a:rPr lang="en-US" sz="2800" b="0" dirty="0">
                <a:solidFill>
                  <a:schemeClr val="tx1"/>
                </a:solidFill>
              </a:rPr>
              <a:t>(IEEE 802.</a:t>
            </a:r>
            <a:r>
              <a:rPr lang="en-US" sz="2800" b="0" i="0" dirty="0">
                <a:solidFill>
                  <a:schemeClr val="tx1"/>
                </a:solidFill>
                <a:effectLst/>
              </a:rPr>
              <a:t>19-23-0017r03)</a:t>
            </a:r>
          </a:p>
          <a:p>
            <a:pPr marL="342900" indent="-342900">
              <a:buFont typeface="Arial" panose="020B0604020202020204" pitchFamily="34" charset="0"/>
              <a:buChar char="•"/>
            </a:pPr>
            <a:r>
              <a:rPr lang="en-US" sz="2800" b="0" kern="0" dirty="0">
                <a:solidFill>
                  <a:schemeClr val="tx1"/>
                </a:solidFill>
              </a:rPr>
              <a:t>802.19.3a CSD Draft (</a:t>
            </a:r>
            <a:r>
              <a:rPr lang="en-US" sz="2800" b="0" dirty="0">
                <a:solidFill>
                  <a:schemeClr val="tx1"/>
                </a:solidFill>
              </a:rPr>
              <a:t>IEEE 802.</a:t>
            </a:r>
            <a:r>
              <a:rPr lang="en-US" sz="2800" b="0" i="0" dirty="0">
                <a:solidFill>
                  <a:schemeClr val="tx1"/>
                </a:solidFill>
                <a:effectLst/>
              </a:rPr>
              <a:t>19-23-0018r03</a:t>
            </a:r>
            <a:r>
              <a:rPr lang="en-US" sz="2800" b="0" kern="0" dirty="0">
                <a:solidFill>
                  <a:schemeClr val="tx1"/>
                </a:solidFill>
              </a:rPr>
              <a:t>)</a:t>
            </a:r>
            <a:endParaRPr lang="en-US" sz="2427" b="0" dirty="0"/>
          </a:p>
          <a:p>
            <a:r>
              <a:rPr lang="en-US" sz="2427" b="0" dirty="0"/>
              <a:t>2 WG Motions</a:t>
            </a:r>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129686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B0C6-886B-56EC-6A00-0B48F57BD85F}"/>
              </a:ext>
            </a:extLst>
          </p:cNvPr>
          <p:cNvSpPr>
            <a:spLocks noGrp="1"/>
          </p:cNvSpPr>
          <p:nvPr>
            <p:ph type="title"/>
          </p:nvPr>
        </p:nvSpPr>
        <p:spPr/>
        <p:txBody>
          <a:bodyPr/>
          <a:lstStyle/>
          <a:p>
            <a:r>
              <a:rPr lang="en-US" dirty="0"/>
              <a:t>WG Motions</a:t>
            </a:r>
          </a:p>
        </p:txBody>
      </p:sp>
      <p:sp>
        <p:nvSpPr>
          <p:cNvPr id="3" name="Content Placeholder 2">
            <a:extLst>
              <a:ext uri="{FF2B5EF4-FFF2-40B4-BE49-F238E27FC236}">
                <a16:creationId xmlns:a16="http://schemas.microsoft.com/office/drawing/2014/main" id="{33E23863-D6F6-25C7-54A0-C80F52112CF8}"/>
              </a:ext>
            </a:extLst>
          </p:cNvPr>
          <p:cNvSpPr>
            <a:spLocks noGrp="1"/>
          </p:cNvSpPr>
          <p:nvPr>
            <p:ph idx="1"/>
          </p:nvPr>
        </p:nvSpPr>
        <p:spPr/>
        <p:txBody>
          <a:bodyPr>
            <a:normAutofit fontScale="77500" lnSpcReduction="20000"/>
          </a:bodyPr>
          <a:lstStyle/>
          <a:p>
            <a:r>
              <a:rPr lang="en-US" dirty="0"/>
              <a:t>Motion:  Request that the responses to received PAR and CSD review comments contained in document 802.19-23/0025r1 be approved for submission to the EC. The 802.19 working group chair is authorized to make additional modifications to the responses as needed.</a:t>
            </a:r>
          </a:p>
          <a:p>
            <a:r>
              <a:rPr lang="en-US" dirty="0"/>
              <a:t>Moved/Seconded: Ben Rolfe (BCA) / Yuki Nagai (MELCO)</a:t>
            </a:r>
          </a:p>
          <a:p>
            <a:r>
              <a:rPr lang="en-US" dirty="0"/>
              <a:t>Result: Yes/No/Abstain: 9/0/0</a:t>
            </a:r>
          </a:p>
          <a:p>
            <a:endParaRPr lang="en-US" dirty="0"/>
          </a:p>
          <a:p>
            <a:r>
              <a:rPr lang="en-US" dirty="0"/>
              <a:t>Motion: Move that the PAR and CSD contained in documents 802.19-23/0017r3 and 802.19-23/0018r3, respectively, be approved by the IEEE 802.19 WG and that the EC be requested to forward the PAR to </a:t>
            </a:r>
            <a:r>
              <a:rPr lang="en-US" dirty="0" err="1"/>
              <a:t>NesCom</a:t>
            </a:r>
            <a:r>
              <a:rPr lang="en-US" dirty="0"/>
              <a:t>. The 802.19 working group chair is authorized to make additional modifications to the PAR and CSD as needed to reflect EC discussion at its closing meeting.</a:t>
            </a:r>
          </a:p>
          <a:p>
            <a:r>
              <a:rPr lang="en-US" dirty="0"/>
              <a:t>Moved/Seconded: Ben Rolfe (BCA) / Jim </a:t>
            </a:r>
            <a:r>
              <a:rPr lang="en-US" dirty="0" err="1"/>
              <a:t>Petranovich</a:t>
            </a:r>
            <a:endParaRPr lang="en-US" dirty="0"/>
          </a:p>
          <a:p>
            <a:r>
              <a:rPr lang="en-US" dirty="0"/>
              <a:t>Result: Yes/No/Abstain: 9/0/0</a:t>
            </a:r>
          </a:p>
          <a:p>
            <a:endParaRPr lang="en-US" dirty="0"/>
          </a:p>
        </p:txBody>
      </p:sp>
      <p:sp>
        <p:nvSpPr>
          <p:cNvPr id="4" name="Slide Number Placeholder 3">
            <a:extLst>
              <a:ext uri="{FF2B5EF4-FFF2-40B4-BE49-F238E27FC236}">
                <a16:creationId xmlns:a16="http://schemas.microsoft.com/office/drawing/2014/main" id="{016D56D8-5CAE-9EB4-FDAF-EE9C8C94B5F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09B80BB-5C71-9C37-738E-6FA6E17BE612}"/>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FEE7C22-67F6-0D12-0BA1-9944CFD0190E}"/>
              </a:ext>
            </a:extLst>
          </p:cNvPr>
          <p:cNvSpPr>
            <a:spLocks noGrp="1"/>
          </p:cNvSpPr>
          <p:nvPr>
            <p:ph type="dt" idx="15"/>
          </p:nvPr>
        </p:nvSpPr>
        <p:spPr/>
        <p:txBody>
          <a:bodyPr/>
          <a:lstStyle/>
          <a:p>
            <a:r>
              <a:rPr lang="en-US"/>
              <a:t>November 2023 </a:t>
            </a:r>
            <a:endParaRPr lang="en-GB" dirty="0"/>
          </a:p>
        </p:txBody>
      </p:sp>
    </p:spTree>
    <p:extLst>
      <p:ext uri="{BB962C8B-B14F-4D97-AF65-F5344CB8AC3E}">
        <p14:creationId xmlns:p14="http://schemas.microsoft.com/office/powerpoint/2010/main" val="35192986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4396</TotalTime>
  <Words>455</Words>
  <Application>Microsoft Office PowerPoint</Application>
  <PresentationFormat>Custom</PresentationFormat>
  <Paragraphs>66</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November 2023 WG Closing Report</vt:lpstr>
      <vt:lpstr>Voter Summary</vt:lpstr>
      <vt:lpstr>Working Group Leadership</vt:lpstr>
      <vt:lpstr>PowerPoint Presentation</vt:lpstr>
      <vt:lpstr>Agenda </vt:lpstr>
      <vt:lpstr>WG Motions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176</cp:revision>
  <cp:lastPrinted>2015-01-08T23:35:49Z</cp:lastPrinted>
  <dcterms:created xsi:type="dcterms:W3CDTF">2014-10-30T17:06:39Z</dcterms:created>
  <dcterms:modified xsi:type="dcterms:W3CDTF">2023-11-16T18:56:02Z</dcterms:modified>
</cp:coreProperties>
</file>