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312" r:id="rId4"/>
    <p:sldId id="311" r:id="rId5"/>
    <p:sldId id="315" r:id="rId6"/>
    <p:sldId id="314"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807" autoAdjust="0"/>
    <p:restoredTop sz="94127" autoAdjust="0"/>
  </p:normalViewPr>
  <p:slideViewPr>
    <p:cSldViewPr>
      <p:cViewPr varScale="1">
        <p:scale>
          <a:sx n="69" d="100"/>
          <a:sy n="69" d="100"/>
        </p:scale>
        <p:origin x="2222"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9/11/2023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September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September 2023 </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802.19-23/0021r1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September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September 2023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2023-09-09</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58306929"/>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September 2023 </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3375162525"/>
              </p:ext>
            </p:extLst>
          </p:nvPr>
        </p:nvGraphicFramePr>
        <p:xfrm>
          <a:off x="731838" y="2112963"/>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Acting Chair</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September 2023 </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00DB307-5F90-4BA9-966B-23941DF56B7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FB6F729-7F0B-4271-9FE4-CD3C27D2A93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AA9D1D7B-942A-47B0-BA37-BC6F55545B0B}"/>
              </a:ext>
            </a:extLst>
          </p:cNvPr>
          <p:cNvSpPr>
            <a:spLocks noGrp="1"/>
          </p:cNvSpPr>
          <p:nvPr>
            <p:ph type="dt" idx="15"/>
          </p:nvPr>
        </p:nvSpPr>
        <p:spPr/>
        <p:txBody>
          <a:bodyPr/>
          <a:lstStyle/>
          <a:p>
            <a:r>
              <a:rPr lang="en-US" dirty="0"/>
              <a:t>September 2023 </a:t>
            </a:r>
            <a:endParaRPr lang="en-GB" dirty="0"/>
          </a:p>
        </p:txBody>
      </p:sp>
      <p:sp>
        <p:nvSpPr>
          <p:cNvPr id="11" name="Title 1">
            <a:extLst>
              <a:ext uri="{FF2B5EF4-FFF2-40B4-BE49-F238E27FC236}">
                <a16:creationId xmlns:a16="http://schemas.microsoft.com/office/drawing/2014/main" id="{023E9B9A-AF05-CE3C-A3E3-F8013E2E194F}"/>
              </a:ext>
            </a:extLst>
          </p:cNvPr>
          <p:cNvSpPr txBox="1">
            <a:spLocks/>
          </p:cNvSpPr>
          <p:nvPr/>
        </p:nvSpPr>
        <p:spPr bwMode="auto">
          <a:xfrm>
            <a:off x="609600" y="646854"/>
            <a:ext cx="8277016"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sz="3200" kern="0" dirty="0"/>
              <a:t>Coexistence Assessment documents</a:t>
            </a:r>
          </a:p>
        </p:txBody>
      </p:sp>
      <p:sp>
        <p:nvSpPr>
          <p:cNvPr id="12" name="Content Placeholder 2">
            <a:extLst>
              <a:ext uri="{FF2B5EF4-FFF2-40B4-BE49-F238E27FC236}">
                <a16:creationId xmlns:a16="http://schemas.microsoft.com/office/drawing/2014/main" id="{4136E7CF-E4E4-4878-F5A6-6CD8460C44A2}"/>
              </a:ext>
            </a:extLst>
          </p:cNvPr>
          <p:cNvSpPr>
            <a:spLocks noGrp="1"/>
          </p:cNvSpPr>
          <p:nvPr>
            <p:ph idx="1"/>
          </p:nvPr>
        </p:nvSpPr>
        <p:spPr>
          <a:xfrm>
            <a:off x="731520" y="2113282"/>
            <a:ext cx="8288868" cy="4387427"/>
          </a:xfrm>
        </p:spPr>
        <p:txBody>
          <a:bodyPr/>
          <a:lstStyle/>
          <a:p>
            <a:r>
              <a:rPr lang="en-US" dirty="0"/>
              <a:t>There were no ballots on Coexistence Assessment document since the July session</a:t>
            </a:r>
          </a:p>
          <a:p>
            <a:endParaRPr lang="en-US" dirty="0"/>
          </a:p>
        </p:txBody>
      </p:sp>
    </p:spTree>
    <p:extLst>
      <p:ext uri="{BB962C8B-B14F-4D97-AF65-F5344CB8AC3E}">
        <p14:creationId xmlns:p14="http://schemas.microsoft.com/office/powerpoint/2010/main" val="2656952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Agenda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2000" b="0" i="0" dirty="0">
                <a:solidFill>
                  <a:srgbClr val="000000"/>
                </a:solidFill>
                <a:effectLst/>
                <a:latin typeface="Calibri" panose="020F0502020204030204" pitchFamily="34" charset="0"/>
              </a:rPr>
              <a:t>Liaison Reports</a:t>
            </a:r>
          </a:p>
          <a:p>
            <a:r>
              <a:rPr lang="en-US" sz="2000" b="0" i="0" dirty="0">
                <a:solidFill>
                  <a:srgbClr val="000000"/>
                </a:solidFill>
                <a:effectLst/>
                <a:latin typeface="Calibri" panose="020F0502020204030204" pitchFamily="34" charset="0"/>
              </a:rPr>
              <a:t>Enhanced Sub 1 GHz Study Group to amend IEEE 802.19.3 Standard</a:t>
            </a:r>
            <a:endParaRPr lang="en-US" sz="2000" b="0" dirty="0"/>
          </a:p>
          <a:p>
            <a:pPr lvl="1"/>
            <a:r>
              <a:rPr lang="en-US" sz="1573" b="0" dirty="0"/>
              <a:t>IEEE Recommended Practice for Local and Metropolitan Area Networks--Part 19: Coexistence Methods for IEEE 802.11 and IEEE 802.15.4 Based Systems Operating in the Sub-1 GHz Frequency Bands</a:t>
            </a:r>
          </a:p>
          <a:p>
            <a:endParaRPr lang="en-US" sz="2000" b="0" dirty="0"/>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July 2023 </a:t>
            </a:r>
            <a:endParaRPr lang="en-GB" dirty="0"/>
          </a:p>
        </p:txBody>
      </p:sp>
    </p:spTree>
    <p:extLst>
      <p:ext uri="{BB962C8B-B14F-4D97-AF65-F5344CB8AC3E}">
        <p14:creationId xmlns:p14="http://schemas.microsoft.com/office/powerpoint/2010/main" val="129686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Schedule (WG/SG)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3200" dirty="0"/>
              <a:t>Monday September 11 </a:t>
            </a:r>
          </a:p>
          <a:p>
            <a:r>
              <a:rPr lang="en-US" sz="3200" dirty="0"/>
              <a:t>PM2 </a:t>
            </a:r>
          </a:p>
          <a:p>
            <a:r>
              <a:rPr lang="en-US" sz="3200" dirty="0"/>
              <a:t>(4</a:t>
            </a:r>
            <a:r>
              <a:rPr lang="en-US" sz="3200" dirty="0">
                <a:sym typeface="Wingdings" panose="05000000000000000000" pitchFamily="2" charset="2"/>
              </a:rPr>
              <a:t>:00 PM – 6:00 PM  Atlanta Time</a:t>
            </a:r>
            <a:r>
              <a:rPr lang="en-US" sz="3200" dirty="0"/>
              <a:t>) </a:t>
            </a:r>
          </a:p>
          <a:p>
            <a:endParaRPr lang="en-US" sz="3200" dirty="0"/>
          </a:p>
          <a:p>
            <a:r>
              <a:rPr lang="en-US" sz="3200" dirty="0"/>
              <a:t>Tuesday September 12 </a:t>
            </a:r>
          </a:p>
          <a:p>
            <a:r>
              <a:rPr lang="en-US" sz="3200" dirty="0"/>
              <a:t>PM2 </a:t>
            </a:r>
          </a:p>
          <a:p>
            <a:r>
              <a:rPr lang="en-US" sz="3200" dirty="0"/>
              <a:t>(7</a:t>
            </a:r>
            <a:r>
              <a:rPr lang="en-US" sz="3200" dirty="0">
                <a:sym typeface="Wingdings" panose="05000000000000000000" pitchFamily="2" charset="2"/>
              </a:rPr>
              <a:t>:30 PM – 9:30 PM  Atlanta Time</a:t>
            </a:r>
            <a:r>
              <a:rPr lang="en-US" sz="3200" dirty="0"/>
              <a:t>) </a:t>
            </a:r>
          </a:p>
          <a:p>
            <a:endParaRPr lang="en-US" sz="3200" dirty="0"/>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September2023 </a:t>
            </a:r>
            <a:endParaRPr lang="en-GB" dirty="0"/>
          </a:p>
        </p:txBody>
      </p:sp>
    </p:spTree>
    <p:extLst>
      <p:ext uri="{BB962C8B-B14F-4D97-AF65-F5344CB8AC3E}">
        <p14:creationId xmlns:p14="http://schemas.microsoft.com/office/powerpoint/2010/main" val="16024155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1473</TotalTime>
  <Words>302</Words>
  <Application>Microsoft Office PowerPoint</Application>
  <PresentationFormat>Custom</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Times New Roman</vt:lpstr>
      <vt:lpstr>Office Theme</vt:lpstr>
      <vt:lpstr>September 2023 WG Opening Report</vt:lpstr>
      <vt:lpstr>Voter Summary</vt:lpstr>
      <vt:lpstr>Working Group Leadership</vt:lpstr>
      <vt:lpstr>PowerPoint Presentation</vt:lpstr>
      <vt:lpstr>Agenda </vt:lpstr>
      <vt:lpstr>Schedule (WG/SG) </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172</cp:revision>
  <cp:lastPrinted>2015-01-08T23:35:49Z</cp:lastPrinted>
  <dcterms:created xsi:type="dcterms:W3CDTF">2014-10-30T17:06:39Z</dcterms:created>
  <dcterms:modified xsi:type="dcterms:W3CDTF">2023-09-11T12:18:51Z</dcterms:modified>
</cp:coreProperties>
</file>